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6.xml" ContentType="application/vnd.openxmlformats-officedocument.theme+xml"/>
  <Override PartName="/ppt/tags/tag74.xml" ContentType="application/vnd.openxmlformats-officedocument.presentationml.tags+xml"/>
  <Override PartName="/ppt/notesSlides/notesSlide1.xml" ContentType="application/vnd.openxmlformats-officedocument.presentationml.notesSlide+xml"/>
  <Override PartName="/ppt/tags/tag75.xml" ContentType="application/vnd.openxmlformats-officedocument.presentationml.tags+xml"/>
  <Override PartName="/ppt/notesSlides/notesSlide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charts/chart3.xml" ContentType="application/vnd.openxmlformats-officedocument.drawingml.chart+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4.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5.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6.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7.xml" ContentType="application/vnd.openxmlformats-officedocument.presentationml.notesSlid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8.xml" ContentType="application/vnd.openxmlformats-officedocument.presentationml.notesSlide+xml"/>
  <Override PartName="/ppt/charts/chart85.xml" ContentType="application/vnd.openxmlformats-officedocument.drawingml.chart+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9.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tags/tag296.xml" ContentType="application/vnd.openxmlformats-officedocument.presentationml.tags+xml"/>
  <Override PartName="/ppt/tags/tag297.xml" ContentType="application/vnd.openxmlformats-officedocument.presentationml.tags+xml"/>
  <Override PartName="/ppt/notesSlides/notesSlide10.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tags/tag330.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72" r:id="rId5"/>
    <p:sldMasterId id="2147483697" r:id="rId6"/>
    <p:sldMasterId id="2147483700" r:id="rId7"/>
    <p:sldMasterId id="2147483708" r:id="rId8"/>
  </p:sldMasterIdLst>
  <p:notesMasterIdLst>
    <p:notesMasterId r:id="rId30"/>
  </p:notesMasterIdLst>
  <p:sldIdLst>
    <p:sldId id="2047" r:id="rId9"/>
    <p:sldId id="2147472441" r:id="rId10"/>
    <p:sldId id="2147472384" r:id="rId11"/>
    <p:sldId id="2147472446" r:id="rId12"/>
    <p:sldId id="2147472486" r:id="rId13"/>
    <p:sldId id="2147472481" r:id="rId14"/>
    <p:sldId id="2147472482" r:id="rId15"/>
    <p:sldId id="2147472456" r:id="rId16"/>
    <p:sldId id="2147472454" r:id="rId17"/>
    <p:sldId id="2147472439" r:id="rId18"/>
    <p:sldId id="2147472440" r:id="rId19"/>
    <p:sldId id="2147472475" r:id="rId20"/>
    <p:sldId id="2147472450" r:id="rId21"/>
    <p:sldId id="2147472452" r:id="rId22"/>
    <p:sldId id="2147472435" r:id="rId23"/>
    <p:sldId id="2147472436" r:id="rId24"/>
    <p:sldId id="2147472487" r:id="rId25"/>
    <p:sldId id="2147472457" r:id="rId26"/>
    <p:sldId id="2147472433" r:id="rId27"/>
    <p:sldId id="2147472491" r:id="rId28"/>
    <p:sldId id="2147472449" r:id="rId29"/>
  </p:sldIdLst>
  <p:sldSz cx="12192000" cy="6858000"/>
  <p:notesSz cx="7010400" cy="92964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4DF322-9335-5CBD-3192-243B57AEC957}" name="Jiah Lee" initials="JL" userId="S::Jiah.Lee@emberadvisors.com.au::0c825ac7-2fda-4337-8a27-d5890befe343" providerId="AD"/>
  <p188:author id="{8AADA523-085A-AE3A-7D8C-7D814CCE72C2}" name="Sarah Graham" initials="SG" userId="S::Sarah.Graham@emberadvisors.com.au::eba39fef-7806-4d5b-b515-b5d5721df8d0" providerId="AD"/>
  <p188:author id="{BDD42F44-CB44-432E-2C2D-760355C4B33E}" name="Lauren Jordan" initials="LJ" userId="S::laurenjordan@nbnco.com.au::947c34bd-2cea-4c64-8619-dc1f8656ee12" providerId="AD"/>
  <p188:author id="{D59CFAA7-9008-E4CB-8CC2-2A42C3A5BE9A}" name="Mark Jones" initials="MJ" userId="S::markjones3@nbnco.com.au::bf5d4e58-e5f7-4f74-8b03-9a6483085376" providerId="AD"/>
  <p188:author id="{DD2E82E4-8433-0198-419A-1E8FB6F8630C}" name="Stephanie Thomson" initials="ST" userId="S::Stephanie.Thomson@emberadvisors.com.au::869eb1ba-2162-4b67-b712-b953f36e541c" providerId="AD"/>
  <p188:author id="{1DE84FF8-04EC-115B-B53A-D75A1ACDC488}" name="Tarah Barzanji" initials="TB" userId="S::Tarah.Barzanji@emberadvisors.com.au::350a5327-5c42-449d-b341-bf96fc9414a0" providerId="AD"/>
  <p188:author id="{A9A06EFC-9E37-51DC-AFFC-23DE4977C5C6}" name="Bhumika Selot" initials="" userId="S::bhumikaselot@nbnco.com.au::7a39d818-5195-4c0b-b46f-55e7db39aa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938"/>
    <a:srgbClr val="E36BC9"/>
    <a:srgbClr val="5B800A"/>
    <a:srgbClr val="33850F"/>
    <a:srgbClr val="F7FDE9"/>
    <a:srgbClr val="78AA0D"/>
    <a:srgbClr val="8CB731"/>
    <a:srgbClr val="DFE0ED"/>
    <a:srgbClr val="D6D7D9"/>
    <a:srgbClr val="F5FE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4FEC5-9725-4157-B214-6B85583ADCE0}" v="2" dt="2026-01-14T02:48:49.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humika Selot" userId="7a39d818-5195-4c0b-b46f-55e7db39aafc" providerId="ADAL" clId="{A625DEA1-4F74-43A1-BE23-33709F006AFB}"/>
    <pc:docChg chg="delSld">
      <pc:chgData name="Bhumika Selot" userId="7a39d818-5195-4c0b-b46f-55e7db39aafc" providerId="ADAL" clId="{A625DEA1-4F74-43A1-BE23-33709F006AFB}" dt="2026-01-14T02:50:35.916" v="0" actId="47"/>
      <pc:docMkLst>
        <pc:docMk/>
      </pc:docMkLst>
      <pc:sldChg chg="del">
        <pc:chgData name="Bhumika Selot" userId="7a39d818-5195-4c0b-b46f-55e7db39aafc" providerId="ADAL" clId="{A625DEA1-4F74-43A1-BE23-33709F006AFB}" dt="2026-01-14T02:50:35.916" v="0" actId="47"/>
        <pc:sldMkLst>
          <pc:docMk/>
          <pc:sldMk cId="3279155297" sldId="21474724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Binary_Worksheet98.xlsb"/></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Binary_Worksheet99.xlsb"/></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Binary_Worksheet100.xlsb"/></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Binary_Worksheet101.xlsb"/></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Binary_Worksheet102.xlsb"/></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Binary_Worksheet103.xlsb"/></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Binary_Worksheet104.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Binary_Worksheet43.xlsb"/></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Binary_Worksheet44.xlsb"/></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Binary_Worksheet45.xlsb"/></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Binary_Worksheet46.xlsb"/></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Binary_Worksheet47.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Binary_Worksheet48.xlsb"/></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Binary_Worksheet49.xlsb"/></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Binary_Worksheet50.xlsb"/></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Binary_Worksheet51.xlsb"/></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Binary_Worksheet52.xlsb"/></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Binary_Worksheet53.xlsb"/></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Binary_Worksheet54.xlsb"/></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Binary_Worksheet55.xlsb"/></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Binary_Worksheet56.xlsb"/></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Binary_Worksheet57.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Binary_Worksheet58.xlsb"/></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Binary_Worksheet59.xlsb"/></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Binary_Worksheet60.xlsb"/></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Binary_Worksheet61.xlsb"/></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Binary_Worksheet62.xlsb"/></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Binary_Worksheet63.xlsb"/></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Binary_Worksheet64.xlsb"/></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Binary_Worksheet65.xlsb"/></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Binary_Worksheet66.xlsb"/></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Binary_Worksheet67.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Binary_Worksheet68.xlsb"/></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Binary_Worksheet69.xlsb"/></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Binary_Worksheet70.xlsb"/></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Binary_Worksheet71.xlsb"/></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Binary_Worksheet72.xlsb"/></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Binary_Worksheet73.xlsb"/></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Binary_Worksheet74.xlsb"/></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Binary_Worksheet75.xlsb"/></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Binary_Worksheet76.xlsb"/></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Binary_Worksheet77.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Binary_Worksheet78.xlsb"/></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Binary_Worksheet79.xlsb"/></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Binary_Worksheet80.xlsb"/></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Binary_Worksheet81.xlsb"/></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Binary_Worksheet82.xlsb"/></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Binary_Worksheet83.xlsb"/></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Binary_Worksheet84.xlsb"/></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Binary_Worksheet85.xlsb"/></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Binary_Worksheet86.xlsb"/></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Binary_Worksheet8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Binary_Worksheet88.xlsb"/></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Binary_Worksheet89.xlsb"/></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Binary_Worksheet90.xlsb"/></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Binary_Worksheet91.xlsb"/></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Binary_Worksheet92.xlsb"/></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Binary_Worksheet93.xlsb"/></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Binary_Worksheet94.xlsb"/></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Binary_Worksheet95.xlsb"/></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Binary_Worksheet96.xlsb"/></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Binary_Worksheet97.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4062B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E21-4BE5-9A8E-80265DB0746E}"/>
            </c:ext>
          </c:extLst>
        </c:ser>
        <c:ser>
          <c:idx val="1"/>
          <c:order val="1"/>
          <c:tx>
            <c:strRef>
              <c:f>Sheet1!$C$1</c:f>
              <c:strCache>
                <c:ptCount val="1"/>
                <c:pt idx="0">
                  <c:v>Series 2</c:v>
                </c:pt>
              </c:strCache>
            </c:strRef>
          </c:tx>
          <c:spPr>
            <a:solidFill>
              <a:srgbClr val="43BC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E21-4BE5-9A8E-80265DB0746E}"/>
            </c:ext>
          </c:extLst>
        </c:ser>
        <c:ser>
          <c:idx val="2"/>
          <c:order val="2"/>
          <c:tx>
            <c:strRef>
              <c:f>Sheet1!$D$1</c:f>
              <c:strCache>
                <c:ptCount val="1"/>
                <c:pt idx="0">
                  <c:v>Series 3</c:v>
                </c:pt>
              </c:strCache>
            </c:strRef>
          </c:tx>
          <c:spPr>
            <a:solidFill>
              <a:srgbClr val="D589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E21-4BE5-9A8E-80265DB0746E}"/>
            </c:ext>
          </c:extLst>
        </c:ser>
        <c:dLbls>
          <c:dLblPos val="outEnd"/>
          <c:showLegendKey val="0"/>
          <c:showVal val="1"/>
          <c:showCatName val="0"/>
          <c:showSerName val="0"/>
          <c:showPercent val="0"/>
          <c:showBubbleSize val="0"/>
        </c:dLbls>
        <c:gapWidth val="219"/>
        <c:overlap val="-27"/>
        <c:axId val="141688767"/>
        <c:axId val="1843491215"/>
      </c:barChart>
      <c:catAx>
        <c:axId val="141688767"/>
        <c:scaling>
          <c:orientation val="minMax"/>
        </c:scaling>
        <c:delete val="0"/>
        <c:axPos val="b"/>
        <c:title>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3491215"/>
        <c:crosses val="autoZero"/>
        <c:auto val="1"/>
        <c:lblAlgn val="ctr"/>
        <c:lblOffset val="100"/>
        <c:noMultiLvlLbl val="0"/>
      </c:catAx>
      <c:valAx>
        <c:axId val="1843491215"/>
        <c:scaling>
          <c:orientation val="minMax"/>
        </c:scaling>
        <c:delete val="0"/>
        <c:axPos val="l"/>
        <c:title>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8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908725371934056E-2"/>
          <c:y val="7.9195732457940093E-2"/>
          <c:w val="0.95818254925613189"/>
          <c:h val="0.84160853508411981"/>
        </c:manualLayout>
      </c:layout>
      <c:barChart>
        <c:barDir val="col"/>
        <c:grouping val="stacked"/>
        <c:varyColors val="0"/>
        <c:ser>
          <c:idx val="0"/>
          <c:order val="0"/>
          <c:spPr>
            <a:solidFill>
              <a:schemeClr val="accent1"/>
            </a:solidFill>
            <a:ln>
              <a:noFill/>
            </a:ln>
          </c:spPr>
          <c:invertIfNegative val="0"/>
          <c:dLbls>
            <c:dLbl>
              <c:idx val="0"/>
              <c:layout>
                <c:manualLayout>
                  <c:x val="0"/>
                  <c:y val="-0.3463274517849815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AD2-4427-84DF-679B4F4262D3}"/>
                </c:ext>
              </c:extLst>
            </c:dLbl>
            <c:dLbl>
              <c:idx val="1"/>
              <c:layout>
                <c:manualLayout>
                  <c:x val="0"/>
                  <c:y val="-0.35125153877718507"/>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AD2-4427-84DF-679B4F4262D3}"/>
                </c:ext>
              </c:extLst>
            </c:dLbl>
            <c:dLbl>
              <c:idx val="2"/>
              <c:layout>
                <c:manualLayout>
                  <c:x val="0"/>
                  <c:y val="-0.35863766926549034"/>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AD2-4427-84DF-679B4F4262D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74.571805006587624</c:v>
                </c:pt>
                <c:pt idx="1">
                  <c:v>75.725593667546178</c:v>
                </c:pt>
                <c:pt idx="2">
                  <c:v>77.441780416100386</c:v>
                </c:pt>
              </c:numCache>
            </c:numRef>
          </c:val>
          <c:extLst>
            <c:ext xmlns:c16="http://schemas.microsoft.com/office/drawing/2014/chart" uri="{C3380CC4-5D6E-409C-BE32-E72D297353CC}">
              <c16:uniqueId val="{00000003-DAD2-4427-84DF-679B4F4262D3}"/>
            </c:ext>
          </c:extLst>
        </c:ser>
        <c:dLbls>
          <c:showLegendKey val="0"/>
          <c:showVal val="0"/>
          <c:showCatName val="0"/>
          <c:showSerName val="0"/>
          <c:showPercent val="0"/>
          <c:showBubbleSize val="0"/>
        </c:dLbls>
        <c:gapWidth val="80"/>
        <c:overlap val="100"/>
        <c:axId val="1722763008"/>
        <c:axId val="1"/>
      </c:barChart>
      <c:catAx>
        <c:axId val="17227630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none"/>
        <c:minorTickMark val="none"/>
        <c:tickLblPos val="none"/>
        <c:spPr>
          <a:ln>
            <a:noFill/>
          </a:ln>
        </c:spPr>
        <c:crossAx val="1722763008"/>
        <c:crosses val="min"/>
        <c:crossBetween val="between"/>
      </c:valAx>
    </c:plotArea>
    <c:plotVisOnly val="0"/>
    <c:dispBlanksAs val="gap"/>
    <c:showDLblsOverMax val="1"/>
  </c:chart>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6699B4"/>
              </a:solidFill>
              <a:ln>
                <a:noFill/>
              </a:ln>
            </c:spPr>
            <c:extLst>
              <c:ext xmlns:c16="http://schemas.microsoft.com/office/drawing/2014/chart" uri="{C3380CC4-5D6E-409C-BE32-E72D297353CC}">
                <c16:uniqueId val="{00000000-7CED-48D4-ABEB-E76C1A767BDA}"/>
              </c:ext>
            </c:extLst>
          </c:dPt>
          <c:dPt>
            <c:idx val="1"/>
            <c:bubble3D val="0"/>
            <c:spPr>
              <a:solidFill>
                <a:srgbClr val="C0C0C0"/>
              </a:solidFill>
              <a:ln>
                <a:noFill/>
              </a:ln>
            </c:spPr>
            <c:extLst>
              <c:ext xmlns:c16="http://schemas.microsoft.com/office/drawing/2014/chart" uri="{C3380CC4-5D6E-409C-BE32-E72D297353CC}">
                <c16:uniqueId val="{00000001-7CED-48D4-ABEB-E76C1A767BDA}"/>
              </c:ext>
            </c:extLst>
          </c:dPt>
          <c:val>
            <c:numRef>
              <c:f>Sheet1!$A$1:$A$2</c:f>
              <c:numCache>
                <c:formatCode>General</c:formatCode>
                <c:ptCount val="2"/>
                <c:pt idx="0">
                  <c:v>87</c:v>
                </c:pt>
                <c:pt idx="1">
                  <c:v>13</c:v>
                </c:pt>
              </c:numCache>
            </c:numRef>
          </c:val>
          <c:extLst>
            <c:ext xmlns:c16="http://schemas.microsoft.com/office/drawing/2014/chart" uri="{C3380CC4-5D6E-409C-BE32-E72D297353CC}">
              <c16:uniqueId val="{00000002-7CED-48D4-ABEB-E76C1A767BDA}"/>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F89427"/>
              </a:solidFill>
              <a:ln>
                <a:noFill/>
              </a:ln>
            </c:spPr>
            <c:extLst>
              <c:ext xmlns:c16="http://schemas.microsoft.com/office/drawing/2014/chart" uri="{C3380CC4-5D6E-409C-BE32-E72D297353CC}">
                <c16:uniqueId val="{00000000-4E92-4208-BC21-A55243BC1702}"/>
              </c:ext>
            </c:extLst>
          </c:dPt>
          <c:dPt>
            <c:idx val="1"/>
            <c:bubble3D val="0"/>
            <c:spPr>
              <a:solidFill>
                <a:srgbClr val="C0C0C0"/>
              </a:solidFill>
              <a:ln>
                <a:noFill/>
              </a:ln>
            </c:spPr>
            <c:extLst>
              <c:ext xmlns:c16="http://schemas.microsoft.com/office/drawing/2014/chart" uri="{C3380CC4-5D6E-409C-BE32-E72D297353CC}">
                <c16:uniqueId val="{00000001-4E92-4208-BC21-A55243BC1702}"/>
              </c:ext>
            </c:extLst>
          </c:dPt>
          <c:val>
            <c:numRef>
              <c:f>Sheet1!$A$1:$A$2</c:f>
              <c:numCache>
                <c:formatCode>General</c:formatCode>
                <c:ptCount val="2"/>
                <c:pt idx="0">
                  <c:v>78</c:v>
                </c:pt>
                <c:pt idx="1">
                  <c:v>21.999999999999996</c:v>
                </c:pt>
              </c:numCache>
            </c:numRef>
          </c:val>
          <c:extLst>
            <c:ext xmlns:c16="http://schemas.microsoft.com/office/drawing/2014/chart" uri="{C3380CC4-5D6E-409C-BE32-E72D297353CC}">
              <c16:uniqueId val="{00000002-4E92-4208-BC21-A55243BC1702}"/>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A75482"/>
              </a:solidFill>
              <a:ln>
                <a:noFill/>
              </a:ln>
            </c:spPr>
            <c:extLst>
              <c:ext xmlns:c16="http://schemas.microsoft.com/office/drawing/2014/chart" uri="{C3380CC4-5D6E-409C-BE32-E72D297353CC}">
                <c16:uniqueId val="{00000000-E79D-4FD6-9899-59E6DAEB8D6A}"/>
              </c:ext>
            </c:extLst>
          </c:dPt>
          <c:dPt>
            <c:idx val="1"/>
            <c:bubble3D val="0"/>
            <c:spPr>
              <a:solidFill>
                <a:srgbClr val="C0C0C0"/>
              </a:solidFill>
              <a:ln>
                <a:noFill/>
              </a:ln>
            </c:spPr>
            <c:extLst>
              <c:ext xmlns:c16="http://schemas.microsoft.com/office/drawing/2014/chart" uri="{C3380CC4-5D6E-409C-BE32-E72D297353CC}">
                <c16:uniqueId val="{00000001-E79D-4FD6-9899-59E6DAEB8D6A}"/>
              </c:ext>
            </c:extLst>
          </c:dPt>
          <c:val>
            <c:numRef>
              <c:f>Sheet1!$A$1:$A$2</c:f>
              <c:numCache>
                <c:formatCode>General</c:formatCode>
                <c:ptCount val="2"/>
                <c:pt idx="0">
                  <c:v>79</c:v>
                </c:pt>
                <c:pt idx="1">
                  <c:v>20.999999999999996</c:v>
                </c:pt>
              </c:numCache>
            </c:numRef>
          </c:val>
          <c:extLst>
            <c:ext xmlns:c16="http://schemas.microsoft.com/office/drawing/2014/chart" uri="{C3380CC4-5D6E-409C-BE32-E72D297353CC}">
              <c16:uniqueId val="{00000002-E79D-4FD6-9899-59E6DAEB8D6A}"/>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3DA0-45DD-AC73-D22138C0C900}"/>
              </c:ext>
            </c:extLst>
          </c:dPt>
          <c:dPt>
            <c:idx val="1"/>
            <c:bubble3D val="0"/>
            <c:spPr>
              <a:solidFill>
                <a:srgbClr val="C0C0C0"/>
              </a:solidFill>
              <a:ln>
                <a:noFill/>
              </a:ln>
            </c:spPr>
            <c:extLst>
              <c:ext xmlns:c16="http://schemas.microsoft.com/office/drawing/2014/chart" uri="{C3380CC4-5D6E-409C-BE32-E72D297353CC}">
                <c16:uniqueId val="{00000001-3DA0-45DD-AC73-D22138C0C900}"/>
              </c:ext>
            </c:extLst>
          </c:dPt>
          <c:val>
            <c:numRef>
              <c:f>Sheet1!$A$1:$A$2</c:f>
              <c:numCache>
                <c:formatCode>General</c:formatCode>
                <c:ptCount val="2"/>
                <c:pt idx="0">
                  <c:v>86</c:v>
                </c:pt>
                <c:pt idx="1">
                  <c:v>14.000000000000002</c:v>
                </c:pt>
              </c:numCache>
            </c:numRef>
          </c:val>
          <c:extLst>
            <c:ext xmlns:c16="http://schemas.microsoft.com/office/drawing/2014/chart" uri="{C3380CC4-5D6E-409C-BE32-E72D297353CC}">
              <c16:uniqueId val="{00000002-3DA0-45DD-AC73-D22138C0C900}"/>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8794326241134E-2"/>
          <c:y val="8.1632653061224483E-2"/>
          <c:w val="0.84397163120567376"/>
          <c:h val="0.83673469387755106"/>
        </c:manualLayout>
      </c:layout>
      <c:barChart>
        <c:barDir val="bar"/>
        <c:grouping val="stacked"/>
        <c:varyColors val="0"/>
        <c:ser>
          <c:idx val="0"/>
          <c:order val="0"/>
          <c:spPr>
            <a:solidFill>
              <a:srgbClr val="78AA0D"/>
            </a:solidFill>
            <a:ln>
              <a:noFill/>
            </a:ln>
          </c:spPr>
          <c:invertIfNegative val="0"/>
          <c:dLbls>
            <c:dLbl>
              <c:idx val="0"/>
              <c:layout>
                <c:manualLayout>
                  <c:x val="0.15657392253136934"/>
                  <c:y val="1.4577259475218659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49C-4BEF-A1A3-238E11A3F3AD}"/>
                </c:ext>
              </c:extLst>
            </c:dLbl>
            <c:dLbl>
              <c:idx val="1"/>
              <c:layout>
                <c:manualLayout>
                  <c:x val="0.39498090561920352"/>
                  <c:y val="1.4577259475218659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49C-4BEF-A1A3-238E11A3F3AD}"/>
                </c:ext>
              </c:extLst>
            </c:dLbl>
            <c:dLbl>
              <c:idx val="2"/>
              <c:layout>
                <c:manualLayout>
                  <c:x val="0.48554282596835791"/>
                  <c:y val="1.4577259475218659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49C-4BEF-A1A3-238E11A3F3AD}"/>
                </c:ext>
              </c:extLst>
            </c:dLbl>
            <c:dLbl>
              <c:idx val="3"/>
              <c:layout>
                <c:manualLayout>
                  <c:x val="0.35024549918166942"/>
                  <c:y val="1.4577259475218659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49C-4BEF-A1A3-238E11A3F3AD}"/>
                </c:ext>
              </c:extLst>
            </c:dLbl>
            <c:dLbl>
              <c:idx val="4"/>
              <c:layout>
                <c:manualLayout>
                  <c:x val="0.22967812329514456"/>
                  <c:y val="1.4577259475218659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49C-4BEF-A1A3-238E11A3F3AD}"/>
                </c:ext>
              </c:extLst>
            </c:dLbl>
            <c:dLbl>
              <c:idx val="5"/>
              <c:layout>
                <c:manualLayout>
                  <c:x val="0.15657392253136934"/>
                  <c:y val="1.4577259475218659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9C-4BEF-A1A3-238E11A3F3AD}"/>
                </c:ext>
              </c:extLst>
            </c:dLbl>
            <c:dLbl>
              <c:idx val="6"/>
              <c:layout>
                <c:manualLayout>
                  <c:x val="9.6017457719585378E-2"/>
                  <c:y val="1.4577259475218659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49C-4BEF-A1A3-238E11A3F3AD}"/>
                </c:ext>
              </c:extLst>
            </c:dLbl>
            <c:dLbl>
              <c:idx val="7"/>
              <c:layout>
                <c:manualLayout>
                  <c:x val="0.11074740861974905"/>
                  <c:y val="1.4577259475218659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9C-4BEF-A1A3-238E11A3F3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7.0000000000000009</c:v>
                </c:pt>
                <c:pt idx="1">
                  <c:v>22</c:v>
                </c:pt>
                <c:pt idx="2">
                  <c:v>28.000000000000004</c:v>
                </c:pt>
                <c:pt idx="3">
                  <c:v>19</c:v>
                </c:pt>
                <c:pt idx="4">
                  <c:v>11</c:v>
                </c:pt>
                <c:pt idx="5">
                  <c:v>7.0000000000000009</c:v>
                </c:pt>
                <c:pt idx="6">
                  <c:v>3</c:v>
                </c:pt>
                <c:pt idx="7">
                  <c:v>4</c:v>
                </c:pt>
              </c:numCache>
            </c:numRef>
          </c:val>
          <c:extLst>
            <c:ext xmlns:c16="http://schemas.microsoft.com/office/drawing/2014/chart" uri="{C3380CC4-5D6E-409C-BE32-E72D297353CC}">
              <c16:uniqueId val="{00000008-449C-4BEF-A1A3-238E11A3F3AD}"/>
            </c:ext>
          </c:extLst>
        </c:ser>
        <c:dLbls>
          <c:showLegendKey val="0"/>
          <c:showVal val="0"/>
          <c:showCatName val="0"/>
          <c:showSerName val="0"/>
          <c:showPercent val="0"/>
          <c:showBubbleSize val="0"/>
        </c:dLbls>
        <c:gapWidth val="80"/>
        <c:overlap val="100"/>
        <c:axId val="2113866560"/>
        <c:axId val="1"/>
      </c:barChart>
      <c:catAx>
        <c:axId val="2113866560"/>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8.000000000000004"/>
          <c:min val="0"/>
        </c:scaling>
        <c:delete val="1"/>
        <c:axPos val="t"/>
        <c:numFmt formatCode="General" sourceLinked="1"/>
        <c:majorTickMark val="out"/>
        <c:minorTickMark val="none"/>
        <c:tickLblPos val="nextTo"/>
        <c:crossAx val="2113866560"/>
        <c:crosses val="min"/>
        <c:crossBetween val="between"/>
      </c:valAx>
    </c:plotArea>
    <c:plotVisOnly val="0"/>
    <c:dispBlanksAs val="gap"/>
    <c:showDLblsOverMax val="1"/>
  </c:chart>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8794326241134E-2"/>
          <c:y val="8.1002892960462869E-2"/>
          <c:w val="0.84397163120567376"/>
          <c:h val="0.83799421407907426"/>
        </c:manualLayout>
      </c:layout>
      <c:barChart>
        <c:barDir val="bar"/>
        <c:grouping val="stacked"/>
        <c:varyColors val="0"/>
        <c:ser>
          <c:idx val="0"/>
          <c:order val="0"/>
          <c:spPr>
            <a:solidFill>
              <a:srgbClr val="78AA0D"/>
            </a:solidFill>
            <a:ln>
              <a:noFill/>
            </a:ln>
          </c:spPr>
          <c:invertIfNegative val="0"/>
          <c:dLbls>
            <c:dLbl>
              <c:idx val="0"/>
              <c:layout>
                <c:manualLayout>
                  <c:x val="0.16693944353518822"/>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AF2-4E29-817F-10EEC59B2036}"/>
                </c:ext>
              </c:extLst>
            </c:dLbl>
            <c:dLbl>
              <c:idx val="1"/>
              <c:layout>
                <c:manualLayout>
                  <c:x val="0.48608837970540097"/>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AF2-4E29-817F-10EEC59B2036}"/>
                </c:ext>
              </c:extLst>
            </c:dLbl>
            <c:dLbl>
              <c:idx val="2"/>
              <c:layout>
                <c:manualLayout>
                  <c:x val="0.3982542280414621"/>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AF2-4E29-817F-10EEC59B2036}"/>
                </c:ext>
              </c:extLst>
            </c:dLbl>
            <c:dLbl>
              <c:idx val="3"/>
              <c:layout>
                <c:manualLayout>
                  <c:x val="0.32569558101472995"/>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AF2-4E29-817F-10EEC59B2036}"/>
                </c:ext>
              </c:extLst>
            </c:dLbl>
            <c:dLbl>
              <c:idx val="4"/>
              <c:layout>
                <c:manualLayout>
                  <c:x val="0.20949263502454993"/>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AF2-4E29-817F-10EEC59B2036}"/>
                </c:ext>
              </c:extLst>
            </c:dLbl>
            <c:dLbl>
              <c:idx val="5"/>
              <c:layout>
                <c:manualLayout>
                  <c:x val="0.15275504637206766"/>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AF2-4E29-817F-10EEC59B2036}"/>
                </c:ext>
              </c:extLst>
            </c:dLbl>
            <c:dLbl>
              <c:idx val="6"/>
              <c:layout>
                <c:manualLayout>
                  <c:x val="7.9650845608292414E-2"/>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AF2-4E29-817F-10EEC59B2036}"/>
                </c:ext>
              </c:extLst>
            </c:dLbl>
            <c:dLbl>
              <c:idx val="7"/>
              <c:layout>
                <c:manualLayout>
                  <c:x val="9.4380796508456086E-2"/>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AF2-4E29-817F-10EEC59B203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8</c:v>
                </c:pt>
                <c:pt idx="1">
                  <c:v>28.999999999999996</c:v>
                </c:pt>
                <c:pt idx="2">
                  <c:v>23</c:v>
                </c:pt>
                <c:pt idx="3">
                  <c:v>18</c:v>
                </c:pt>
                <c:pt idx="4">
                  <c:v>10</c:v>
                </c:pt>
                <c:pt idx="5">
                  <c:v>7.0000000000000009</c:v>
                </c:pt>
                <c:pt idx="6">
                  <c:v>2</c:v>
                </c:pt>
                <c:pt idx="7">
                  <c:v>3</c:v>
                </c:pt>
              </c:numCache>
            </c:numRef>
          </c:val>
          <c:extLst>
            <c:ext xmlns:c16="http://schemas.microsoft.com/office/drawing/2014/chart" uri="{C3380CC4-5D6E-409C-BE32-E72D297353CC}">
              <c16:uniqueId val="{00000008-FAF2-4E29-817F-10EEC59B2036}"/>
            </c:ext>
          </c:extLst>
        </c:ser>
        <c:dLbls>
          <c:showLegendKey val="0"/>
          <c:showVal val="0"/>
          <c:showCatName val="0"/>
          <c:showSerName val="0"/>
          <c:showPercent val="0"/>
          <c:showBubbleSize val="0"/>
        </c:dLbls>
        <c:gapWidth val="80"/>
        <c:overlap val="100"/>
        <c:axId val="839440735"/>
        <c:axId val="1"/>
      </c:barChart>
      <c:catAx>
        <c:axId val="83944073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8.999999999999996"/>
          <c:min val="0"/>
        </c:scaling>
        <c:delete val="1"/>
        <c:axPos val="t"/>
        <c:numFmt formatCode="General" sourceLinked="1"/>
        <c:majorTickMark val="out"/>
        <c:minorTickMark val="none"/>
        <c:tickLblPos val="nextTo"/>
        <c:crossAx val="839440735"/>
        <c:crosses val="min"/>
        <c:crossBetween val="between"/>
      </c:valAx>
    </c:plotArea>
    <c:plotVisOnly val="0"/>
    <c:dispBlanksAs val="gap"/>
    <c:showDLblsOverMax val="1"/>
  </c:chart>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8794326241134E-2"/>
          <c:y val="8.1002892960462869E-2"/>
          <c:w val="0.84397163120567376"/>
          <c:h val="0.83799421407907426"/>
        </c:manualLayout>
      </c:layout>
      <c:barChart>
        <c:barDir val="bar"/>
        <c:grouping val="stacked"/>
        <c:varyColors val="0"/>
        <c:ser>
          <c:idx val="0"/>
          <c:order val="0"/>
          <c:spPr>
            <a:solidFill>
              <a:srgbClr val="78AA0D"/>
            </a:solidFill>
            <a:ln>
              <a:noFill/>
            </a:ln>
          </c:spPr>
          <c:invertIfNegative val="0"/>
          <c:dLbls>
            <c:dLbl>
              <c:idx val="1"/>
              <c:layout>
                <c:manualLayout>
                  <c:x val="6.6557555919258049E-2"/>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539-4768-927C-F11E5743AE53}"/>
                </c:ext>
              </c:extLst>
            </c:dLbl>
            <c:dLbl>
              <c:idx val="2"/>
              <c:layout>
                <c:manualLayout>
                  <c:x val="0.22313147845062739"/>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539-4768-927C-F11E5743AE53}"/>
                </c:ext>
              </c:extLst>
            </c:dLbl>
            <c:dLbl>
              <c:idx val="3"/>
              <c:layout>
                <c:manualLayout>
                  <c:x val="0.48554282596835791"/>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539-4768-927C-F11E5743AE53}"/>
                </c:ext>
              </c:extLst>
            </c:dLbl>
            <c:dLbl>
              <c:idx val="4"/>
              <c:layout>
                <c:manualLayout>
                  <c:x val="0.40152755046372068"/>
                  <c:y val="1.4464802314368371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539-4768-927C-F11E5743AE5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0</c:v>
                </c:pt>
                <c:pt idx="1">
                  <c:v>2</c:v>
                </c:pt>
                <c:pt idx="2">
                  <c:v>17</c:v>
                </c:pt>
                <c:pt idx="3">
                  <c:v>45</c:v>
                </c:pt>
                <c:pt idx="4">
                  <c:v>36</c:v>
                </c:pt>
                <c:pt idx="5">
                  <c:v>0</c:v>
                </c:pt>
                <c:pt idx="6">
                  <c:v>0</c:v>
                </c:pt>
                <c:pt idx="7">
                  <c:v>0</c:v>
                </c:pt>
              </c:numCache>
            </c:numRef>
          </c:val>
          <c:extLst>
            <c:ext xmlns:c16="http://schemas.microsoft.com/office/drawing/2014/chart" uri="{C3380CC4-5D6E-409C-BE32-E72D297353CC}">
              <c16:uniqueId val="{00000004-8539-4768-927C-F11E5743AE53}"/>
            </c:ext>
          </c:extLst>
        </c:ser>
        <c:dLbls>
          <c:showLegendKey val="0"/>
          <c:showVal val="0"/>
          <c:showCatName val="0"/>
          <c:showSerName val="0"/>
          <c:showPercent val="0"/>
          <c:showBubbleSize val="0"/>
        </c:dLbls>
        <c:gapWidth val="80"/>
        <c:overlap val="100"/>
        <c:axId val="839428735"/>
        <c:axId val="1"/>
      </c:barChart>
      <c:catAx>
        <c:axId val="83942873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5"/>
          <c:min val="0"/>
        </c:scaling>
        <c:delete val="1"/>
        <c:axPos val="t"/>
        <c:numFmt formatCode="General" sourceLinked="1"/>
        <c:majorTickMark val="out"/>
        <c:minorTickMark val="none"/>
        <c:tickLblPos val="nextTo"/>
        <c:crossAx val="839428735"/>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9197080291970802E-2"/>
          <c:y val="7.9195732457940093E-2"/>
          <c:w val="0.94160583941605835"/>
          <c:h val="0.84160853508411981"/>
        </c:manualLayout>
      </c:layout>
      <c:barChart>
        <c:barDir val="col"/>
        <c:grouping val="stacked"/>
        <c:varyColors val="0"/>
        <c:ser>
          <c:idx val="0"/>
          <c:order val="0"/>
          <c:spPr>
            <a:solidFill>
              <a:srgbClr val="172144"/>
            </a:solidFill>
            <a:ln>
              <a:noFill/>
            </a:ln>
          </c:spPr>
          <c:invertIfNegative val="0"/>
          <c:dLbls>
            <c:dLbl>
              <c:idx val="0"/>
              <c:layout>
                <c:manualLayout>
                  <c:x val="0"/>
                  <c:y val="-1.2310217480508822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2C-4760-8074-C0BCF026F34B}"/>
                </c:ext>
              </c:extLst>
            </c:dLbl>
            <c:dLbl>
              <c:idx val="1"/>
              <c:layout>
                <c:manualLayout>
                  <c:x val="0"/>
                  <c:y val="-1.2310217480508822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B2C-4760-8074-C0BCF026F34B}"/>
                </c:ext>
              </c:extLst>
            </c:dLbl>
            <c:dLbl>
              <c:idx val="2"/>
              <c:layout>
                <c:manualLayout>
                  <c:x val="0"/>
                  <c:y val="-1.6413623307345096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B2C-4760-8074-C0BCF026F34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25.230566534914363</c:v>
                </c:pt>
                <c:pt idx="1">
                  <c:v>27.176781002638524</c:v>
                </c:pt>
                <c:pt idx="2">
                  <c:v>28.418831150510819</c:v>
                </c:pt>
              </c:numCache>
            </c:numRef>
          </c:val>
          <c:extLst>
            <c:ext xmlns:c16="http://schemas.microsoft.com/office/drawing/2014/chart" uri="{C3380CC4-5D6E-409C-BE32-E72D297353CC}">
              <c16:uniqueId val="{00000003-7B2C-4760-8074-C0BCF026F34B}"/>
            </c:ext>
          </c:extLst>
        </c:ser>
        <c:ser>
          <c:idx val="1"/>
          <c:order val="1"/>
          <c:spPr>
            <a:solidFill>
              <a:schemeClr val="accent1"/>
            </a:solidFill>
            <a:ln>
              <a:noFill/>
            </a:ln>
          </c:spPr>
          <c:invertIfNegative val="0"/>
          <c:dLbls>
            <c:dLbl>
              <c:idx val="0"/>
              <c:layout>
                <c:manualLayout>
                  <c:x val="0"/>
                  <c:y val="-1.2310217480508822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B2C-4760-8074-C0BCF026F34B}"/>
                </c:ext>
              </c:extLst>
            </c:dLbl>
            <c:dLbl>
              <c:idx val="1"/>
              <c:layout>
                <c:manualLayout>
                  <c:x val="0"/>
                  <c:y val="-1.2310217480508822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B2C-4760-8074-C0BCF026F34B}"/>
                </c:ext>
              </c:extLst>
            </c:dLbl>
            <c:dLbl>
              <c:idx val="2"/>
              <c:layout>
                <c:manualLayout>
                  <c:x val="0"/>
                  <c:y val="-1.2310217480508822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B2C-4760-8074-C0BCF026F34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49.341238471673257</c:v>
                </c:pt>
                <c:pt idx="1">
                  <c:v>48.548812664907651</c:v>
                </c:pt>
                <c:pt idx="2">
                  <c:v>49.02294926558956</c:v>
                </c:pt>
              </c:numCache>
            </c:numRef>
          </c:val>
          <c:extLst>
            <c:ext xmlns:c16="http://schemas.microsoft.com/office/drawing/2014/chart" uri="{C3380CC4-5D6E-409C-BE32-E72D297353CC}">
              <c16:uniqueId val="{00000007-7B2C-4760-8074-C0BCF026F34B}"/>
            </c:ext>
          </c:extLst>
        </c:ser>
        <c:ser>
          <c:idx val="2"/>
          <c:order val="2"/>
          <c:spPr>
            <a:solidFill>
              <a:srgbClr val="C0C0C0"/>
            </a:solidFill>
            <a:ln>
              <a:noFill/>
            </a:ln>
          </c:spPr>
          <c:invertIfNegative val="0"/>
          <c:dLbls>
            <c:dLbl>
              <c:idx val="0"/>
              <c:layout>
                <c:manualLayout>
                  <c:x val="0"/>
                  <c:y val="-1.2310217480508822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B2C-4760-8074-C0BCF026F34B}"/>
                </c:ext>
              </c:extLst>
            </c:dLbl>
            <c:dLbl>
              <c:idx val="1"/>
              <c:layout>
                <c:manualLayout>
                  <c:x val="0"/>
                  <c:y val="-1.6413623307345096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B2C-4760-8074-C0BCF026F34B}"/>
                </c:ext>
              </c:extLst>
            </c:dLbl>
            <c:dLbl>
              <c:idx val="2"/>
              <c:layout>
                <c:manualLayout>
                  <c:x val="0"/>
                  <c:y val="-1.2310217480508822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B2C-4760-8074-C0BCF026F34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24.110671936758887</c:v>
                </c:pt>
                <c:pt idx="1">
                  <c:v>21.767810026385227</c:v>
                </c:pt>
                <c:pt idx="2">
                  <c:v>20.36429913608757</c:v>
                </c:pt>
              </c:numCache>
            </c:numRef>
          </c:val>
          <c:extLst>
            <c:ext xmlns:c16="http://schemas.microsoft.com/office/drawing/2014/chart" uri="{C3380CC4-5D6E-409C-BE32-E72D297353CC}">
              <c16:uniqueId val="{0000000B-7B2C-4760-8074-C0BCF026F34B}"/>
            </c:ext>
          </c:extLst>
        </c:ser>
        <c:ser>
          <c:idx val="3"/>
          <c:order val="3"/>
          <c:spPr>
            <a:solidFill>
              <a:schemeClr val="accent4"/>
            </a:solidFill>
            <a:ln>
              <a:noFill/>
            </a:ln>
          </c:spPr>
          <c:invertIfNegative val="0"/>
          <c:val>
            <c:numRef>
              <c:f>Sheet1!$A$4:$C$4</c:f>
              <c:numCache>
                <c:formatCode>General</c:formatCode>
                <c:ptCount val="3"/>
                <c:pt idx="0">
                  <c:v>1.1198945981554687</c:v>
                </c:pt>
                <c:pt idx="1">
                  <c:v>2.3087071240105561</c:v>
                </c:pt>
                <c:pt idx="2">
                  <c:v>1.7278252086425305</c:v>
                </c:pt>
              </c:numCache>
            </c:numRef>
          </c:val>
          <c:extLst>
            <c:ext xmlns:c16="http://schemas.microsoft.com/office/drawing/2014/chart" uri="{C3380CC4-5D6E-409C-BE32-E72D297353CC}">
              <c16:uniqueId val="{0000000C-7B2C-4760-8074-C0BCF026F34B}"/>
            </c:ext>
          </c:extLst>
        </c:ser>
        <c:ser>
          <c:idx val="4"/>
          <c:order val="4"/>
          <c:spPr>
            <a:solidFill>
              <a:schemeClr val="accent5"/>
            </a:solidFill>
            <a:ln>
              <a:noFill/>
            </a:ln>
          </c:spPr>
          <c:invertIfNegative val="0"/>
          <c:val>
            <c:numRef>
              <c:f>Sheet1!$A$5:$C$5</c:f>
              <c:numCache>
                <c:formatCode>General</c:formatCode>
                <c:ptCount val="3"/>
                <c:pt idx="0">
                  <c:v>0.19762845849802257</c:v>
                </c:pt>
                <c:pt idx="1">
                  <c:v>0.19788918205804196</c:v>
                </c:pt>
                <c:pt idx="2">
                  <c:v>0.46609523917005014</c:v>
                </c:pt>
              </c:numCache>
            </c:numRef>
          </c:val>
          <c:extLst>
            <c:ext xmlns:c16="http://schemas.microsoft.com/office/drawing/2014/chart" uri="{C3380CC4-5D6E-409C-BE32-E72D297353CC}">
              <c16:uniqueId val="{0000000D-7B2C-4760-8074-C0BCF026F34B}"/>
            </c:ext>
          </c:extLst>
        </c:ser>
        <c:dLbls>
          <c:showLegendKey val="0"/>
          <c:showVal val="0"/>
          <c:showCatName val="0"/>
          <c:showSerName val="0"/>
          <c:showPercent val="0"/>
          <c:showBubbleSize val="0"/>
        </c:dLbls>
        <c:gapWidth val="80"/>
        <c:overlap val="100"/>
        <c:axId val="1430010063"/>
        <c:axId val="1"/>
      </c:barChart>
      <c:catAx>
        <c:axId val="143001006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none"/>
        <c:minorTickMark val="none"/>
        <c:tickLblPos val="none"/>
        <c:spPr>
          <a:ln>
            <a:noFill/>
          </a:ln>
        </c:spPr>
        <c:crossAx val="1430010063"/>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245614035087718E-2"/>
          <c:y val="7.9632465543644712E-2"/>
          <c:w val="0.96350877192982454"/>
          <c:h val="0.84073506891271055"/>
        </c:manualLayout>
      </c:layout>
      <c:barChart>
        <c:barDir val="col"/>
        <c:grouping val="stacked"/>
        <c:varyColors val="0"/>
        <c:ser>
          <c:idx val="0"/>
          <c:order val="0"/>
          <c:spPr>
            <a:solidFill>
              <a:schemeClr val="accent1"/>
            </a:solidFill>
            <a:ln>
              <a:noFill/>
            </a:ln>
          </c:spPr>
          <c:invertIfNegative val="0"/>
          <c:val>
            <c:numRef>
              <c:f>Sheet1!$A$1:$C$1</c:f>
              <c:numCache>
                <c:formatCode>General</c:formatCode>
                <c:ptCount val="3"/>
                <c:pt idx="0">
                  <c:v>31.488801054018445</c:v>
                </c:pt>
                <c:pt idx="1">
                  <c:v>36.477572559366756</c:v>
                </c:pt>
                <c:pt idx="2">
                  <c:v>38.09679658272082</c:v>
                </c:pt>
              </c:numCache>
            </c:numRef>
          </c:val>
          <c:extLst>
            <c:ext xmlns:c16="http://schemas.microsoft.com/office/drawing/2014/chart" uri="{C3380CC4-5D6E-409C-BE32-E72D297353CC}">
              <c16:uniqueId val="{00000000-AFF4-4998-90B8-C0A878320233}"/>
            </c:ext>
          </c:extLst>
        </c:ser>
        <c:dLbls>
          <c:showLegendKey val="0"/>
          <c:showVal val="0"/>
          <c:showCatName val="0"/>
          <c:showSerName val="0"/>
          <c:showPercent val="0"/>
          <c:showBubbleSize val="0"/>
        </c:dLbls>
        <c:gapWidth val="80"/>
        <c:overlap val="100"/>
        <c:axId val="137650672"/>
        <c:axId val="1"/>
      </c:barChart>
      <c:catAx>
        <c:axId val="1376506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8.09679658272082"/>
          <c:min val="0"/>
        </c:scaling>
        <c:delete val="1"/>
        <c:axPos val="l"/>
        <c:numFmt formatCode="General" sourceLinked="1"/>
        <c:majorTickMark val="out"/>
        <c:minorTickMark val="none"/>
        <c:tickLblPos val="nextTo"/>
        <c:crossAx val="137650672"/>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245614035087718E-2"/>
          <c:y val="0.11791383219954649"/>
          <c:w val="0.96350877192982454"/>
          <c:h val="0.76417233560090703"/>
        </c:manualLayout>
      </c:layout>
      <c:barChart>
        <c:barDir val="col"/>
        <c:grouping val="stacked"/>
        <c:varyColors val="0"/>
        <c:ser>
          <c:idx val="0"/>
          <c:order val="0"/>
          <c:spPr>
            <a:solidFill>
              <a:schemeClr val="accent3"/>
            </a:solidFill>
            <a:ln>
              <a:noFill/>
            </a:ln>
          </c:spPr>
          <c:invertIfNegative val="0"/>
          <c:val>
            <c:numRef>
              <c:f>Sheet1!$A$1:$C$1</c:f>
              <c:numCache>
                <c:formatCode>General</c:formatCode>
                <c:ptCount val="3"/>
                <c:pt idx="0">
                  <c:v>11.6600790513834</c:v>
                </c:pt>
                <c:pt idx="1">
                  <c:v>18.799472295514512</c:v>
                </c:pt>
                <c:pt idx="2">
                  <c:v>20.758166541584888</c:v>
                </c:pt>
              </c:numCache>
            </c:numRef>
          </c:val>
          <c:extLst>
            <c:ext xmlns:c16="http://schemas.microsoft.com/office/drawing/2014/chart" uri="{C3380CC4-5D6E-409C-BE32-E72D297353CC}">
              <c16:uniqueId val="{00000000-89CE-4BC3-B204-D8C14A941684}"/>
            </c:ext>
          </c:extLst>
        </c:ser>
        <c:dLbls>
          <c:showLegendKey val="0"/>
          <c:showVal val="0"/>
          <c:showCatName val="0"/>
          <c:showSerName val="0"/>
          <c:showPercent val="0"/>
          <c:showBubbleSize val="0"/>
        </c:dLbls>
        <c:gapWidth val="80"/>
        <c:overlap val="100"/>
        <c:axId val="327515200"/>
        <c:axId val="1"/>
      </c:barChart>
      <c:catAx>
        <c:axId val="3275152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758166541584888"/>
          <c:min val="0"/>
        </c:scaling>
        <c:delete val="1"/>
        <c:axPos val="l"/>
        <c:numFmt formatCode="General" sourceLinked="1"/>
        <c:majorTickMark val="out"/>
        <c:minorTickMark val="none"/>
        <c:tickLblPos val="nextTo"/>
        <c:crossAx val="327515200"/>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245614035087718E-2"/>
          <c:y val="7.6246334310850442E-2"/>
          <c:w val="0.96350877192982454"/>
          <c:h val="0.84750733137829914"/>
        </c:manualLayout>
      </c:layout>
      <c:barChart>
        <c:barDir val="col"/>
        <c:grouping val="stacked"/>
        <c:varyColors val="0"/>
        <c:ser>
          <c:idx val="0"/>
          <c:order val="0"/>
          <c:spPr>
            <a:solidFill>
              <a:schemeClr val="accent4"/>
            </a:solidFill>
            <a:ln>
              <a:noFill/>
            </a:ln>
          </c:spPr>
          <c:invertIfNegative val="0"/>
          <c:val>
            <c:numRef>
              <c:f>Sheet1!$A$1:$C$1</c:f>
              <c:numCache>
                <c:formatCode>General</c:formatCode>
                <c:ptCount val="3"/>
                <c:pt idx="0">
                  <c:v>34.12384716732543</c:v>
                </c:pt>
                <c:pt idx="1">
                  <c:v>39.445910290237471</c:v>
                </c:pt>
                <c:pt idx="2">
                  <c:v>43.303407686621568</c:v>
                </c:pt>
              </c:numCache>
            </c:numRef>
          </c:val>
          <c:extLst>
            <c:ext xmlns:c16="http://schemas.microsoft.com/office/drawing/2014/chart" uri="{C3380CC4-5D6E-409C-BE32-E72D297353CC}">
              <c16:uniqueId val="{00000000-8346-4DF6-8C3E-7D476AF46DF0}"/>
            </c:ext>
          </c:extLst>
        </c:ser>
        <c:dLbls>
          <c:showLegendKey val="0"/>
          <c:showVal val="0"/>
          <c:showCatName val="0"/>
          <c:showSerName val="0"/>
          <c:showPercent val="0"/>
          <c:showBubbleSize val="0"/>
        </c:dLbls>
        <c:gapWidth val="80"/>
        <c:overlap val="100"/>
        <c:axId val="327519040"/>
        <c:axId val="1"/>
      </c:barChart>
      <c:catAx>
        <c:axId val="3275190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3.303407686621568"/>
          <c:min val="0"/>
        </c:scaling>
        <c:delete val="1"/>
        <c:axPos val="l"/>
        <c:numFmt formatCode="General" sourceLinked="1"/>
        <c:majorTickMark val="out"/>
        <c:minorTickMark val="none"/>
        <c:tickLblPos val="nextTo"/>
        <c:crossAx val="327519040"/>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245614035087718E-2"/>
          <c:y val="5.8890147225368061E-2"/>
          <c:w val="0.96350877192982454"/>
          <c:h val="0.88221970554926388"/>
        </c:manualLayout>
      </c:layout>
      <c:barChart>
        <c:barDir val="col"/>
        <c:grouping val="stacked"/>
        <c:varyColors val="0"/>
        <c:ser>
          <c:idx val="0"/>
          <c:order val="0"/>
          <c:spPr>
            <a:solidFill>
              <a:schemeClr val="accent5"/>
            </a:solidFill>
            <a:ln>
              <a:noFill/>
            </a:ln>
          </c:spPr>
          <c:invertIfNegative val="0"/>
          <c:val>
            <c:numRef>
              <c:f>Sheet1!$A$1:$C$1</c:f>
              <c:numCache>
                <c:formatCode>General</c:formatCode>
                <c:ptCount val="3"/>
                <c:pt idx="0">
                  <c:v>87.944664031620562</c:v>
                </c:pt>
                <c:pt idx="1">
                  <c:v>87.401055408970976</c:v>
                </c:pt>
                <c:pt idx="2">
                  <c:v>90.517275430686851</c:v>
                </c:pt>
              </c:numCache>
            </c:numRef>
          </c:val>
          <c:extLst>
            <c:ext xmlns:c16="http://schemas.microsoft.com/office/drawing/2014/chart" uri="{C3380CC4-5D6E-409C-BE32-E72D297353CC}">
              <c16:uniqueId val="{00000000-2750-487D-8EA1-108DC8EE8255}"/>
            </c:ext>
          </c:extLst>
        </c:ser>
        <c:dLbls>
          <c:showLegendKey val="0"/>
          <c:showVal val="0"/>
          <c:showCatName val="0"/>
          <c:showSerName val="0"/>
          <c:showPercent val="0"/>
          <c:showBubbleSize val="0"/>
        </c:dLbls>
        <c:gapWidth val="80"/>
        <c:overlap val="100"/>
        <c:axId val="327517120"/>
        <c:axId val="1"/>
      </c:barChart>
      <c:catAx>
        <c:axId val="3275171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517275430686851"/>
          <c:min val="0"/>
        </c:scaling>
        <c:delete val="1"/>
        <c:axPos val="l"/>
        <c:numFmt formatCode="General" sourceLinked="1"/>
        <c:majorTickMark val="out"/>
        <c:minorTickMark val="none"/>
        <c:tickLblPos val="nextTo"/>
        <c:crossAx val="327517120"/>
        <c:crosses val="min"/>
        <c:crossBetween val="between"/>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B4DD-426B-B068-1CE671E47897}"/>
              </c:ext>
            </c:extLst>
          </c:dPt>
          <c:dPt>
            <c:idx val="1"/>
            <c:bubble3D val="0"/>
            <c:spPr>
              <a:solidFill>
                <a:srgbClr val="E0DEE0"/>
              </a:solidFill>
              <a:ln>
                <a:noFill/>
              </a:ln>
            </c:spPr>
            <c:extLst>
              <c:ext xmlns:c16="http://schemas.microsoft.com/office/drawing/2014/chart" uri="{C3380CC4-5D6E-409C-BE32-E72D297353CC}">
                <c16:uniqueId val="{00000001-B4DD-426B-B068-1CE671E47897}"/>
              </c:ext>
            </c:extLst>
          </c:dPt>
          <c:val>
            <c:numRef>
              <c:f>Sheet1!$A$1:$A$2</c:f>
              <c:numCache>
                <c:formatCode>General</c:formatCode>
                <c:ptCount val="2"/>
                <c:pt idx="0">
                  <c:v>7.0000000000000009</c:v>
                </c:pt>
                <c:pt idx="1">
                  <c:v>93</c:v>
                </c:pt>
              </c:numCache>
            </c:numRef>
          </c:val>
          <c:extLst>
            <c:ext xmlns:c16="http://schemas.microsoft.com/office/drawing/2014/chart" uri="{C3380CC4-5D6E-409C-BE32-E72D297353CC}">
              <c16:uniqueId val="{00000002-B4DD-426B-B068-1CE671E47897}"/>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rgbClr val="616888"/>
              </a:solidFill>
              <a:ln>
                <a:noFill/>
              </a:ln>
            </c:spPr>
            <c:extLst>
              <c:ext xmlns:c16="http://schemas.microsoft.com/office/drawing/2014/chart" uri="{C3380CC4-5D6E-409C-BE32-E72D297353CC}">
                <c16:uniqueId val="{00000000-2410-465A-B908-3C8E82823841}"/>
              </c:ext>
            </c:extLst>
          </c:dPt>
          <c:dPt>
            <c:idx val="1"/>
            <c:bubble3D val="0"/>
            <c:spPr>
              <a:solidFill>
                <a:srgbClr val="E0DEE0"/>
              </a:solidFill>
              <a:ln>
                <a:noFill/>
              </a:ln>
            </c:spPr>
            <c:extLst>
              <c:ext xmlns:c16="http://schemas.microsoft.com/office/drawing/2014/chart" uri="{C3380CC4-5D6E-409C-BE32-E72D297353CC}">
                <c16:uniqueId val="{00000001-2410-465A-B908-3C8E82823841}"/>
              </c:ext>
            </c:extLst>
          </c:dPt>
          <c:val>
            <c:numRef>
              <c:f>Sheet1!$A$1:$A$2</c:f>
              <c:numCache>
                <c:formatCode>General</c:formatCode>
                <c:ptCount val="2"/>
                <c:pt idx="0">
                  <c:v>38</c:v>
                </c:pt>
                <c:pt idx="1">
                  <c:v>62</c:v>
                </c:pt>
              </c:numCache>
            </c:numRef>
          </c:val>
          <c:extLst>
            <c:ext xmlns:c16="http://schemas.microsoft.com/office/drawing/2014/chart" uri="{C3380CC4-5D6E-409C-BE32-E72D297353CC}">
              <c16:uniqueId val="{00000002-2410-465A-B908-3C8E82823841}"/>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rgbClr val="616888"/>
              </a:solidFill>
              <a:ln>
                <a:noFill/>
              </a:ln>
            </c:spPr>
            <c:extLst>
              <c:ext xmlns:c16="http://schemas.microsoft.com/office/drawing/2014/chart" uri="{C3380CC4-5D6E-409C-BE32-E72D297353CC}">
                <c16:uniqueId val="{00000000-1A07-456F-B266-DE475F4CEA60}"/>
              </c:ext>
            </c:extLst>
          </c:dPt>
          <c:dPt>
            <c:idx val="1"/>
            <c:bubble3D val="0"/>
            <c:spPr>
              <a:solidFill>
                <a:srgbClr val="E0DEE0"/>
              </a:solidFill>
              <a:ln>
                <a:noFill/>
              </a:ln>
            </c:spPr>
            <c:extLst>
              <c:ext xmlns:c16="http://schemas.microsoft.com/office/drawing/2014/chart" uri="{C3380CC4-5D6E-409C-BE32-E72D297353CC}">
                <c16:uniqueId val="{00000001-1A07-456F-B266-DE475F4CEA60}"/>
              </c:ext>
            </c:extLst>
          </c:dPt>
          <c:val>
            <c:numRef>
              <c:f>Sheet1!$A$1:$A$2</c:f>
              <c:numCache>
                <c:formatCode>General</c:formatCode>
                <c:ptCount val="2"/>
                <c:pt idx="0">
                  <c:v>43</c:v>
                </c:pt>
                <c:pt idx="1">
                  <c:v>57.000000000000007</c:v>
                </c:pt>
              </c:numCache>
            </c:numRef>
          </c:val>
          <c:extLst>
            <c:ext xmlns:c16="http://schemas.microsoft.com/office/drawing/2014/chart" uri="{C3380CC4-5D6E-409C-BE32-E72D297353CC}">
              <c16:uniqueId val="{00000002-1A07-456F-B266-DE475F4CEA60}"/>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113207547169817E-2"/>
          <c:y val="9.8113207547169817E-2"/>
          <c:w val="0.80377358490566042"/>
          <c:h val="0.80377358490566042"/>
        </c:manualLayout>
      </c:layout>
      <c:doughnutChart>
        <c:varyColors val="0"/>
        <c:ser>
          <c:idx val="0"/>
          <c:order val="0"/>
          <c:dPt>
            <c:idx val="0"/>
            <c:bubble3D val="0"/>
            <c:spPr>
              <a:solidFill>
                <a:srgbClr val="1D2654"/>
              </a:solidFill>
              <a:ln>
                <a:noFill/>
              </a:ln>
            </c:spPr>
            <c:extLst>
              <c:ext xmlns:c16="http://schemas.microsoft.com/office/drawing/2014/chart" uri="{C3380CC4-5D6E-409C-BE32-E72D297353CC}">
                <c16:uniqueId val="{00000000-F9A6-48F6-AA1F-A1E4A9C40255}"/>
              </c:ext>
            </c:extLst>
          </c:dPt>
          <c:dPt>
            <c:idx val="1"/>
            <c:bubble3D val="0"/>
            <c:spPr>
              <a:solidFill>
                <a:srgbClr val="C0C0C0"/>
              </a:solidFill>
              <a:ln>
                <a:noFill/>
              </a:ln>
            </c:spPr>
            <c:extLst>
              <c:ext xmlns:c16="http://schemas.microsoft.com/office/drawing/2014/chart" uri="{C3380CC4-5D6E-409C-BE32-E72D297353CC}">
                <c16:uniqueId val="{00000001-F9A6-48F6-AA1F-A1E4A9C40255}"/>
              </c:ext>
            </c:extLst>
          </c:dPt>
          <c:val>
            <c:numRef>
              <c:f>Sheet1!$A$1:$A$2</c:f>
              <c:numCache>
                <c:formatCode>General</c:formatCode>
                <c:ptCount val="2"/>
                <c:pt idx="0">
                  <c:v>80</c:v>
                </c:pt>
                <c:pt idx="1">
                  <c:v>19.999999999999996</c:v>
                </c:pt>
              </c:numCache>
            </c:numRef>
          </c:val>
          <c:extLst>
            <c:ext xmlns:c16="http://schemas.microsoft.com/office/drawing/2014/chart" uri="{C3380CC4-5D6E-409C-BE32-E72D297353CC}">
              <c16:uniqueId val="{00000002-F9A6-48F6-AA1F-A1E4A9C40255}"/>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4062B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E21-4BE5-9A8E-80265DB0746E}"/>
            </c:ext>
          </c:extLst>
        </c:ser>
        <c:ser>
          <c:idx val="1"/>
          <c:order val="1"/>
          <c:tx>
            <c:strRef>
              <c:f>Sheet1!$C$1</c:f>
              <c:strCache>
                <c:ptCount val="1"/>
                <c:pt idx="0">
                  <c:v>Series 2</c:v>
                </c:pt>
              </c:strCache>
            </c:strRef>
          </c:tx>
          <c:spPr>
            <a:solidFill>
              <a:srgbClr val="43BC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E21-4BE5-9A8E-80265DB0746E}"/>
            </c:ext>
          </c:extLst>
        </c:ser>
        <c:ser>
          <c:idx val="2"/>
          <c:order val="2"/>
          <c:tx>
            <c:strRef>
              <c:f>Sheet1!$D$1</c:f>
              <c:strCache>
                <c:ptCount val="1"/>
                <c:pt idx="0">
                  <c:v>Series 3</c:v>
                </c:pt>
              </c:strCache>
            </c:strRef>
          </c:tx>
          <c:spPr>
            <a:solidFill>
              <a:srgbClr val="D589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E21-4BE5-9A8E-80265DB0746E}"/>
            </c:ext>
          </c:extLst>
        </c:ser>
        <c:dLbls>
          <c:dLblPos val="outEnd"/>
          <c:showLegendKey val="0"/>
          <c:showVal val="1"/>
          <c:showCatName val="0"/>
          <c:showSerName val="0"/>
          <c:showPercent val="0"/>
          <c:showBubbleSize val="0"/>
        </c:dLbls>
        <c:gapWidth val="219"/>
        <c:overlap val="-27"/>
        <c:axId val="141688767"/>
        <c:axId val="1843491215"/>
      </c:barChart>
      <c:catAx>
        <c:axId val="141688767"/>
        <c:scaling>
          <c:orientation val="minMax"/>
        </c:scaling>
        <c:delete val="0"/>
        <c:axPos val="b"/>
        <c:title>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3491215"/>
        <c:crosses val="autoZero"/>
        <c:auto val="1"/>
        <c:lblAlgn val="ctr"/>
        <c:lblOffset val="100"/>
        <c:noMultiLvlLbl val="0"/>
      </c:catAx>
      <c:valAx>
        <c:axId val="1843491215"/>
        <c:scaling>
          <c:orientation val="minMax"/>
        </c:scaling>
        <c:delete val="0"/>
        <c:axPos val="l"/>
        <c:title>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688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0052-4CAF-8B2B-C49C3AD9CC2A}"/>
              </c:ext>
            </c:extLst>
          </c:dPt>
          <c:dPt>
            <c:idx val="1"/>
            <c:bubble3D val="0"/>
            <c:spPr>
              <a:solidFill>
                <a:srgbClr val="E0DEE0"/>
              </a:solidFill>
              <a:ln>
                <a:noFill/>
              </a:ln>
            </c:spPr>
            <c:extLst>
              <c:ext xmlns:c16="http://schemas.microsoft.com/office/drawing/2014/chart" uri="{C3380CC4-5D6E-409C-BE32-E72D297353CC}">
                <c16:uniqueId val="{00000001-0052-4CAF-8B2B-C49C3AD9CC2A}"/>
              </c:ext>
            </c:extLst>
          </c:dPt>
          <c:val>
            <c:numRef>
              <c:f>Sheet1!$A$1:$A$2</c:f>
              <c:numCache>
                <c:formatCode>General</c:formatCode>
                <c:ptCount val="2"/>
                <c:pt idx="0">
                  <c:v>62</c:v>
                </c:pt>
                <c:pt idx="1">
                  <c:v>38</c:v>
                </c:pt>
              </c:numCache>
            </c:numRef>
          </c:val>
          <c:extLst>
            <c:ext xmlns:c16="http://schemas.microsoft.com/office/drawing/2014/chart" uri="{C3380CC4-5D6E-409C-BE32-E72D297353CC}">
              <c16:uniqueId val="{00000002-0052-4CAF-8B2B-C49C3AD9CC2A}"/>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EC37-456E-89C3-78310055ABC2}"/>
              </c:ext>
            </c:extLst>
          </c:dPt>
          <c:dPt>
            <c:idx val="1"/>
            <c:bubble3D val="0"/>
            <c:spPr>
              <a:solidFill>
                <a:srgbClr val="E0DEE0"/>
              </a:solidFill>
              <a:ln>
                <a:noFill/>
              </a:ln>
            </c:spPr>
            <c:extLst>
              <c:ext xmlns:c16="http://schemas.microsoft.com/office/drawing/2014/chart" uri="{C3380CC4-5D6E-409C-BE32-E72D297353CC}">
                <c16:uniqueId val="{00000001-EC37-456E-89C3-78310055ABC2}"/>
              </c:ext>
            </c:extLst>
          </c:dPt>
          <c:val>
            <c:numRef>
              <c:f>Sheet1!$A$1:$A$2</c:f>
              <c:numCache>
                <c:formatCode>General</c:formatCode>
                <c:ptCount val="2"/>
                <c:pt idx="0">
                  <c:v>35</c:v>
                </c:pt>
                <c:pt idx="1">
                  <c:v>65</c:v>
                </c:pt>
              </c:numCache>
            </c:numRef>
          </c:val>
          <c:extLst>
            <c:ext xmlns:c16="http://schemas.microsoft.com/office/drawing/2014/chart" uri="{C3380CC4-5D6E-409C-BE32-E72D297353CC}">
              <c16:uniqueId val="{00000002-EC37-456E-89C3-78310055ABC2}"/>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8780-40DE-96FC-7CF6280BD411}"/>
              </c:ext>
            </c:extLst>
          </c:dPt>
          <c:dPt>
            <c:idx val="1"/>
            <c:bubble3D val="0"/>
            <c:spPr>
              <a:solidFill>
                <a:srgbClr val="E0DEE0"/>
              </a:solidFill>
              <a:ln>
                <a:noFill/>
              </a:ln>
            </c:spPr>
            <c:extLst>
              <c:ext xmlns:c16="http://schemas.microsoft.com/office/drawing/2014/chart" uri="{C3380CC4-5D6E-409C-BE32-E72D297353CC}">
                <c16:uniqueId val="{00000001-8780-40DE-96FC-7CF6280BD411}"/>
              </c:ext>
            </c:extLst>
          </c:dPt>
          <c:val>
            <c:numRef>
              <c:f>Sheet1!$A$1:$A$2</c:f>
              <c:numCache>
                <c:formatCode>General</c:formatCode>
                <c:ptCount val="2"/>
                <c:pt idx="0">
                  <c:v>14.000000000000002</c:v>
                </c:pt>
                <c:pt idx="1">
                  <c:v>86</c:v>
                </c:pt>
              </c:numCache>
            </c:numRef>
          </c:val>
          <c:extLst>
            <c:ext xmlns:c16="http://schemas.microsoft.com/office/drawing/2014/chart" uri="{C3380CC4-5D6E-409C-BE32-E72D297353CC}">
              <c16:uniqueId val="{00000002-8780-40DE-96FC-7CF6280BD411}"/>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9566-428E-B7A6-C453CD745CC6}"/>
              </c:ext>
            </c:extLst>
          </c:dPt>
          <c:dPt>
            <c:idx val="1"/>
            <c:bubble3D val="0"/>
            <c:spPr>
              <a:solidFill>
                <a:srgbClr val="E0DEE0"/>
              </a:solidFill>
              <a:ln>
                <a:noFill/>
              </a:ln>
            </c:spPr>
            <c:extLst>
              <c:ext xmlns:c16="http://schemas.microsoft.com/office/drawing/2014/chart" uri="{C3380CC4-5D6E-409C-BE32-E72D297353CC}">
                <c16:uniqueId val="{00000001-9566-428E-B7A6-C453CD745CC6}"/>
              </c:ext>
            </c:extLst>
          </c:dPt>
          <c:val>
            <c:numRef>
              <c:f>Sheet1!$A$1:$A$2</c:f>
              <c:numCache>
                <c:formatCode>General</c:formatCode>
                <c:ptCount val="2"/>
                <c:pt idx="0">
                  <c:v>12</c:v>
                </c:pt>
                <c:pt idx="1">
                  <c:v>88</c:v>
                </c:pt>
              </c:numCache>
            </c:numRef>
          </c:val>
          <c:extLst>
            <c:ext xmlns:c16="http://schemas.microsoft.com/office/drawing/2014/chart" uri="{C3380CC4-5D6E-409C-BE32-E72D297353CC}">
              <c16:uniqueId val="{00000002-9566-428E-B7A6-C453CD745CC6}"/>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0FD5-4568-BAD4-F68E3331A6E2}"/>
              </c:ext>
            </c:extLst>
          </c:dPt>
          <c:dPt>
            <c:idx val="1"/>
            <c:bubble3D val="0"/>
            <c:spPr>
              <a:solidFill>
                <a:srgbClr val="E0DEE0"/>
              </a:solidFill>
              <a:ln>
                <a:noFill/>
              </a:ln>
            </c:spPr>
            <c:extLst>
              <c:ext xmlns:c16="http://schemas.microsoft.com/office/drawing/2014/chart" uri="{C3380CC4-5D6E-409C-BE32-E72D297353CC}">
                <c16:uniqueId val="{00000001-0FD5-4568-BAD4-F68E3331A6E2}"/>
              </c:ext>
            </c:extLst>
          </c:dPt>
          <c:val>
            <c:numRef>
              <c:f>Sheet1!$A$1:$A$2</c:f>
              <c:numCache>
                <c:formatCode>General</c:formatCode>
                <c:ptCount val="2"/>
                <c:pt idx="0">
                  <c:v>53</c:v>
                </c:pt>
                <c:pt idx="1">
                  <c:v>47</c:v>
                </c:pt>
              </c:numCache>
            </c:numRef>
          </c:val>
          <c:extLst>
            <c:ext xmlns:c16="http://schemas.microsoft.com/office/drawing/2014/chart" uri="{C3380CC4-5D6E-409C-BE32-E72D297353CC}">
              <c16:uniqueId val="{00000002-0FD5-4568-BAD4-F68E3331A6E2}"/>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B75D-4A12-A161-4581660EBF2D}"/>
              </c:ext>
            </c:extLst>
          </c:dPt>
          <c:dPt>
            <c:idx val="1"/>
            <c:bubble3D val="0"/>
            <c:spPr>
              <a:solidFill>
                <a:srgbClr val="E0DEE0"/>
              </a:solidFill>
              <a:ln>
                <a:noFill/>
              </a:ln>
            </c:spPr>
            <c:extLst>
              <c:ext xmlns:c16="http://schemas.microsoft.com/office/drawing/2014/chart" uri="{C3380CC4-5D6E-409C-BE32-E72D297353CC}">
                <c16:uniqueId val="{00000001-B75D-4A12-A161-4581660EBF2D}"/>
              </c:ext>
            </c:extLst>
          </c:dPt>
          <c:val>
            <c:numRef>
              <c:f>Sheet1!$A$1:$A$2</c:f>
              <c:numCache>
                <c:formatCode>General</c:formatCode>
                <c:ptCount val="2"/>
                <c:pt idx="0">
                  <c:v>52</c:v>
                </c:pt>
                <c:pt idx="1">
                  <c:v>48</c:v>
                </c:pt>
              </c:numCache>
            </c:numRef>
          </c:val>
          <c:extLst>
            <c:ext xmlns:c16="http://schemas.microsoft.com/office/drawing/2014/chart" uri="{C3380CC4-5D6E-409C-BE32-E72D297353CC}">
              <c16:uniqueId val="{00000002-B75D-4A12-A161-4581660EBF2D}"/>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4975-4B8C-A900-643147F76873}"/>
              </c:ext>
            </c:extLst>
          </c:dPt>
          <c:dPt>
            <c:idx val="1"/>
            <c:bubble3D val="0"/>
            <c:spPr>
              <a:solidFill>
                <a:srgbClr val="E0DEE0"/>
              </a:solidFill>
              <a:ln>
                <a:noFill/>
              </a:ln>
            </c:spPr>
            <c:extLst>
              <c:ext xmlns:c16="http://schemas.microsoft.com/office/drawing/2014/chart" uri="{C3380CC4-5D6E-409C-BE32-E72D297353CC}">
                <c16:uniqueId val="{00000001-4975-4B8C-A900-643147F76873}"/>
              </c:ext>
            </c:extLst>
          </c:dPt>
          <c:val>
            <c:numRef>
              <c:f>Sheet1!$A$1:$A$2</c:f>
              <c:numCache>
                <c:formatCode>General</c:formatCode>
                <c:ptCount val="2"/>
                <c:pt idx="0">
                  <c:v>42</c:v>
                </c:pt>
                <c:pt idx="1">
                  <c:v>58.000000000000007</c:v>
                </c:pt>
              </c:numCache>
            </c:numRef>
          </c:val>
          <c:extLst>
            <c:ext xmlns:c16="http://schemas.microsoft.com/office/drawing/2014/chart" uri="{C3380CC4-5D6E-409C-BE32-E72D297353CC}">
              <c16:uniqueId val="{00000002-4975-4B8C-A900-643147F76873}"/>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0D81-41B0-8B49-CAE544349407}"/>
              </c:ext>
            </c:extLst>
          </c:dPt>
          <c:dPt>
            <c:idx val="1"/>
            <c:bubble3D val="0"/>
            <c:spPr>
              <a:solidFill>
                <a:srgbClr val="E0DEE0"/>
              </a:solidFill>
              <a:ln>
                <a:noFill/>
              </a:ln>
            </c:spPr>
            <c:extLst>
              <c:ext xmlns:c16="http://schemas.microsoft.com/office/drawing/2014/chart" uri="{C3380CC4-5D6E-409C-BE32-E72D297353CC}">
                <c16:uniqueId val="{00000001-0D81-41B0-8B49-CAE544349407}"/>
              </c:ext>
            </c:extLst>
          </c:dPt>
          <c:val>
            <c:numRef>
              <c:f>Sheet1!$A$1:$A$2</c:f>
              <c:numCache>
                <c:formatCode>General</c:formatCode>
                <c:ptCount val="2"/>
                <c:pt idx="0">
                  <c:v>35</c:v>
                </c:pt>
                <c:pt idx="1">
                  <c:v>65</c:v>
                </c:pt>
              </c:numCache>
            </c:numRef>
          </c:val>
          <c:extLst>
            <c:ext xmlns:c16="http://schemas.microsoft.com/office/drawing/2014/chart" uri="{C3380CC4-5D6E-409C-BE32-E72D297353CC}">
              <c16:uniqueId val="{00000002-0D81-41B0-8B49-CAE544349407}"/>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D0D3-4331-8B42-43DAFB57D799}"/>
              </c:ext>
            </c:extLst>
          </c:dPt>
          <c:dPt>
            <c:idx val="1"/>
            <c:bubble3D val="0"/>
            <c:spPr>
              <a:solidFill>
                <a:srgbClr val="E0DEE0"/>
              </a:solidFill>
              <a:ln>
                <a:noFill/>
              </a:ln>
            </c:spPr>
            <c:extLst>
              <c:ext xmlns:c16="http://schemas.microsoft.com/office/drawing/2014/chart" uri="{C3380CC4-5D6E-409C-BE32-E72D297353CC}">
                <c16:uniqueId val="{00000001-D0D3-4331-8B42-43DAFB57D799}"/>
              </c:ext>
            </c:extLst>
          </c:dPt>
          <c:val>
            <c:numRef>
              <c:f>Sheet1!$A$1:$A$2</c:f>
              <c:numCache>
                <c:formatCode>General</c:formatCode>
                <c:ptCount val="2"/>
                <c:pt idx="0">
                  <c:v>18</c:v>
                </c:pt>
                <c:pt idx="1">
                  <c:v>82</c:v>
                </c:pt>
              </c:numCache>
            </c:numRef>
          </c:val>
          <c:extLst>
            <c:ext xmlns:c16="http://schemas.microsoft.com/office/drawing/2014/chart" uri="{C3380CC4-5D6E-409C-BE32-E72D297353CC}">
              <c16:uniqueId val="{00000002-D0D3-4331-8B42-43DAFB57D799}"/>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0B1E-410D-89B7-09B7A460366B}"/>
              </c:ext>
            </c:extLst>
          </c:dPt>
          <c:dPt>
            <c:idx val="1"/>
            <c:bubble3D val="0"/>
            <c:spPr>
              <a:solidFill>
                <a:srgbClr val="E0DEE0"/>
              </a:solidFill>
              <a:ln>
                <a:noFill/>
              </a:ln>
            </c:spPr>
            <c:extLst>
              <c:ext xmlns:c16="http://schemas.microsoft.com/office/drawing/2014/chart" uri="{C3380CC4-5D6E-409C-BE32-E72D297353CC}">
                <c16:uniqueId val="{00000001-0B1E-410D-89B7-09B7A460366B}"/>
              </c:ext>
            </c:extLst>
          </c:dPt>
          <c:val>
            <c:numRef>
              <c:f>Sheet1!$A$1:$A$2</c:f>
              <c:numCache>
                <c:formatCode>General</c:formatCode>
                <c:ptCount val="2"/>
                <c:pt idx="0">
                  <c:v>18</c:v>
                </c:pt>
                <c:pt idx="1">
                  <c:v>82</c:v>
                </c:pt>
              </c:numCache>
            </c:numRef>
          </c:val>
          <c:extLst>
            <c:ext xmlns:c16="http://schemas.microsoft.com/office/drawing/2014/chart" uri="{C3380CC4-5D6E-409C-BE32-E72D297353CC}">
              <c16:uniqueId val="{00000002-0B1E-410D-89B7-09B7A460366B}"/>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3508771929824"/>
          <c:y val="0.11403508771929824"/>
          <c:w val="0.77192982456140347"/>
          <c:h val="0.77192982456140347"/>
        </c:manualLayout>
      </c:layout>
      <c:doughnutChart>
        <c:varyColors val="0"/>
        <c:ser>
          <c:idx val="0"/>
          <c:order val="0"/>
          <c:dPt>
            <c:idx val="0"/>
            <c:bubble3D val="0"/>
            <c:spPr>
              <a:solidFill>
                <a:srgbClr val="464A7C"/>
              </a:solidFill>
              <a:ln>
                <a:noFill/>
              </a:ln>
            </c:spPr>
            <c:extLst>
              <c:ext xmlns:c16="http://schemas.microsoft.com/office/drawing/2014/chart" uri="{C3380CC4-5D6E-409C-BE32-E72D297353CC}">
                <c16:uniqueId val="{00000000-2E7D-496C-8BEE-57641C513AA2}"/>
              </c:ext>
            </c:extLst>
          </c:dPt>
          <c:dPt>
            <c:idx val="1"/>
            <c:bubble3D val="0"/>
            <c:spPr>
              <a:solidFill>
                <a:srgbClr val="C0C0C0"/>
              </a:solidFill>
              <a:ln>
                <a:noFill/>
              </a:ln>
            </c:spPr>
            <c:extLst>
              <c:ext xmlns:c16="http://schemas.microsoft.com/office/drawing/2014/chart" uri="{C3380CC4-5D6E-409C-BE32-E72D297353CC}">
                <c16:uniqueId val="{00000001-2E7D-496C-8BEE-57641C513AA2}"/>
              </c:ext>
            </c:extLst>
          </c:dPt>
          <c:val>
            <c:numRef>
              <c:f>Sheet1!$A$1:$A$2</c:f>
              <c:numCache>
                <c:formatCode>General</c:formatCode>
                <c:ptCount val="2"/>
                <c:pt idx="0">
                  <c:v>80</c:v>
                </c:pt>
                <c:pt idx="1">
                  <c:v>20</c:v>
                </c:pt>
              </c:numCache>
            </c:numRef>
          </c:val>
          <c:extLst>
            <c:ext xmlns:c16="http://schemas.microsoft.com/office/drawing/2014/chart" uri="{C3380CC4-5D6E-409C-BE32-E72D297353CC}">
              <c16:uniqueId val="{00000002-2E7D-496C-8BEE-57641C513AA2}"/>
            </c:ext>
          </c:extLst>
        </c:ser>
        <c:dLbls>
          <c:showLegendKey val="0"/>
          <c:showVal val="0"/>
          <c:showCatName val="0"/>
          <c:showSerName val="0"/>
          <c:showPercent val="0"/>
          <c:showBubbleSize val="0"/>
          <c:showLeaderLines val="0"/>
        </c:dLbls>
        <c:firstSliceAng val="0"/>
        <c:holeSize val="61"/>
      </c:doughnutChart>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3F466D"/>
              </a:solidFill>
              <a:ln>
                <a:noFill/>
              </a:ln>
            </c:spPr>
            <c:extLst>
              <c:ext xmlns:c16="http://schemas.microsoft.com/office/drawing/2014/chart" uri="{C3380CC4-5D6E-409C-BE32-E72D297353CC}">
                <c16:uniqueId val="{00000000-4676-4A16-8AD2-7984F82612EB}"/>
              </c:ext>
            </c:extLst>
          </c:dPt>
          <c:dPt>
            <c:idx val="1"/>
            <c:bubble3D val="0"/>
            <c:spPr>
              <a:solidFill>
                <a:srgbClr val="E0DEE0"/>
              </a:solidFill>
              <a:ln>
                <a:noFill/>
              </a:ln>
            </c:spPr>
            <c:extLst>
              <c:ext xmlns:c16="http://schemas.microsoft.com/office/drawing/2014/chart" uri="{C3380CC4-5D6E-409C-BE32-E72D297353CC}">
                <c16:uniqueId val="{00000001-4676-4A16-8AD2-7984F82612EB}"/>
              </c:ext>
            </c:extLst>
          </c:dPt>
          <c:val>
            <c:numRef>
              <c:f>Sheet1!$A$1:$A$2</c:f>
              <c:numCache>
                <c:formatCode>General</c:formatCode>
                <c:ptCount val="2"/>
                <c:pt idx="0">
                  <c:v>17</c:v>
                </c:pt>
                <c:pt idx="1">
                  <c:v>83</c:v>
                </c:pt>
              </c:numCache>
            </c:numRef>
          </c:val>
          <c:extLst>
            <c:ext xmlns:c16="http://schemas.microsoft.com/office/drawing/2014/chart" uri="{C3380CC4-5D6E-409C-BE32-E72D297353CC}">
              <c16:uniqueId val="{00000002-4676-4A16-8AD2-7984F82612EB}"/>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2310-42C3-AE35-B0A46D3846B8}"/>
              </c:ext>
            </c:extLst>
          </c:dPt>
          <c:dPt>
            <c:idx val="1"/>
            <c:bubble3D val="0"/>
            <c:spPr>
              <a:solidFill>
                <a:srgbClr val="E0DEE0"/>
              </a:solidFill>
              <a:ln>
                <a:noFill/>
              </a:ln>
            </c:spPr>
            <c:extLst>
              <c:ext xmlns:c16="http://schemas.microsoft.com/office/drawing/2014/chart" uri="{C3380CC4-5D6E-409C-BE32-E72D297353CC}">
                <c16:uniqueId val="{00000001-2310-42C3-AE35-B0A46D3846B8}"/>
              </c:ext>
            </c:extLst>
          </c:dPt>
          <c:val>
            <c:numRef>
              <c:f>Sheet1!$A$1:$A$2</c:f>
              <c:numCache>
                <c:formatCode>General</c:formatCode>
                <c:ptCount val="2"/>
                <c:pt idx="0">
                  <c:v>59</c:v>
                </c:pt>
                <c:pt idx="1">
                  <c:v>41</c:v>
                </c:pt>
              </c:numCache>
            </c:numRef>
          </c:val>
          <c:extLst>
            <c:ext xmlns:c16="http://schemas.microsoft.com/office/drawing/2014/chart" uri="{C3380CC4-5D6E-409C-BE32-E72D297353CC}">
              <c16:uniqueId val="{00000002-2310-42C3-AE35-B0A46D3846B8}"/>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4788-4AAB-AD84-EDD6552571AC}"/>
              </c:ext>
            </c:extLst>
          </c:dPt>
          <c:dPt>
            <c:idx val="1"/>
            <c:bubble3D val="0"/>
            <c:spPr>
              <a:solidFill>
                <a:srgbClr val="E0DEE0"/>
              </a:solidFill>
              <a:ln>
                <a:noFill/>
              </a:ln>
            </c:spPr>
            <c:extLst>
              <c:ext xmlns:c16="http://schemas.microsoft.com/office/drawing/2014/chart" uri="{C3380CC4-5D6E-409C-BE32-E72D297353CC}">
                <c16:uniqueId val="{00000001-4788-4AAB-AD84-EDD6552571AC}"/>
              </c:ext>
            </c:extLst>
          </c:dPt>
          <c:val>
            <c:numRef>
              <c:f>Sheet1!$A$1:$A$2</c:f>
              <c:numCache>
                <c:formatCode>General</c:formatCode>
                <c:ptCount val="2"/>
                <c:pt idx="0">
                  <c:v>50</c:v>
                </c:pt>
                <c:pt idx="1">
                  <c:v>50</c:v>
                </c:pt>
              </c:numCache>
            </c:numRef>
          </c:val>
          <c:extLst>
            <c:ext xmlns:c16="http://schemas.microsoft.com/office/drawing/2014/chart" uri="{C3380CC4-5D6E-409C-BE32-E72D297353CC}">
              <c16:uniqueId val="{00000002-4788-4AAB-AD84-EDD6552571AC}"/>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7965-406D-8D81-AC75D9E466C1}"/>
              </c:ext>
            </c:extLst>
          </c:dPt>
          <c:dPt>
            <c:idx val="1"/>
            <c:bubble3D val="0"/>
            <c:spPr>
              <a:solidFill>
                <a:srgbClr val="E0DEE0"/>
              </a:solidFill>
              <a:ln>
                <a:noFill/>
              </a:ln>
            </c:spPr>
            <c:extLst>
              <c:ext xmlns:c16="http://schemas.microsoft.com/office/drawing/2014/chart" uri="{C3380CC4-5D6E-409C-BE32-E72D297353CC}">
                <c16:uniqueId val="{00000001-7965-406D-8D81-AC75D9E466C1}"/>
              </c:ext>
            </c:extLst>
          </c:dPt>
          <c:val>
            <c:numRef>
              <c:f>Sheet1!$A$1:$A$2</c:f>
              <c:numCache>
                <c:formatCode>General</c:formatCode>
                <c:ptCount val="2"/>
                <c:pt idx="0">
                  <c:v>48</c:v>
                </c:pt>
                <c:pt idx="1">
                  <c:v>52</c:v>
                </c:pt>
              </c:numCache>
            </c:numRef>
          </c:val>
          <c:extLst>
            <c:ext xmlns:c16="http://schemas.microsoft.com/office/drawing/2014/chart" uri="{C3380CC4-5D6E-409C-BE32-E72D297353CC}">
              <c16:uniqueId val="{00000002-7965-406D-8D81-AC75D9E466C1}"/>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680A-4639-B34D-84E8BA2935D6}"/>
              </c:ext>
            </c:extLst>
          </c:dPt>
          <c:dPt>
            <c:idx val="1"/>
            <c:bubble3D val="0"/>
            <c:spPr>
              <a:solidFill>
                <a:srgbClr val="E0DEE0"/>
              </a:solidFill>
              <a:ln>
                <a:noFill/>
              </a:ln>
            </c:spPr>
            <c:extLst>
              <c:ext xmlns:c16="http://schemas.microsoft.com/office/drawing/2014/chart" uri="{C3380CC4-5D6E-409C-BE32-E72D297353CC}">
                <c16:uniqueId val="{00000001-680A-4639-B34D-84E8BA2935D6}"/>
              </c:ext>
            </c:extLst>
          </c:dPt>
          <c:val>
            <c:numRef>
              <c:f>Sheet1!$A$1:$A$2</c:f>
              <c:numCache>
                <c:formatCode>General</c:formatCode>
                <c:ptCount val="2"/>
                <c:pt idx="0">
                  <c:v>22</c:v>
                </c:pt>
                <c:pt idx="1">
                  <c:v>78</c:v>
                </c:pt>
              </c:numCache>
            </c:numRef>
          </c:val>
          <c:extLst>
            <c:ext xmlns:c16="http://schemas.microsoft.com/office/drawing/2014/chart" uri="{C3380CC4-5D6E-409C-BE32-E72D297353CC}">
              <c16:uniqueId val="{00000002-680A-4639-B34D-84E8BA2935D6}"/>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C99B-437D-A5A4-4002FE2312EE}"/>
              </c:ext>
            </c:extLst>
          </c:dPt>
          <c:dPt>
            <c:idx val="1"/>
            <c:bubble3D val="0"/>
            <c:spPr>
              <a:solidFill>
                <a:srgbClr val="E0DEE0"/>
              </a:solidFill>
              <a:ln>
                <a:noFill/>
              </a:ln>
            </c:spPr>
            <c:extLst>
              <c:ext xmlns:c16="http://schemas.microsoft.com/office/drawing/2014/chart" uri="{C3380CC4-5D6E-409C-BE32-E72D297353CC}">
                <c16:uniqueId val="{00000001-C99B-437D-A5A4-4002FE2312EE}"/>
              </c:ext>
            </c:extLst>
          </c:dPt>
          <c:val>
            <c:numRef>
              <c:f>Sheet1!$A$1:$A$2</c:f>
              <c:numCache>
                <c:formatCode>General</c:formatCode>
                <c:ptCount val="2"/>
                <c:pt idx="0">
                  <c:v>19</c:v>
                </c:pt>
                <c:pt idx="1">
                  <c:v>81</c:v>
                </c:pt>
              </c:numCache>
            </c:numRef>
          </c:val>
          <c:extLst>
            <c:ext xmlns:c16="http://schemas.microsoft.com/office/drawing/2014/chart" uri="{C3380CC4-5D6E-409C-BE32-E72D297353CC}">
              <c16:uniqueId val="{00000002-C99B-437D-A5A4-4002FE2312EE}"/>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044E-47D2-AEE2-70B425D04E64}"/>
              </c:ext>
            </c:extLst>
          </c:dPt>
          <c:dPt>
            <c:idx val="1"/>
            <c:bubble3D val="0"/>
            <c:spPr>
              <a:solidFill>
                <a:srgbClr val="E0DEE0"/>
              </a:solidFill>
              <a:ln>
                <a:noFill/>
              </a:ln>
            </c:spPr>
            <c:extLst>
              <c:ext xmlns:c16="http://schemas.microsoft.com/office/drawing/2014/chart" uri="{C3380CC4-5D6E-409C-BE32-E72D297353CC}">
                <c16:uniqueId val="{00000001-044E-47D2-AEE2-70B425D04E64}"/>
              </c:ext>
            </c:extLst>
          </c:dPt>
          <c:val>
            <c:numRef>
              <c:f>Sheet1!$A$1:$A$2</c:f>
              <c:numCache>
                <c:formatCode>General</c:formatCode>
                <c:ptCount val="2"/>
                <c:pt idx="0">
                  <c:v>60</c:v>
                </c:pt>
                <c:pt idx="1">
                  <c:v>40</c:v>
                </c:pt>
              </c:numCache>
            </c:numRef>
          </c:val>
          <c:extLst>
            <c:ext xmlns:c16="http://schemas.microsoft.com/office/drawing/2014/chart" uri="{C3380CC4-5D6E-409C-BE32-E72D297353CC}">
              <c16:uniqueId val="{00000002-044E-47D2-AEE2-70B425D04E64}"/>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0933-4AF9-BF03-AB690C288E7F}"/>
              </c:ext>
            </c:extLst>
          </c:dPt>
          <c:dPt>
            <c:idx val="1"/>
            <c:bubble3D val="0"/>
            <c:spPr>
              <a:solidFill>
                <a:srgbClr val="E0DEE0"/>
              </a:solidFill>
              <a:ln>
                <a:noFill/>
              </a:ln>
            </c:spPr>
            <c:extLst>
              <c:ext xmlns:c16="http://schemas.microsoft.com/office/drawing/2014/chart" uri="{C3380CC4-5D6E-409C-BE32-E72D297353CC}">
                <c16:uniqueId val="{00000001-0933-4AF9-BF03-AB690C288E7F}"/>
              </c:ext>
            </c:extLst>
          </c:dPt>
          <c:val>
            <c:numRef>
              <c:f>Sheet1!$A$1:$A$2</c:f>
              <c:numCache>
                <c:formatCode>General</c:formatCode>
                <c:ptCount val="2"/>
                <c:pt idx="0">
                  <c:v>59</c:v>
                </c:pt>
                <c:pt idx="1">
                  <c:v>41</c:v>
                </c:pt>
              </c:numCache>
            </c:numRef>
          </c:val>
          <c:extLst>
            <c:ext xmlns:c16="http://schemas.microsoft.com/office/drawing/2014/chart" uri="{C3380CC4-5D6E-409C-BE32-E72D297353CC}">
              <c16:uniqueId val="{00000002-0933-4AF9-BF03-AB690C288E7F}"/>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43E7-425B-BABC-28169904B3F5}"/>
              </c:ext>
            </c:extLst>
          </c:dPt>
          <c:dPt>
            <c:idx val="1"/>
            <c:bubble3D val="0"/>
            <c:spPr>
              <a:solidFill>
                <a:srgbClr val="E0DEE0"/>
              </a:solidFill>
              <a:ln>
                <a:noFill/>
              </a:ln>
            </c:spPr>
            <c:extLst>
              <c:ext xmlns:c16="http://schemas.microsoft.com/office/drawing/2014/chart" uri="{C3380CC4-5D6E-409C-BE32-E72D297353CC}">
                <c16:uniqueId val="{00000001-43E7-425B-BABC-28169904B3F5}"/>
              </c:ext>
            </c:extLst>
          </c:dPt>
          <c:val>
            <c:numRef>
              <c:f>Sheet1!$A$1:$A$2</c:f>
              <c:numCache>
                <c:formatCode>General</c:formatCode>
                <c:ptCount val="2"/>
                <c:pt idx="0">
                  <c:v>55.000000000000007</c:v>
                </c:pt>
                <c:pt idx="1">
                  <c:v>44.999999999999993</c:v>
                </c:pt>
              </c:numCache>
            </c:numRef>
          </c:val>
          <c:extLst>
            <c:ext xmlns:c16="http://schemas.microsoft.com/office/drawing/2014/chart" uri="{C3380CC4-5D6E-409C-BE32-E72D297353CC}">
              <c16:uniqueId val="{00000002-43E7-425B-BABC-28169904B3F5}"/>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92B1-4CB2-99F2-647B8FD3C5BA}"/>
              </c:ext>
            </c:extLst>
          </c:dPt>
          <c:dPt>
            <c:idx val="1"/>
            <c:bubble3D val="0"/>
            <c:spPr>
              <a:solidFill>
                <a:srgbClr val="E0DEE0"/>
              </a:solidFill>
              <a:ln>
                <a:noFill/>
              </a:ln>
            </c:spPr>
            <c:extLst>
              <c:ext xmlns:c16="http://schemas.microsoft.com/office/drawing/2014/chart" uri="{C3380CC4-5D6E-409C-BE32-E72D297353CC}">
                <c16:uniqueId val="{00000001-92B1-4CB2-99F2-647B8FD3C5BA}"/>
              </c:ext>
            </c:extLst>
          </c:dPt>
          <c:val>
            <c:numRef>
              <c:f>Sheet1!$A$1:$A$2</c:f>
              <c:numCache>
                <c:formatCode>General</c:formatCode>
                <c:ptCount val="2"/>
                <c:pt idx="0">
                  <c:v>11</c:v>
                </c:pt>
                <c:pt idx="1">
                  <c:v>89</c:v>
                </c:pt>
              </c:numCache>
            </c:numRef>
          </c:val>
          <c:extLst>
            <c:ext xmlns:c16="http://schemas.microsoft.com/office/drawing/2014/chart" uri="{C3380CC4-5D6E-409C-BE32-E72D297353CC}">
              <c16:uniqueId val="{00000002-92B1-4CB2-99F2-647B8FD3C5BA}"/>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611780455153954E-2"/>
          <c:y val="6.9611780455153954E-2"/>
          <c:w val="0.86077643908969215"/>
          <c:h val="0.86077643908969215"/>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4F2C-4247-AD1C-F3E3F504AEFA}"/>
              </c:ext>
            </c:extLst>
          </c:dPt>
          <c:dPt>
            <c:idx val="1"/>
            <c:bubble3D val="0"/>
            <c:spPr>
              <a:solidFill>
                <a:srgbClr val="D6D7D9"/>
              </a:solidFill>
              <a:ln>
                <a:noFill/>
              </a:ln>
            </c:spPr>
            <c:extLst>
              <c:ext xmlns:c16="http://schemas.microsoft.com/office/drawing/2014/chart" uri="{C3380CC4-5D6E-409C-BE32-E72D297353CC}">
                <c16:uniqueId val="{00000001-4F2C-4247-AD1C-F3E3F504AEFA}"/>
              </c:ext>
            </c:extLst>
          </c:dPt>
          <c:val>
            <c:numRef>
              <c:f>Sheet1!$A$1:$A$2</c:f>
              <c:numCache>
                <c:formatCode>General</c:formatCode>
                <c:ptCount val="2"/>
                <c:pt idx="0">
                  <c:v>77</c:v>
                </c:pt>
                <c:pt idx="1">
                  <c:v>23</c:v>
                </c:pt>
              </c:numCache>
            </c:numRef>
          </c:val>
          <c:extLst>
            <c:ext xmlns:c16="http://schemas.microsoft.com/office/drawing/2014/chart" uri="{C3380CC4-5D6E-409C-BE32-E72D297353CC}">
              <c16:uniqueId val="{00000002-4F2C-4247-AD1C-F3E3F504AEFA}"/>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67567567567569"/>
          <c:y val="0.17567567567567569"/>
          <c:w val="0.64864864864864868"/>
          <c:h val="0.64864864864864868"/>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DCF2-4767-94E4-FD7A271F6353}"/>
              </c:ext>
            </c:extLst>
          </c:dPt>
          <c:dPt>
            <c:idx val="1"/>
            <c:bubble3D val="0"/>
            <c:spPr>
              <a:solidFill>
                <a:srgbClr val="E0DEE0"/>
              </a:solidFill>
              <a:ln>
                <a:noFill/>
              </a:ln>
            </c:spPr>
            <c:extLst>
              <c:ext xmlns:c16="http://schemas.microsoft.com/office/drawing/2014/chart" uri="{C3380CC4-5D6E-409C-BE32-E72D297353CC}">
                <c16:uniqueId val="{00000001-DCF2-4767-94E4-FD7A271F6353}"/>
              </c:ext>
            </c:extLst>
          </c:dPt>
          <c:val>
            <c:numRef>
              <c:f>Sheet1!$A$1:$A$2</c:f>
              <c:numCache>
                <c:formatCode>General</c:formatCode>
                <c:ptCount val="2"/>
                <c:pt idx="0">
                  <c:v>12</c:v>
                </c:pt>
                <c:pt idx="1">
                  <c:v>88</c:v>
                </c:pt>
              </c:numCache>
            </c:numRef>
          </c:val>
          <c:extLst>
            <c:ext xmlns:c16="http://schemas.microsoft.com/office/drawing/2014/chart" uri="{C3380CC4-5D6E-409C-BE32-E72D297353CC}">
              <c16:uniqueId val="{00000002-DCF2-4767-94E4-FD7A271F6353}"/>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0E00-40F7-9EAC-AC4BC282F64E}"/>
              </c:ext>
            </c:extLst>
          </c:dPt>
          <c:dPt>
            <c:idx val="1"/>
            <c:bubble3D val="0"/>
            <c:spPr>
              <a:solidFill>
                <a:srgbClr val="E0DEE0"/>
              </a:solidFill>
              <a:ln>
                <a:noFill/>
              </a:ln>
            </c:spPr>
            <c:extLst>
              <c:ext xmlns:c16="http://schemas.microsoft.com/office/drawing/2014/chart" uri="{C3380CC4-5D6E-409C-BE32-E72D297353CC}">
                <c16:uniqueId val="{00000001-0E00-40F7-9EAC-AC4BC282F64E}"/>
              </c:ext>
            </c:extLst>
          </c:dPt>
          <c:val>
            <c:numRef>
              <c:f>Sheet1!$A$1:$A$2</c:f>
              <c:numCache>
                <c:formatCode>General</c:formatCode>
                <c:ptCount val="2"/>
                <c:pt idx="0">
                  <c:v>4</c:v>
                </c:pt>
                <c:pt idx="1">
                  <c:v>96</c:v>
                </c:pt>
              </c:numCache>
            </c:numRef>
          </c:val>
          <c:extLst>
            <c:ext xmlns:c16="http://schemas.microsoft.com/office/drawing/2014/chart" uri="{C3380CC4-5D6E-409C-BE32-E72D297353CC}">
              <c16:uniqueId val="{00000002-0E00-40F7-9EAC-AC4BC282F64E}"/>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chemeClr val="accent3"/>
              </a:solidFill>
              <a:ln>
                <a:noFill/>
              </a:ln>
            </c:spPr>
            <c:extLst>
              <c:ext xmlns:c16="http://schemas.microsoft.com/office/drawing/2014/chart" uri="{C3380CC4-5D6E-409C-BE32-E72D297353CC}">
                <c16:uniqueId val="{00000000-C8D4-4A3B-8223-BE478F145DAB}"/>
              </c:ext>
            </c:extLst>
          </c:dPt>
          <c:dPt>
            <c:idx val="1"/>
            <c:bubble3D val="0"/>
            <c:spPr>
              <a:solidFill>
                <a:srgbClr val="E0DEE0"/>
              </a:solidFill>
              <a:ln>
                <a:noFill/>
              </a:ln>
            </c:spPr>
            <c:extLst>
              <c:ext xmlns:c16="http://schemas.microsoft.com/office/drawing/2014/chart" uri="{C3380CC4-5D6E-409C-BE32-E72D297353CC}">
                <c16:uniqueId val="{00000001-C8D4-4A3B-8223-BE478F145DAB}"/>
              </c:ext>
            </c:extLst>
          </c:dPt>
          <c:val>
            <c:numRef>
              <c:f>Sheet1!$A$1:$A$2</c:f>
              <c:numCache>
                <c:formatCode>General</c:formatCode>
                <c:ptCount val="2"/>
                <c:pt idx="0">
                  <c:v>20</c:v>
                </c:pt>
                <c:pt idx="1">
                  <c:v>80</c:v>
                </c:pt>
              </c:numCache>
            </c:numRef>
          </c:val>
          <c:extLst>
            <c:ext xmlns:c16="http://schemas.microsoft.com/office/drawing/2014/chart" uri="{C3380CC4-5D6E-409C-BE32-E72D297353CC}">
              <c16:uniqueId val="{00000002-C8D4-4A3B-8223-BE478F145DAB}"/>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DA8BF"/>
              </a:solidFill>
              <a:ln>
                <a:noFill/>
              </a:ln>
            </c:spPr>
            <c:extLst>
              <c:ext xmlns:c16="http://schemas.microsoft.com/office/drawing/2014/chart" uri="{C3380CC4-5D6E-409C-BE32-E72D297353CC}">
                <c16:uniqueId val="{00000000-8170-4A0A-B222-90C6C8D1EFFD}"/>
              </c:ext>
            </c:extLst>
          </c:dPt>
          <c:dPt>
            <c:idx val="1"/>
            <c:bubble3D val="0"/>
            <c:spPr>
              <a:solidFill>
                <a:srgbClr val="E0DEE0"/>
              </a:solidFill>
              <a:ln>
                <a:noFill/>
              </a:ln>
            </c:spPr>
            <c:extLst>
              <c:ext xmlns:c16="http://schemas.microsoft.com/office/drawing/2014/chart" uri="{C3380CC4-5D6E-409C-BE32-E72D297353CC}">
                <c16:uniqueId val="{00000001-8170-4A0A-B222-90C6C8D1EFFD}"/>
              </c:ext>
            </c:extLst>
          </c:dPt>
          <c:val>
            <c:numRef>
              <c:f>Sheet1!$A$1:$A$2</c:f>
              <c:numCache>
                <c:formatCode>General</c:formatCode>
                <c:ptCount val="2"/>
                <c:pt idx="0">
                  <c:v>4</c:v>
                </c:pt>
                <c:pt idx="1">
                  <c:v>96</c:v>
                </c:pt>
              </c:numCache>
            </c:numRef>
          </c:val>
          <c:extLst>
            <c:ext xmlns:c16="http://schemas.microsoft.com/office/drawing/2014/chart" uri="{C3380CC4-5D6E-409C-BE32-E72D297353CC}">
              <c16:uniqueId val="{00000002-8170-4A0A-B222-90C6C8D1EFFD}"/>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113207547169817E-2"/>
          <c:y val="9.8113207547169817E-2"/>
          <c:w val="0.80377358490566042"/>
          <c:h val="0.80377358490566042"/>
        </c:manualLayout>
      </c:layout>
      <c:doughnutChart>
        <c:varyColors val="0"/>
        <c:ser>
          <c:idx val="0"/>
          <c:order val="0"/>
          <c:dPt>
            <c:idx val="0"/>
            <c:bubble3D val="0"/>
            <c:spPr>
              <a:solidFill>
                <a:srgbClr val="6699B4"/>
              </a:solidFill>
              <a:ln>
                <a:noFill/>
              </a:ln>
            </c:spPr>
            <c:extLst>
              <c:ext xmlns:c16="http://schemas.microsoft.com/office/drawing/2014/chart" uri="{C3380CC4-5D6E-409C-BE32-E72D297353CC}">
                <c16:uniqueId val="{00000000-0A83-4DF6-BA26-EC6342530288}"/>
              </c:ext>
            </c:extLst>
          </c:dPt>
          <c:dPt>
            <c:idx val="1"/>
            <c:bubble3D val="0"/>
            <c:spPr>
              <a:solidFill>
                <a:srgbClr val="C0C0C0"/>
              </a:solidFill>
              <a:ln>
                <a:noFill/>
              </a:ln>
            </c:spPr>
            <c:extLst>
              <c:ext xmlns:c16="http://schemas.microsoft.com/office/drawing/2014/chart" uri="{C3380CC4-5D6E-409C-BE32-E72D297353CC}">
                <c16:uniqueId val="{00000001-0A83-4DF6-BA26-EC6342530288}"/>
              </c:ext>
            </c:extLst>
          </c:dPt>
          <c:val>
            <c:numRef>
              <c:f>Sheet1!$A$1:$A$2</c:f>
              <c:numCache>
                <c:formatCode>General</c:formatCode>
                <c:ptCount val="2"/>
                <c:pt idx="0">
                  <c:v>87</c:v>
                </c:pt>
                <c:pt idx="1">
                  <c:v>13</c:v>
                </c:pt>
              </c:numCache>
            </c:numRef>
          </c:val>
          <c:extLst>
            <c:ext xmlns:c16="http://schemas.microsoft.com/office/drawing/2014/chart" uri="{C3380CC4-5D6E-409C-BE32-E72D297353CC}">
              <c16:uniqueId val="{00000002-0A83-4DF6-BA26-EC6342530288}"/>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chemeClr val="accent3"/>
              </a:solidFill>
              <a:ln>
                <a:noFill/>
              </a:ln>
            </c:spPr>
            <c:extLst>
              <c:ext xmlns:c16="http://schemas.microsoft.com/office/drawing/2014/chart" uri="{C3380CC4-5D6E-409C-BE32-E72D297353CC}">
                <c16:uniqueId val="{00000000-054E-4748-A466-858296D5990D}"/>
              </c:ext>
            </c:extLst>
          </c:dPt>
          <c:dPt>
            <c:idx val="1"/>
            <c:bubble3D val="0"/>
            <c:spPr>
              <a:solidFill>
                <a:srgbClr val="E0DEE0"/>
              </a:solidFill>
              <a:ln>
                <a:noFill/>
              </a:ln>
            </c:spPr>
            <c:extLst>
              <c:ext xmlns:c16="http://schemas.microsoft.com/office/drawing/2014/chart" uri="{C3380CC4-5D6E-409C-BE32-E72D297353CC}">
                <c16:uniqueId val="{00000001-054E-4748-A466-858296D5990D}"/>
              </c:ext>
            </c:extLst>
          </c:dPt>
          <c:val>
            <c:numRef>
              <c:f>Sheet1!$A$1:$A$2</c:f>
              <c:numCache>
                <c:formatCode>General</c:formatCode>
                <c:ptCount val="2"/>
                <c:pt idx="0">
                  <c:v>21</c:v>
                </c:pt>
                <c:pt idx="1">
                  <c:v>79</c:v>
                </c:pt>
              </c:numCache>
            </c:numRef>
          </c:val>
          <c:extLst>
            <c:ext xmlns:c16="http://schemas.microsoft.com/office/drawing/2014/chart" uri="{C3380CC4-5D6E-409C-BE32-E72D297353CC}">
              <c16:uniqueId val="{00000002-054E-4748-A466-858296D5990D}"/>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15EC-4403-8DC2-922B6911D6CF}"/>
              </c:ext>
            </c:extLst>
          </c:dPt>
          <c:dPt>
            <c:idx val="1"/>
            <c:bubble3D val="0"/>
            <c:spPr>
              <a:solidFill>
                <a:srgbClr val="E0DEE0"/>
              </a:solidFill>
              <a:ln>
                <a:noFill/>
              </a:ln>
            </c:spPr>
            <c:extLst>
              <c:ext xmlns:c16="http://schemas.microsoft.com/office/drawing/2014/chart" uri="{C3380CC4-5D6E-409C-BE32-E72D297353CC}">
                <c16:uniqueId val="{00000001-15EC-4403-8DC2-922B6911D6CF}"/>
              </c:ext>
            </c:extLst>
          </c:dPt>
          <c:val>
            <c:numRef>
              <c:f>Sheet1!$A$1:$A$2</c:f>
              <c:numCache>
                <c:formatCode>General</c:formatCode>
                <c:ptCount val="2"/>
                <c:pt idx="0">
                  <c:v>47</c:v>
                </c:pt>
                <c:pt idx="1">
                  <c:v>53</c:v>
                </c:pt>
              </c:numCache>
            </c:numRef>
          </c:val>
          <c:extLst>
            <c:ext xmlns:c16="http://schemas.microsoft.com/office/drawing/2014/chart" uri="{C3380CC4-5D6E-409C-BE32-E72D297353CC}">
              <c16:uniqueId val="{00000002-15EC-4403-8DC2-922B6911D6CF}"/>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6271-4561-818E-130207112192}"/>
              </c:ext>
            </c:extLst>
          </c:dPt>
          <c:dPt>
            <c:idx val="1"/>
            <c:bubble3D val="0"/>
            <c:spPr>
              <a:solidFill>
                <a:srgbClr val="E0DEE0"/>
              </a:solidFill>
              <a:ln>
                <a:noFill/>
              </a:ln>
            </c:spPr>
            <c:extLst>
              <c:ext xmlns:c16="http://schemas.microsoft.com/office/drawing/2014/chart" uri="{C3380CC4-5D6E-409C-BE32-E72D297353CC}">
                <c16:uniqueId val="{00000001-6271-4561-818E-130207112192}"/>
              </c:ext>
            </c:extLst>
          </c:dPt>
          <c:val>
            <c:numRef>
              <c:f>Sheet1!$A$1:$A$2</c:f>
              <c:numCache>
                <c:formatCode>General</c:formatCode>
                <c:ptCount val="2"/>
                <c:pt idx="0">
                  <c:v>41</c:v>
                </c:pt>
                <c:pt idx="1">
                  <c:v>59.000000000000007</c:v>
                </c:pt>
              </c:numCache>
            </c:numRef>
          </c:val>
          <c:extLst>
            <c:ext xmlns:c16="http://schemas.microsoft.com/office/drawing/2014/chart" uri="{C3380CC4-5D6E-409C-BE32-E72D297353CC}">
              <c16:uniqueId val="{00000002-6271-4561-818E-130207112192}"/>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50F3-4387-B08B-BACACD2E13E4}"/>
              </c:ext>
            </c:extLst>
          </c:dPt>
          <c:dPt>
            <c:idx val="1"/>
            <c:bubble3D val="0"/>
            <c:spPr>
              <a:solidFill>
                <a:srgbClr val="E0DEE0"/>
              </a:solidFill>
              <a:ln>
                <a:noFill/>
              </a:ln>
            </c:spPr>
            <c:extLst>
              <c:ext xmlns:c16="http://schemas.microsoft.com/office/drawing/2014/chart" uri="{C3380CC4-5D6E-409C-BE32-E72D297353CC}">
                <c16:uniqueId val="{00000001-50F3-4387-B08B-BACACD2E13E4}"/>
              </c:ext>
            </c:extLst>
          </c:dPt>
          <c:val>
            <c:numRef>
              <c:f>Sheet1!$A$1:$A$2</c:f>
              <c:numCache>
                <c:formatCode>General</c:formatCode>
                <c:ptCount val="2"/>
                <c:pt idx="0">
                  <c:v>35</c:v>
                </c:pt>
                <c:pt idx="1">
                  <c:v>65</c:v>
                </c:pt>
              </c:numCache>
            </c:numRef>
          </c:val>
          <c:extLst>
            <c:ext xmlns:c16="http://schemas.microsoft.com/office/drawing/2014/chart" uri="{C3380CC4-5D6E-409C-BE32-E72D297353CC}">
              <c16:uniqueId val="{00000002-50F3-4387-B08B-BACACD2E13E4}"/>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FF04-484F-8080-A1BBBFAF4F99}"/>
              </c:ext>
            </c:extLst>
          </c:dPt>
          <c:dPt>
            <c:idx val="1"/>
            <c:bubble3D val="0"/>
            <c:spPr>
              <a:solidFill>
                <a:srgbClr val="E0DEE0"/>
              </a:solidFill>
              <a:ln>
                <a:noFill/>
              </a:ln>
            </c:spPr>
            <c:extLst>
              <c:ext xmlns:c16="http://schemas.microsoft.com/office/drawing/2014/chart" uri="{C3380CC4-5D6E-409C-BE32-E72D297353CC}">
                <c16:uniqueId val="{00000001-FF04-484F-8080-A1BBBFAF4F99}"/>
              </c:ext>
            </c:extLst>
          </c:dPt>
          <c:val>
            <c:numRef>
              <c:f>Sheet1!$A$1:$A$2</c:f>
              <c:numCache>
                <c:formatCode>General</c:formatCode>
                <c:ptCount val="2"/>
                <c:pt idx="0">
                  <c:v>21</c:v>
                </c:pt>
                <c:pt idx="1">
                  <c:v>79</c:v>
                </c:pt>
              </c:numCache>
            </c:numRef>
          </c:val>
          <c:extLst>
            <c:ext xmlns:c16="http://schemas.microsoft.com/office/drawing/2014/chart" uri="{C3380CC4-5D6E-409C-BE32-E72D297353CC}">
              <c16:uniqueId val="{00000002-FF04-484F-8080-A1BBBFAF4F99}"/>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236641221374045E-2"/>
          <c:y val="9.9236641221374045E-2"/>
          <c:w val="0.80152671755725191"/>
          <c:h val="0.80152671755725191"/>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5683-4BFB-808D-3EA51450E57E}"/>
              </c:ext>
            </c:extLst>
          </c:dPt>
          <c:dPt>
            <c:idx val="1"/>
            <c:bubble3D val="0"/>
            <c:spPr>
              <a:solidFill>
                <a:srgbClr val="D6D7D9"/>
              </a:solidFill>
              <a:ln>
                <a:noFill/>
              </a:ln>
            </c:spPr>
            <c:extLst>
              <c:ext xmlns:c16="http://schemas.microsoft.com/office/drawing/2014/chart" uri="{C3380CC4-5D6E-409C-BE32-E72D297353CC}">
                <c16:uniqueId val="{00000001-5683-4BFB-808D-3EA51450E57E}"/>
              </c:ext>
            </c:extLst>
          </c:dPt>
          <c:val>
            <c:numRef>
              <c:f>Sheet1!$A$1:$A$2</c:f>
              <c:numCache>
                <c:formatCode>General</c:formatCode>
                <c:ptCount val="2"/>
                <c:pt idx="0">
                  <c:v>80</c:v>
                </c:pt>
                <c:pt idx="1">
                  <c:v>20</c:v>
                </c:pt>
              </c:numCache>
            </c:numRef>
          </c:val>
          <c:extLst>
            <c:ext xmlns:c16="http://schemas.microsoft.com/office/drawing/2014/chart" uri="{C3380CC4-5D6E-409C-BE32-E72D297353CC}">
              <c16:uniqueId val="{00000002-5683-4BFB-808D-3EA51450E57E}"/>
            </c:ext>
          </c:extLst>
        </c:ser>
        <c:dLbls>
          <c:showLegendKey val="0"/>
          <c:showVal val="0"/>
          <c:showCatName val="0"/>
          <c:showSerName val="0"/>
          <c:showPercent val="0"/>
          <c:showBubbleSize val="0"/>
          <c:showLeaderLines val="0"/>
        </c:dLbls>
        <c:firstSliceAng val="72"/>
        <c:holeSize val="70"/>
      </c:doughnutChart>
    </c:plotArea>
    <c:plotVisOnly val="0"/>
    <c:dispBlanksAs val="gap"/>
    <c:showDLblsOverMax val="1"/>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3470-4C60-B2CD-D3BDCC626751}"/>
              </c:ext>
            </c:extLst>
          </c:dPt>
          <c:dPt>
            <c:idx val="1"/>
            <c:bubble3D val="0"/>
            <c:spPr>
              <a:solidFill>
                <a:srgbClr val="E0DEE0"/>
              </a:solidFill>
              <a:ln>
                <a:noFill/>
              </a:ln>
            </c:spPr>
            <c:extLst>
              <c:ext xmlns:c16="http://schemas.microsoft.com/office/drawing/2014/chart" uri="{C3380CC4-5D6E-409C-BE32-E72D297353CC}">
                <c16:uniqueId val="{00000001-3470-4C60-B2CD-D3BDCC626751}"/>
              </c:ext>
            </c:extLst>
          </c:dPt>
          <c:val>
            <c:numRef>
              <c:f>Sheet1!$A$1:$A$2</c:f>
              <c:numCache>
                <c:formatCode>General</c:formatCode>
                <c:ptCount val="2"/>
                <c:pt idx="0">
                  <c:v>10</c:v>
                </c:pt>
                <c:pt idx="1">
                  <c:v>90</c:v>
                </c:pt>
              </c:numCache>
            </c:numRef>
          </c:val>
          <c:extLst>
            <c:ext xmlns:c16="http://schemas.microsoft.com/office/drawing/2014/chart" uri="{C3380CC4-5D6E-409C-BE32-E72D297353CC}">
              <c16:uniqueId val="{00000002-3470-4C60-B2CD-D3BDCC626751}"/>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480D-47D3-8805-F35502739E55}"/>
              </c:ext>
            </c:extLst>
          </c:dPt>
          <c:dPt>
            <c:idx val="1"/>
            <c:bubble3D val="0"/>
            <c:spPr>
              <a:solidFill>
                <a:srgbClr val="E0DEE0"/>
              </a:solidFill>
              <a:ln>
                <a:noFill/>
              </a:ln>
            </c:spPr>
            <c:extLst>
              <c:ext xmlns:c16="http://schemas.microsoft.com/office/drawing/2014/chart" uri="{C3380CC4-5D6E-409C-BE32-E72D297353CC}">
                <c16:uniqueId val="{00000001-480D-47D3-8805-F35502739E55}"/>
              </c:ext>
            </c:extLst>
          </c:dPt>
          <c:val>
            <c:numRef>
              <c:f>Sheet1!$A$1:$A$2</c:f>
              <c:numCache>
                <c:formatCode>General</c:formatCode>
                <c:ptCount val="2"/>
                <c:pt idx="0">
                  <c:v>56.999999999999993</c:v>
                </c:pt>
                <c:pt idx="1">
                  <c:v>43.000000000000007</c:v>
                </c:pt>
              </c:numCache>
            </c:numRef>
          </c:val>
          <c:extLst>
            <c:ext xmlns:c16="http://schemas.microsoft.com/office/drawing/2014/chart" uri="{C3380CC4-5D6E-409C-BE32-E72D297353CC}">
              <c16:uniqueId val="{00000002-480D-47D3-8805-F35502739E55}"/>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60AA-44A8-B179-873B641F6353}"/>
              </c:ext>
            </c:extLst>
          </c:dPt>
          <c:dPt>
            <c:idx val="1"/>
            <c:bubble3D val="0"/>
            <c:spPr>
              <a:solidFill>
                <a:srgbClr val="E0DEE0"/>
              </a:solidFill>
              <a:ln>
                <a:noFill/>
              </a:ln>
            </c:spPr>
            <c:extLst>
              <c:ext xmlns:c16="http://schemas.microsoft.com/office/drawing/2014/chart" uri="{C3380CC4-5D6E-409C-BE32-E72D297353CC}">
                <c16:uniqueId val="{00000001-60AA-44A8-B179-873B641F6353}"/>
              </c:ext>
            </c:extLst>
          </c:dPt>
          <c:val>
            <c:numRef>
              <c:f>Sheet1!$A$1:$A$2</c:f>
              <c:numCache>
                <c:formatCode>General</c:formatCode>
                <c:ptCount val="2"/>
                <c:pt idx="0">
                  <c:v>42</c:v>
                </c:pt>
                <c:pt idx="1">
                  <c:v>58.000000000000007</c:v>
                </c:pt>
              </c:numCache>
            </c:numRef>
          </c:val>
          <c:extLst>
            <c:ext xmlns:c16="http://schemas.microsoft.com/office/drawing/2014/chart" uri="{C3380CC4-5D6E-409C-BE32-E72D297353CC}">
              <c16:uniqueId val="{00000002-60AA-44A8-B179-873B641F6353}"/>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B2E2-4222-874F-4030404B0DA4}"/>
              </c:ext>
            </c:extLst>
          </c:dPt>
          <c:dPt>
            <c:idx val="1"/>
            <c:bubble3D val="0"/>
            <c:spPr>
              <a:solidFill>
                <a:srgbClr val="E0DEE0"/>
              </a:solidFill>
              <a:ln>
                <a:noFill/>
              </a:ln>
            </c:spPr>
            <c:extLst>
              <c:ext xmlns:c16="http://schemas.microsoft.com/office/drawing/2014/chart" uri="{C3380CC4-5D6E-409C-BE32-E72D297353CC}">
                <c16:uniqueId val="{00000001-B2E2-4222-874F-4030404B0DA4}"/>
              </c:ext>
            </c:extLst>
          </c:dPt>
          <c:val>
            <c:numRef>
              <c:f>Sheet1!$A$1:$A$2</c:f>
              <c:numCache>
                <c:formatCode>General</c:formatCode>
                <c:ptCount val="2"/>
                <c:pt idx="0">
                  <c:v>32</c:v>
                </c:pt>
                <c:pt idx="1">
                  <c:v>68</c:v>
                </c:pt>
              </c:numCache>
            </c:numRef>
          </c:val>
          <c:extLst>
            <c:ext xmlns:c16="http://schemas.microsoft.com/office/drawing/2014/chart" uri="{C3380CC4-5D6E-409C-BE32-E72D297353CC}">
              <c16:uniqueId val="{00000002-B2E2-4222-874F-4030404B0DA4}"/>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F677-41A8-9281-DB3E29551B1E}"/>
              </c:ext>
            </c:extLst>
          </c:dPt>
          <c:dPt>
            <c:idx val="1"/>
            <c:bubble3D val="0"/>
            <c:spPr>
              <a:solidFill>
                <a:srgbClr val="E0DEE0"/>
              </a:solidFill>
              <a:ln>
                <a:noFill/>
              </a:ln>
            </c:spPr>
            <c:extLst>
              <c:ext xmlns:c16="http://schemas.microsoft.com/office/drawing/2014/chart" uri="{C3380CC4-5D6E-409C-BE32-E72D297353CC}">
                <c16:uniqueId val="{00000001-F677-41A8-9281-DB3E29551B1E}"/>
              </c:ext>
            </c:extLst>
          </c:dPt>
          <c:val>
            <c:numRef>
              <c:f>Sheet1!$A$1:$A$2</c:f>
              <c:numCache>
                <c:formatCode>General</c:formatCode>
                <c:ptCount val="2"/>
                <c:pt idx="0">
                  <c:v>16</c:v>
                </c:pt>
                <c:pt idx="1">
                  <c:v>84</c:v>
                </c:pt>
              </c:numCache>
            </c:numRef>
          </c:val>
          <c:extLst>
            <c:ext xmlns:c16="http://schemas.microsoft.com/office/drawing/2014/chart" uri="{C3380CC4-5D6E-409C-BE32-E72D297353CC}">
              <c16:uniqueId val="{00000002-F677-41A8-9281-DB3E29551B1E}"/>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67567567567569"/>
          <c:y val="0.17567567567567569"/>
          <c:w val="0.64864864864864868"/>
          <c:h val="0.64864864864864868"/>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5CCB-4D1B-BD69-39FD326F23AF}"/>
              </c:ext>
            </c:extLst>
          </c:dPt>
          <c:dPt>
            <c:idx val="1"/>
            <c:bubble3D val="0"/>
            <c:spPr>
              <a:solidFill>
                <a:srgbClr val="E0DEE0"/>
              </a:solidFill>
              <a:ln>
                <a:noFill/>
              </a:ln>
            </c:spPr>
            <c:extLst>
              <c:ext xmlns:c16="http://schemas.microsoft.com/office/drawing/2014/chart" uri="{C3380CC4-5D6E-409C-BE32-E72D297353CC}">
                <c16:uniqueId val="{00000001-5CCB-4D1B-BD69-39FD326F23AF}"/>
              </c:ext>
            </c:extLst>
          </c:dPt>
          <c:val>
            <c:numRef>
              <c:f>Sheet1!$A$1:$A$2</c:f>
              <c:numCache>
                <c:formatCode>General</c:formatCode>
                <c:ptCount val="2"/>
                <c:pt idx="0">
                  <c:v>11</c:v>
                </c:pt>
                <c:pt idx="1">
                  <c:v>89</c:v>
                </c:pt>
              </c:numCache>
            </c:numRef>
          </c:val>
          <c:extLst>
            <c:ext xmlns:c16="http://schemas.microsoft.com/office/drawing/2014/chart" uri="{C3380CC4-5D6E-409C-BE32-E72D297353CC}">
              <c16:uniqueId val="{00000002-5CCB-4D1B-BD69-39FD326F23AF}"/>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E59D-4A0F-B8EA-F38FF490AF64}"/>
              </c:ext>
            </c:extLst>
          </c:dPt>
          <c:dPt>
            <c:idx val="1"/>
            <c:bubble3D val="0"/>
            <c:spPr>
              <a:solidFill>
                <a:srgbClr val="E0DEE0"/>
              </a:solidFill>
              <a:ln>
                <a:noFill/>
              </a:ln>
            </c:spPr>
            <c:extLst>
              <c:ext xmlns:c16="http://schemas.microsoft.com/office/drawing/2014/chart" uri="{C3380CC4-5D6E-409C-BE32-E72D297353CC}">
                <c16:uniqueId val="{00000001-E59D-4A0F-B8EA-F38FF490AF64}"/>
              </c:ext>
            </c:extLst>
          </c:dPt>
          <c:val>
            <c:numRef>
              <c:f>Sheet1!$A$1:$A$2</c:f>
              <c:numCache>
                <c:formatCode>General</c:formatCode>
                <c:ptCount val="2"/>
                <c:pt idx="0">
                  <c:v>9</c:v>
                </c:pt>
                <c:pt idx="1">
                  <c:v>91</c:v>
                </c:pt>
              </c:numCache>
            </c:numRef>
          </c:val>
          <c:extLst>
            <c:ext xmlns:c16="http://schemas.microsoft.com/office/drawing/2014/chart" uri="{C3380CC4-5D6E-409C-BE32-E72D297353CC}">
              <c16:uniqueId val="{00000002-E59D-4A0F-B8EA-F38FF490AF64}"/>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F9A447"/>
              </a:solidFill>
              <a:ln>
                <a:noFill/>
              </a:ln>
            </c:spPr>
            <c:extLst>
              <c:ext xmlns:c16="http://schemas.microsoft.com/office/drawing/2014/chart" uri="{C3380CC4-5D6E-409C-BE32-E72D297353CC}">
                <c16:uniqueId val="{00000000-1700-422E-BD97-F7FD73842A24}"/>
              </c:ext>
            </c:extLst>
          </c:dPt>
          <c:dPt>
            <c:idx val="1"/>
            <c:bubble3D val="0"/>
            <c:spPr>
              <a:solidFill>
                <a:srgbClr val="E0DEE0"/>
              </a:solidFill>
              <a:ln>
                <a:noFill/>
              </a:ln>
            </c:spPr>
            <c:extLst>
              <c:ext xmlns:c16="http://schemas.microsoft.com/office/drawing/2014/chart" uri="{C3380CC4-5D6E-409C-BE32-E72D297353CC}">
                <c16:uniqueId val="{00000001-1700-422E-BD97-F7FD73842A24}"/>
              </c:ext>
            </c:extLst>
          </c:dPt>
          <c:val>
            <c:numRef>
              <c:f>Sheet1!$A$1:$A$2</c:f>
              <c:numCache>
                <c:formatCode>General</c:formatCode>
                <c:ptCount val="2"/>
                <c:pt idx="0">
                  <c:v>8</c:v>
                </c:pt>
                <c:pt idx="1">
                  <c:v>92</c:v>
                </c:pt>
              </c:numCache>
            </c:numRef>
          </c:val>
          <c:extLst>
            <c:ext xmlns:c16="http://schemas.microsoft.com/office/drawing/2014/chart" uri="{C3380CC4-5D6E-409C-BE32-E72D297353CC}">
              <c16:uniqueId val="{00000002-1700-422E-BD97-F7FD73842A24}"/>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113207547169817E-2"/>
          <c:y val="9.8113207547169817E-2"/>
          <c:w val="0.80377358490566042"/>
          <c:h val="0.80377358490566042"/>
        </c:manualLayout>
      </c:layout>
      <c:doughnutChart>
        <c:varyColors val="0"/>
        <c:ser>
          <c:idx val="0"/>
          <c:order val="0"/>
          <c:dPt>
            <c:idx val="0"/>
            <c:bubble3D val="0"/>
            <c:spPr>
              <a:solidFill>
                <a:srgbClr val="F89427"/>
              </a:solidFill>
              <a:ln>
                <a:noFill/>
              </a:ln>
            </c:spPr>
            <c:extLst>
              <c:ext xmlns:c16="http://schemas.microsoft.com/office/drawing/2014/chart" uri="{C3380CC4-5D6E-409C-BE32-E72D297353CC}">
                <c16:uniqueId val="{00000000-EF36-4297-9E9A-6692A1E8F89B}"/>
              </c:ext>
            </c:extLst>
          </c:dPt>
          <c:dPt>
            <c:idx val="1"/>
            <c:bubble3D val="0"/>
            <c:spPr>
              <a:solidFill>
                <a:srgbClr val="C0C0C0"/>
              </a:solidFill>
              <a:ln>
                <a:noFill/>
              </a:ln>
            </c:spPr>
            <c:extLst>
              <c:ext xmlns:c16="http://schemas.microsoft.com/office/drawing/2014/chart" uri="{C3380CC4-5D6E-409C-BE32-E72D297353CC}">
                <c16:uniqueId val="{00000001-EF36-4297-9E9A-6692A1E8F89B}"/>
              </c:ext>
            </c:extLst>
          </c:dPt>
          <c:val>
            <c:numRef>
              <c:f>Sheet1!$A$1:$A$2</c:f>
              <c:numCache>
                <c:formatCode>General</c:formatCode>
                <c:ptCount val="2"/>
                <c:pt idx="0">
                  <c:v>79</c:v>
                </c:pt>
                <c:pt idx="1">
                  <c:v>20.999999999999996</c:v>
                </c:pt>
              </c:numCache>
            </c:numRef>
          </c:val>
          <c:extLst>
            <c:ext xmlns:c16="http://schemas.microsoft.com/office/drawing/2014/chart" uri="{C3380CC4-5D6E-409C-BE32-E72D297353CC}">
              <c16:uniqueId val="{00000002-EF36-4297-9E9A-6692A1E8F89B}"/>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rgbClr val="FAB468"/>
              </a:solidFill>
              <a:ln>
                <a:noFill/>
              </a:ln>
            </c:spPr>
            <c:extLst>
              <c:ext xmlns:c16="http://schemas.microsoft.com/office/drawing/2014/chart" uri="{C3380CC4-5D6E-409C-BE32-E72D297353CC}">
                <c16:uniqueId val="{00000000-FF82-4072-A133-8EAB6515F211}"/>
              </c:ext>
            </c:extLst>
          </c:dPt>
          <c:dPt>
            <c:idx val="1"/>
            <c:bubble3D val="0"/>
            <c:spPr>
              <a:solidFill>
                <a:srgbClr val="E0DEE0"/>
              </a:solidFill>
              <a:ln>
                <a:noFill/>
              </a:ln>
            </c:spPr>
            <c:extLst>
              <c:ext xmlns:c16="http://schemas.microsoft.com/office/drawing/2014/chart" uri="{C3380CC4-5D6E-409C-BE32-E72D297353CC}">
                <c16:uniqueId val="{00000001-FF82-4072-A133-8EAB6515F211}"/>
              </c:ext>
            </c:extLst>
          </c:dPt>
          <c:val>
            <c:numRef>
              <c:f>Sheet1!$A$1:$A$2</c:f>
              <c:numCache>
                <c:formatCode>General</c:formatCode>
                <c:ptCount val="2"/>
                <c:pt idx="0">
                  <c:v>43</c:v>
                </c:pt>
                <c:pt idx="1">
                  <c:v>57.000000000000007</c:v>
                </c:pt>
              </c:numCache>
            </c:numRef>
          </c:val>
          <c:extLst>
            <c:ext xmlns:c16="http://schemas.microsoft.com/office/drawing/2014/chart" uri="{C3380CC4-5D6E-409C-BE32-E72D297353CC}">
              <c16:uniqueId val="{00000002-FF82-4072-A133-8EAB6515F211}"/>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236641221374045E-2"/>
          <c:y val="9.9236641221374045E-2"/>
          <c:w val="0.80152671755725191"/>
          <c:h val="0.80152671755725191"/>
        </c:manualLayout>
      </c:layout>
      <c:doughnutChart>
        <c:varyColors val="0"/>
        <c:ser>
          <c:idx val="0"/>
          <c:order val="0"/>
          <c:dPt>
            <c:idx val="0"/>
            <c:bubble3D val="0"/>
            <c:spPr>
              <a:solidFill>
                <a:srgbClr val="6699B4"/>
              </a:solidFill>
              <a:ln>
                <a:noFill/>
              </a:ln>
            </c:spPr>
            <c:extLst>
              <c:ext xmlns:c16="http://schemas.microsoft.com/office/drawing/2014/chart" uri="{C3380CC4-5D6E-409C-BE32-E72D297353CC}">
                <c16:uniqueId val="{00000000-B358-48BE-B91B-B2C824EA9D02}"/>
              </c:ext>
            </c:extLst>
          </c:dPt>
          <c:dPt>
            <c:idx val="1"/>
            <c:bubble3D val="0"/>
            <c:spPr>
              <a:solidFill>
                <a:srgbClr val="D6D7D9"/>
              </a:solidFill>
              <a:ln>
                <a:noFill/>
              </a:ln>
            </c:spPr>
            <c:extLst>
              <c:ext xmlns:c16="http://schemas.microsoft.com/office/drawing/2014/chart" uri="{C3380CC4-5D6E-409C-BE32-E72D297353CC}">
                <c16:uniqueId val="{00000001-B358-48BE-B91B-B2C824EA9D02}"/>
              </c:ext>
            </c:extLst>
          </c:dPt>
          <c:val>
            <c:numRef>
              <c:f>Sheet1!$A$1:$A$2</c:f>
              <c:numCache>
                <c:formatCode>General</c:formatCode>
                <c:ptCount val="2"/>
                <c:pt idx="0">
                  <c:v>87</c:v>
                </c:pt>
                <c:pt idx="1">
                  <c:v>13</c:v>
                </c:pt>
              </c:numCache>
            </c:numRef>
          </c:val>
          <c:extLst>
            <c:ext xmlns:c16="http://schemas.microsoft.com/office/drawing/2014/chart" uri="{C3380CC4-5D6E-409C-BE32-E72D297353CC}">
              <c16:uniqueId val="{00000002-B358-48BE-B91B-B2C824EA9D02}"/>
            </c:ext>
          </c:extLst>
        </c:ser>
        <c:dLbls>
          <c:showLegendKey val="0"/>
          <c:showVal val="0"/>
          <c:showCatName val="0"/>
          <c:showSerName val="0"/>
          <c:showPercent val="0"/>
          <c:showBubbleSize val="0"/>
          <c:showLeaderLines val="0"/>
        </c:dLbls>
        <c:firstSliceAng val="47"/>
        <c:holeSize val="70"/>
      </c:doughnutChart>
    </c:plotArea>
    <c:plotVisOnly val="0"/>
    <c:dispBlanksAs val="gap"/>
    <c:showDLblsOverMax val="1"/>
  </c:chart>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rgbClr val="FAB468"/>
              </a:solidFill>
              <a:ln>
                <a:noFill/>
              </a:ln>
            </c:spPr>
            <c:extLst>
              <c:ext xmlns:c16="http://schemas.microsoft.com/office/drawing/2014/chart" uri="{C3380CC4-5D6E-409C-BE32-E72D297353CC}">
                <c16:uniqueId val="{00000000-3891-4EB2-8ACC-F2183E771EA6}"/>
              </c:ext>
            </c:extLst>
          </c:dPt>
          <c:dPt>
            <c:idx val="1"/>
            <c:bubble3D val="0"/>
            <c:spPr>
              <a:solidFill>
                <a:srgbClr val="E0DEE0"/>
              </a:solidFill>
              <a:ln>
                <a:noFill/>
              </a:ln>
            </c:spPr>
            <c:extLst>
              <c:ext xmlns:c16="http://schemas.microsoft.com/office/drawing/2014/chart" uri="{C3380CC4-5D6E-409C-BE32-E72D297353CC}">
                <c16:uniqueId val="{00000001-3891-4EB2-8ACC-F2183E771EA6}"/>
              </c:ext>
            </c:extLst>
          </c:dPt>
          <c:val>
            <c:numRef>
              <c:f>Sheet1!$A$1:$A$2</c:f>
              <c:numCache>
                <c:formatCode>General</c:formatCode>
                <c:ptCount val="2"/>
                <c:pt idx="0">
                  <c:v>52</c:v>
                </c:pt>
                <c:pt idx="1">
                  <c:v>48</c:v>
                </c:pt>
              </c:numCache>
            </c:numRef>
          </c:val>
          <c:extLst>
            <c:ext xmlns:c16="http://schemas.microsoft.com/office/drawing/2014/chart" uri="{C3380CC4-5D6E-409C-BE32-E72D297353CC}">
              <c16:uniqueId val="{00000002-3891-4EB2-8ACC-F2183E771EA6}"/>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4B10-46F3-8561-DEB0B699FD32}"/>
              </c:ext>
            </c:extLst>
          </c:dPt>
          <c:dPt>
            <c:idx val="1"/>
            <c:bubble3D val="0"/>
            <c:spPr>
              <a:solidFill>
                <a:srgbClr val="E0DEE0"/>
              </a:solidFill>
              <a:ln>
                <a:noFill/>
              </a:ln>
            </c:spPr>
            <c:extLst>
              <c:ext xmlns:c16="http://schemas.microsoft.com/office/drawing/2014/chart" uri="{C3380CC4-5D6E-409C-BE32-E72D297353CC}">
                <c16:uniqueId val="{00000001-4B10-46F3-8561-DEB0B699FD32}"/>
              </c:ext>
            </c:extLst>
          </c:dPt>
          <c:val>
            <c:numRef>
              <c:f>Sheet1!$A$1:$A$2</c:f>
              <c:numCache>
                <c:formatCode>General</c:formatCode>
                <c:ptCount val="2"/>
                <c:pt idx="0">
                  <c:v>69</c:v>
                </c:pt>
                <c:pt idx="1">
                  <c:v>31.000000000000007</c:v>
                </c:pt>
              </c:numCache>
            </c:numRef>
          </c:val>
          <c:extLst>
            <c:ext xmlns:c16="http://schemas.microsoft.com/office/drawing/2014/chart" uri="{C3380CC4-5D6E-409C-BE32-E72D297353CC}">
              <c16:uniqueId val="{00000002-4B10-46F3-8561-DEB0B699FD32}"/>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B5FC-4C10-A429-9E32260CA24B}"/>
              </c:ext>
            </c:extLst>
          </c:dPt>
          <c:dPt>
            <c:idx val="1"/>
            <c:bubble3D val="0"/>
            <c:spPr>
              <a:solidFill>
                <a:srgbClr val="E0DEE0"/>
              </a:solidFill>
              <a:ln>
                <a:noFill/>
              </a:ln>
            </c:spPr>
            <c:extLst>
              <c:ext xmlns:c16="http://schemas.microsoft.com/office/drawing/2014/chart" uri="{C3380CC4-5D6E-409C-BE32-E72D297353CC}">
                <c16:uniqueId val="{00000001-B5FC-4C10-A429-9E32260CA24B}"/>
              </c:ext>
            </c:extLst>
          </c:dPt>
          <c:val>
            <c:numRef>
              <c:f>Sheet1!$A$1:$A$2</c:f>
              <c:numCache>
                <c:formatCode>General</c:formatCode>
                <c:ptCount val="2"/>
                <c:pt idx="0">
                  <c:v>45</c:v>
                </c:pt>
                <c:pt idx="1">
                  <c:v>55.000000000000007</c:v>
                </c:pt>
              </c:numCache>
            </c:numRef>
          </c:val>
          <c:extLst>
            <c:ext xmlns:c16="http://schemas.microsoft.com/office/drawing/2014/chart" uri="{C3380CC4-5D6E-409C-BE32-E72D297353CC}">
              <c16:uniqueId val="{00000002-B5FC-4C10-A429-9E32260CA24B}"/>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A093-43F6-85FC-F9A79C243FF5}"/>
              </c:ext>
            </c:extLst>
          </c:dPt>
          <c:dPt>
            <c:idx val="1"/>
            <c:bubble3D val="0"/>
            <c:spPr>
              <a:solidFill>
                <a:srgbClr val="E0DEE0"/>
              </a:solidFill>
              <a:ln>
                <a:noFill/>
              </a:ln>
            </c:spPr>
            <c:extLst>
              <c:ext xmlns:c16="http://schemas.microsoft.com/office/drawing/2014/chart" uri="{C3380CC4-5D6E-409C-BE32-E72D297353CC}">
                <c16:uniqueId val="{00000001-A093-43F6-85FC-F9A79C243FF5}"/>
              </c:ext>
            </c:extLst>
          </c:dPt>
          <c:val>
            <c:numRef>
              <c:f>Sheet1!$A$1:$A$2</c:f>
              <c:numCache>
                <c:formatCode>General</c:formatCode>
                <c:ptCount val="2"/>
                <c:pt idx="0">
                  <c:v>18</c:v>
                </c:pt>
                <c:pt idx="1">
                  <c:v>82</c:v>
                </c:pt>
              </c:numCache>
            </c:numRef>
          </c:val>
          <c:extLst>
            <c:ext xmlns:c16="http://schemas.microsoft.com/office/drawing/2014/chart" uri="{C3380CC4-5D6E-409C-BE32-E72D297353CC}">
              <c16:uniqueId val="{00000002-A093-43F6-85FC-F9A79C243FF5}"/>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CBB9-4899-BDB0-CF5810297305}"/>
              </c:ext>
            </c:extLst>
          </c:dPt>
          <c:dPt>
            <c:idx val="1"/>
            <c:bubble3D val="0"/>
            <c:spPr>
              <a:solidFill>
                <a:srgbClr val="E0DEE0"/>
              </a:solidFill>
              <a:ln>
                <a:noFill/>
              </a:ln>
            </c:spPr>
            <c:extLst>
              <c:ext xmlns:c16="http://schemas.microsoft.com/office/drawing/2014/chart" uri="{C3380CC4-5D6E-409C-BE32-E72D297353CC}">
                <c16:uniqueId val="{00000001-CBB9-4899-BDB0-CF5810297305}"/>
              </c:ext>
            </c:extLst>
          </c:dPt>
          <c:val>
            <c:numRef>
              <c:f>Sheet1!$A$1:$A$2</c:f>
              <c:numCache>
                <c:formatCode>General</c:formatCode>
                <c:ptCount val="2"/>
                <c:pt idx="0">
                  <c:v>11</c:v>
                </c:pt>
                <c:pt idx="1">
                  <c:v>89</c:v>
                </c:pt>
              </c:numCache>
            </c:numRef>
          </c:val>
          <c:extLst>
            <c:ext xmlns:c16="http://schemas.microsoft.com/office/drawing/2014/chart" uri="{C3380CC4-5D6E-409C-BE32-E72D297353CC}">
              <c16:uniqueId val="{00000002-CBB9-4899-BDB0-CF5810297305}"/>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707B-46D2-A4DC-A0375A933A4A}"/>
              </c:ext>
            </c:extLst>
          </c:dPt>
          <c:dPt>
            <c:idx val="1"/>
            <c:bubble3D val="0"/>
            <c:spPr>
              <a:solidFill>
                <a:srgbClr val="E0DEE0"/>
              </a:solidFill>
              <a:ln>
                <a:noFill/>
              </a:ln>
            </c:spPr>
            <c:extLst>
              <c:ext xmlns:c16="http://schemas.microsoft.com/office/drawing/2014/chart" uri="{C3380CC4-5D6E-409C-BE32-E72D297353CC}">
                <c16:uniqueId val="{00000001-707B-46D2-A4DC-A0375A933A4A}"/>
              </c:ext>
            </c:extLst>
          </c:dPt>
          <c:val>
            <c:numRef>
              <c:f>Sheet1!$A$1:$A$2</c:f>
              <c:numCache>
                <c:formatCode>General</c:formatCode>
                <c:ptCount val="2"/>
                <c:pt idx="0">
                  <c:v>72</c:v>
                </c:pt>
                <c:pt idx="1">
                  <c:v>28.000000000000004</c:v>
                </c:pt>
              </c:numCache>
            </c:numRef>
          </c:val>
          <c:extLst>
            <c:ext xmlns:c16="http://schemas.microsoft.com/office/drawing/2014/chart" uri="{C3380CC4-5D6E-409C-BE32-E72D297353CC}">
              <c16:uniqueId val="{00000002-707B-46D2-A4DC-A0375A933A4A}"/>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EB53-4085-AD79-C590C36F61DF}"/>
              </c:ext>
            </c:extLst>
          </c:dPt>
          <c:dPt>
            <c:idx val="1"/>
            <c:bubble3D val="0"/>
            <c:spPr>
              <a:solidFill>
                <a:srgbClr val="E0DEE0"/>
              </a:solidFill>
              <a:ln>
                <a:noFill/>
              </a:ln>
            </c:spPr>
            <c:extLst>
              <c:ext xmlns:c16="http://schemas.microsoft.com/office/drawing/2014/chart" uri="{C3380CC4-5D6E-409C-BE32-E72D297353CC}">
                <c16:uniqueId val="{00000001-EB53-4085-AD79-C590C36F61DF}"/>
              </c:ext>
            </c:extLst>
          </c:dPt>
          <c:val>
            <c:numRef>
              <c:f>Sheet1!$A$1:$A$2</c:f>
              <c:numCache>
                <c:formatCode>General</c:formatCode>
                <c:ptCount val="2"/>
                <c:pt idx="0">
                  <c:v>53</c:v>
                </c:pt>
                <c:pt idx="1">
                  <c:v>47</c:v>
                </c:pt>
              </c:numCache>
            </c:numRef>
          </c:val>
          <c:extLst>
            <c:ext xmlns:c16="http://schemas.microsoft.com/office/drawing/2014/chart" uri="{C3380CC4-5D6E-409C-BE32-E72D297353CC}">
              <c16:uniqueId val="{00000002-EB53-4085-AD79-C590C36F61DF}"/>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3C5B-4A9C-A2CF-620D85A63BC6}"/>
              </c:ext>
            </c:extLst>
          </c:dPt>
          <c:dPt>
            <c:idx val="1"/>
            <c:bubble3D val="0"/>
            <c:spPr>
              <a:solidFill>
                <a:srgbClr val="E0DEE0"/>
              </a:solidFill>
              <a:ln>
                <a:noFill/>
              </a:ln>
            </c:spPr>
            <c:extLst>
              <c:ext xmlns:c16="http://schemas.microsoft.com/office/drawing/2014/chart" uri="{C3380CC4-5D6E-409C-BE32-E72D297353CC}">
                <c16:uniqueId val="{00000001-3C5B-4A9C-A2CF-620D85A63BC6}"/>
              </c:ext>
            </c:extLst>
          </c:dPt>
          <c:val>
            <c:numRef>
              <c:f>Sheet1!$A$1:$A$2</c:f>
              <c:numCache>
                <c:formatCode>General</c:formatCode>
                <c:ptCount val="2"/>
                <c:pt idx="0">
                  <c:v>46</c:v>
                </c:pt>
                <c:pt idx="1">
                  <c:v>54</c:v>
                </c:pt>
              </c:numCache>
            </c:numRef>
          </c:val>
          <c:extLst>
            <c:ext xmlns:c16="http://schemas.microsoft.com/office/drawing/2014/chart" uri="{C3380CC4-5D6E-409C-BE32-E72D297353CC}">
              <c16:uniqueId val="{00000002-3C5B-4A9C-A2CF-620D85A63BC6}"/>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5613-490E-9747-F645CA8C6679}"/>
              </c:ext>
            </c:extLst>
          </c:dPt>
          <c:dPt>
            <c:idx val="1"/>
            <c:bubble3D val="0"/>
            <c:spPr>
              <a:solidFill>
                <a:srgbClr val="E0DEE0"/>
              </a:solidFill>
              <a:ln>
                <a:noFill/>
              </a:ln>
            </c:spPr>
            <c:extLst>
              <c:ext xmlns:c16="http://schemas.microsoft.com/office/drawing/2014/chart" uri="{C3380CC4-5D6E-409C-BE32-E72D297353CC}">
                <c16:uniqueId val="{00000001-5613-490E-9747-F645CA8C6679}"/>
              </c:ext>
            </c:extLst>
          </c:dPt>
          <c:val>
            <c:numRef>
              <c:f>Sheet1!$A$1:$A$2</c:f>
              <c:numCache>
                <c:formatCode>General</c:formatCode>
                <c:ptCount val="2"/>
                <c:pt idx="0">
                  <c:v>16</c:v>
                </c:pt>
                <c:pt idx="1">
                  <c:v>84</c:v>
                </c:pt>
              </c:numCache>
            </c:numRef>
          </c:val>
          <c:extLst>
            <c:ext xmlns:c16="http://schemas.microsoft.com/office/drawing/2014/chart" uri="{C3380CC4-5D6E-409C-BE32-E72D297353CC}">
              <c16:uniqueId val="{00000002-5613-490E-9747-F645CA8C6679}"/>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8DCE-4ABC-8B21-0860CCC46599}"/>
              </c:ext>
            </c:extLst>
          </c:dPt>
          <c:dPt>
            <c:idx val="1"/>
            <c:bubble3D val="0"/>
            <c:spPr>
              <a:solidFill>
                <a:srgbClr val="E0DEE0"/>
              </a:solidFill>
              <a:ln>
                <a:noFill/>
              </a:ln>
            </c:spPr>
            <c:extLst>
              <c:ext xmlns:c16="http://schemas.microsoft.com/office/drawing/2014/chart" uri="{C3380CC4-5D6E-409C-BE32-E72D297353CC}">
                <c16:uniqueId val="{00000001-8DCE-4ABC-8B21-0860CCC46599}"/>
              </c:ext>
            </c:extLst>
          </c:dPt>
          <c:val>
            <c:numRef>
              <c:f>Sheet1!$A$1:$A$2</c:f>
              <c:numCache>
                <c:formatCode>General</c:formatCode>
                <c:ptCount val="2"/>
                <c:pt idx="0">
                  <c:v>14.000000000000002</c:v>
                </c:pt>
                <c:pt idx="1">
                  <c:v>86</c:v>
                </c:pt>
              </c:numCache>
            </c:numRef>
          </c:val>
          <c:extLst>
            <c:ext xmlns:c16="http://schemas.microsoft.com/office/drawing/2014/chart" uri="{C3380CC4-5D6E-409C-BE32-E72D297353CC}">
              <c16:uniqueId val="{00000002-8DCE-4ABC-8B21-0860CCC46599}"/>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236641221374045E-2"/>
          <c:y val="9.9236641221374045E-2"/>
          <c:w val="0.80152671755725191"/>
          <c:h val="0.80152671755725191"/>
        </c:manualLayout>
      </c:layout>
      <c:doughnutChart>
        <c:varyColors val="0"/>
        <c:ser>
          <c:idx val="0"/>
          <c:order val="0"/>
          <c:dPt>
            <c:idx val="0"/>
            <c:bubble3D val="0"/>
            <c:spPr>
              <a:solidFill>
                <a:srgbClr val="F99F3D"/>
              </a:solidFill>
              <a:ln>
                <a:noFill/>
              </a:ln>
            </c:spPr>
            <c:extLst>
              <c:ext xmlns:c16="http://schemas.microsoft.com/office/drawing/2014/chart" uri="{C3380CC4-5D6E-409C-BE32-E72D297353CC}">
                <c16:uniqueId val="{00000000-03C8-4131-A653-E803497D6DF6}"/>
              </c:ext>
            </c:extLst>
          </c:dPt>
          <c:dPt>
            <c:idx val="1"/>
            <c:bubble3D val="0"/>
            <c:spPr>
              <a:solidFill>
                <a:srgbClr val="D6D7D9"/>
              </a:solidFill>
              <a:ln>
                <a:noFill/>
              </a:ln>
            </c:spPr>
            <c:extLst>
              <c:ext xmlns:c16="http://schemas.microsoft.com/office/drawing/2014/chart" uri="{C3380CC4-5D6E-409C-BE32-E72D297353CC}">
                <c16:uniqueId val="{00000001-03C8-4131-A653-E803497D6DF6}"/>
              </c:ext>
            </c:extLst>
          </c:dPt>
          <c:val>
            <c:numRef>
              <c:f>Sheet1!$A$1:$A$2</c:f>
              <c:numCache>
                <c:formatCode>General</c:formatCode>
                <c:ptCount val="2"/>
                <c:pt idx="0">
                  <c:v>79</c:v>
                </c:pt>
                <c:pt idx="1">
                  <c:v>21</c:v>
                </c:pt>
              </c:numCache>
            </c:numRef>
          </c:val>
          <c:extLst>
            <c:ext xmlns:c16="http://schemas.microsoft.com/office/drawing/2014/chart" uri="{C3380CC4-5D6E-409C-BE32-E72D297353CC}">
              <c16:uniqueId val="{00000002-03C8-4131-A653-E803497D6DF6}"/>
            </c:ext>
          </c:extLst>
        </c:ser>
        <c:dLbls>
          <c:showLegendKey val="0"/>
          <c:showVal val="0"/>
          <c:showCatName val="0"/>
          <c:showSerName val="0"/>
          <c:showPercent val="0"/>
          <c:showBubbleSize val="0"/>
          <c:showLeaderLines val="0"/>
        </c:dLbls>
        <c:firstSliceAng val="76"/>
        <c:holeSize val="70"/>
      </c:doughnutChart>
    </c:plotArea>
    <c:plotVisOnly val="0"/>
    <c:dispBlanksAs val="gap"/>
    <c:showDLblsOverMax val="1"/>
  </c:chart>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49664429530201"/>
          <c:y val="0.17449664429530201"/>
          <c:w val="0.65100671140939592"/>
          <c:h val="0.65100671140939592"/>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88B8-48DC-991E-2EBF51DA6135}"/>
              </c:ext>
            </c:extLst>
          </c:dPt>
          <c:dPt>
            <c:idx val="1"/>
            <c:bubble3D val="0"/>
            <c:spPr>
              <a:solidFill>
                <a:srgbClr val="E0DEE0"/>
              </a:solidFill>
              <a:ln>
                <a:noFill/>
              </a:ln>
            </c:spPr>
            <c:extLst>
              <c:ext xmlns:c16="http://schemas.microsoft.com/office/drawing/2014/chart" uri="{C3380CC4-5D6E-409C-BE32-E72D297353CC}">
                <c16:uniqueId val="{00000001-88B8-48DC-991E-2EBF51DA6135}"/>
              </c:ext>
            </c:extLst>
          </c:dPt>
          <c:val>
            <c:numRef>
              <c:f>Sheet1!$A$1:$A$2</c:f>
              <c:numCache>
                <c:formatCode>General</c:formatCode>
                <c:ptCount val="2"/>
                <c:pt idx="0">
                  <c:v>13</c:v>
                </c:pt>
                <c:pt idx="1">
                  <c:v>87</c:v>
                </c:pt>
              </c:numCache>
            </c:numRef>
          </c:val>
          <c:extLst>
            <c:ext xmlns:c16="http://schemas.microsoft.com/office/drawing/2014/chart" uri="{C3380CC4-5D6E-409C-BE32-E72D297353CC}">
              <c16:uniqueId val="{00000002-88B8-48DC-991E-2EBF51DA6135}"/>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67567567567569"/>
          <c:y val="0.17567567567567569"/>
          <c:w val="0.64864864864864868"/>
          <c:h val="0.64864864864864868"/>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806A-4A5D-B54B-D2C3C834E7F9}"/>
              </c:ext>
            </c:extLst>
          </c:dPt>
          <c:dPt>
            <c:idx val="1"/>
            <c:bubble3D val="0"/>
            <c:spPr>
              <a:solidFill>
                <a:srgbClr val="E0DEE0"/>
              </a:solidFill>
              <a:ln>
                <a:noFill/>
              </a:ln>
            </c:spPr>
            <c:extLst>
              <c:ext xmlns:c16="http://schemas.microsoft.com/office/drawing/2014/chart" uri="{C3380CC4-5D6E-409C-BE32-E72D297353CC}">
                <c16:uniqueId val="{00000001-806A-4A5D-B54B-D2C3C834E7F9}"/>
              </c:ext>
            </c:extLst>
          </c:dPt>
          <c:val>
            <c:numRef>
              <c:f>Sheet1!$A$1:$A$2</c:f>
              <c:numCache>
                <c:formatCode>General</c:formatCode>
                <c:ptCount val="2"/>
                <c:pt idx="0">
                  <c:v>14.000000000000002</c:v>
                </c:pt>
                <c:pt idx="1">
                  <c:v>86</c:v>
                </c:pt>
              </c:numCache>
            </c:numRef>
          </c:val>
          <c:extLst>
            <c:ext xmlns:c16="http://schemas.microsoft.com/office/drawing/2014/chart" uri="{C3380CC4-5D6E-409C-BE32-E72D297353CC}">
              <c16:uniqueId val="{00000002-806A-4A5D-B54B-D2C3C834E7F9}"/>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E189-4D9A-886F-0D8F8C0F68C8}"/>
              </c:ext>
            </c:extLst>
          </c:dPt>
          <c:dPt>
            <c:idx val="1"/>
            <c:bubble3D val="0"/>
            <c:spPr>
              <a:solidFill>
                <a:srgbClr val="E0DEE0"/>
              </a:solidFill>
              <a:ln>
                <a:noFill/>
              </a:ln>
            </c:spPr>
            <c:extLst>
              <c:ext xmlns:c16="http://schemas.microsoft.com/office/drawing/2014/chart" uri="{C3380CC4-5D6E-409C-BE32-E72D297353CC}">
                <c16:uniqueId val="{00000001-E189-4D9A-886F-0D8F8C0F68C8}"/>
              </c:ext>
            </c:extLst>
          </c:dPt>
          <c:val>
            <c:numRef>
              <c:f>Sheet1!$A$1:$A$2</c:f>
              <c:numCache>
                <c:formatCode>General</c:formatCode>
                <c:ptCount val="2"/>
                <c:pt idx="0">
                  <c:v>6</c:v>
                </c:pt>
                <c:pt idx="1">
                  <c:v>94</c:v>
                </c:pt>
              </c:numCache>
            </c:numRef>
          </c:val>
          <c:extLst>
            <c:ext xmlns:c16="http://schemas.microsoft.com/office/drawing/2014/chart" uri="{C3380CC4-5D6E-409C-BE32-E72D297353CC}">
              <c16:uniqueId val="{00000002-E189-4D9A-886F-0D8F8C0F68C8}"/>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F06E-41B3-8C8D-58CA37DFAC7D}"/>
              </c:ext>
            </c:extLst>
          </c:dPt>
          <c:dPt>
            <c:idx val="1"/>
            <c:bubble3D val="0"/>
            <c:spPr>
              <a:solidFill>
                <a:srgbClr val="E0DEE0"/>
              </a:solidFill>
              <a:ln>
                <a:noFill/>
              </a:ln>
            </c:spPr>
            <c:extLst>
              <c:ext xmlns:c16="http://schemas.microsoft.com/office/drawing/2014/chart" uri="{C3380CC4-5D6E-409C-BE32-E72D297353CC}">
                <c16:uniqueId val="{00000001-F06E-41B3-8C8D-58CA37DFAC7D}"/>
              </c:ext>
            </c:extLst>
          </c:dPt>
          <c:val>
            <c:numRef>
              <c:f>Sheet1!$A$1:$A$2</c:f>
              <c:numCache>
                <c:formatCode>General</c:formatCode>
                <c:ptCount val="2"/>
                <c:pt idx="0">
                  <c:v>91</c:v>
                </c:pt>
                <c:pt idx="1">
                  <c:v>8.9999999999999964</c:v>
                </c:pt>
              </c:numCache>
            </c:numRef>
          </c:val>
          <c:extLst>
            <c:ext xmlns:c16="http://schemas.microsoft.com/office/drawing/2014/chart" uri="{C3380CC4-5D6E-409C-BE32-E72D297353CC}">
              <c16:uniqueId val="{00000002-F06E-41B3-8C8D-58CA37DFAC7D}"/>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298676748582225E-2"/>
          <c:y val="9.8298676748582225E-2"/>
          <c:w val="0.80340264650283555"/>
          <c:h val="0.80340264650283555"/>
        </c:manualLayout>
      </c:layout>
      <c:doughnutChart>
        <c:varyColors val="0"/>
        <c:ser>
          <c:idx val="0"/>
          <c:order val="0"/>
          <c:dPt>
            <c:idx val="0"/>
            <c:bubble3D val="0"/>
            <c:spPr>
              <a:solidFill>
                <a:schemeClr val="accent5"/>
              </a:solidFill>
              <a:ln w="9525" cmpd="sng" algn="ctr">
                <a:solidFill>
                  <a:srgbClr val="E0DEE0"/>
                </a:solidFill>
                <a:prstDash val="solid"/>
              </a:ln>
            </c:spPr>
            <c:extLst>
              <c:ext xmlns:c16="http://schemas.microsoft.com/office/drawing/2014/chart" uri="{C3380CC4-5D6E-409C-BE32-E72D297353CC}">
                <c16:uniqueId val="{00000000-D2B7-4FB0-AE53-194B02DE5248}"/>
              </c:ext>
            </c:extLst>
          </c:dPt>
          <c:dPt>
            <c:idx val="1"/>
            <c:bubble3D val="0"/>
            <c:spPr>
              <a:solidFill>
                <a:srgbClr val="C0C0C0"/>
              </a:solidFill>
              <a:ln>
                <a:noFill/>
              </a:ln>
            </c:spPr>
            <c:extLst>
              <c:ext xmlns:c16="http://schemas.microsoft.com/office/drawing/2014/chart" uri="{C3380CC4-5D6E-409C-BE32-E72D297353CC}">
                <c16:uniqueId val="{00000001-D2B7-4FB0-AE53-194B02DE5248}"/>
              </c:ext>
            </c:extLst>
          </c:dPt>
          <c:val>
            <c:numRef>
              <c:f>Sheet1!$A$1:$A$2</c:f>
              <c:numCache>
                <c:formatCode>General</c:formatCode>
                <c:ptCount val="2"/>
                <c:pt idx="0">
                  <c:v>77</c:v>
                </c:pt>
                <c:pt idx="1">
                  <c:v>23</c:v>
                </c:pt>
              </c:numCache>
            </c:numRef>
          </c:val>
          <c:extLst>
            <c:ext xmlns:c16="http://schemas.microsoft.com/office/drawing/2014/chart" uri="{C3380CC4-5D6E-409C-BE32-E72D297353CC}">
              <c16:uniqueId val="{00000002-D2B7-4FB0-AE53-194B02DE5248}"/>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402B-4867-AFAA-6D60286DF90C}"/>
              </c:ext>
            </c:extLst>
          </c:dPt>
          <c:dPt>
            <c:idx val="1"/>
            <c:bubble3D val="0"/>
            <c:spPr>
              <a:solidFill>
                <a:srgbClr val="E0DEE0"/>
              </a:solidFill>
              <a:ln>
                <a:noFill/>
              </a:ln>
            </c:spPr>
            <c:extLst>
              <c:ext xmlns:c16="http://schemas.microsoft.com/office/drawing/2014/chart" uri="{C3380CC4-5D6E-409C-BE32-E72D297353CC}">
                <c16:uniqueId val="{00000001-402B-4867-AFAA-6D60286DF90C}"/>
              </c:ext>
            </c:extLst>
          </c:dPt>
          <c:val>
            <c:numRef>
              <c:f>Sheet1!$A$1:$A$2</c:f>
              <c:numCache>
                <c:formatCode>General</c:formatCode>
                <c:ptCount val="2"/>
                <c:pt idx="0">
                  <c:v>64</c:v>
                </c:pt>
                <c:pt idx="1">
                  <c:v>36</c:v>
                </c:pt>
              </c:numCache>
            </c:numRef>
          </c:val>
          <c:extLst>
            <c:ext xmlns:c16="http://schemas.microsoft.com/office/drawing/2014/chart" uri="{C3380CC4-5D6E-409C-BE32-E72D297353CC}">
              <c16:uniqueId val="{00000002-402B-4867-AFAA-6D60286DF90C}"/>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9F23-41C7-A0C4-1F31165739A4}"/>
              </c:ext>
            </c:extLst>
          </c:dPt>
          <c:dPt>
            <c:idx val="1"/>
            <c:bubble3D val="0"/>
            <c:spPr>
              <a:solidFill>
                <a:srgbClr val="E0DEE0"/>
              </a:solidFill>
              <a:ln>
                <a:noFill/>
              </a:ln>
            </c:spPr>
            <c:extLst>
              <c:ext xmlns:c16="http://schemas.microsoft.com/office/drawing/2014/chart" uri="{C3380CC4-5D6E-409C-BE32-E72D297353CC}">
                <c16:uniqueId val="{00000001-9F23-41C7-A0C4-1F31165739A4}"/>
              </c:ext>
            </c:extLst>
          </c:dPt>
          <c:val>
            <c:numRef>
              <c:f>Sheet1!$A$1:$A$2</c:f>
              <c:numCache>
                <c:formatCode>General</c:formatCode>
                <c:ptCount val="2"/>
                <c:pt idx="0">
                  <c:v>47</c:v>
                </c:pt>
                <c:pt idx="1">
                  <c:v>53</c:v>
                </c:pt>
              </c:numCache>
            </c:numRef>
          </c:val>
          <c:extLst>
            <c:ext xmlns:c16="http://schemas.microsoft.com/office/drawing/2014/chart" uri="{C3380CC4-5D6E-409C-BE32-E72D297353CC}">
              <c16:uniqueId val="{00000002-9F23-41C7-A0C4-1F31165739A4}"/>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chemeClr val="accent5"/>
              </a:solidFill>
              <a:ln>
                <a:noFill/>
              </a:ln>
            </c:spPr>
            <c:extLst>
              <c:ext xmlns:c16="http://schemas.microsoft.com/office/drawing/2014/chart" uri="{C3380CC4-5D6E-409C-BE32-E72D297353CC}">
                <c16:uniqueId val="{00000000-F4AD-4257-8200-207C09E080AA}"/>
              </c:ext>
            </c:extLst>
          </c:dPt>
          <c:dPt>
            <c:idx val="1"/>
            <c:bubble3D val="0"/>
            <c:spPr>
              <a:solidFill>
                <a:srgbClr val="E0DEE0"/>
              </a:solidFill>
              <a:ln>
                <a:noFill/>
              </a:ln>
            </c:spPr>
            <c:extLst>
              <c:ext xmlns:c16="http://schemas.microsoft.com/office/drawing/2014/chart" uri="{C3380CC4-5D6E-409C-BE32-E72D297353CC}">
                <c16:uniqueId val="{00000001-F4AD-4257-8200-207C09E080AA}"/>
              </c:ext>
            </c:extLst>
          </c:dPt>
          <c:val>
            <c:numRef>
              <c:f>Sheet1!$A$1:$A$2</c:f>
              <c:numCache>
                <c:formatCode>General</c:formatCode>
                <c:ptCount val="2"/>
                <c:pt idx="0">
                  <c:v>78</c:v>
                </c:pt>
                <c:pt idx="1">
                  <c:v>21.999999999999996</c:v>
                </c:pt>
              </c:numCache>
            </c:numRef>
          </c:val>
          <c:extLst>
            <c:ext xmlns:c16="http://schemas.microsoft.com/office/drawing/2014/chart" uri="{C3380CC4-5D6E-409C-BE32-E72D297353CC}">
              <c16:uniqueId val="{00000002-F4AD-4257-8200-207C09E080AA}"/>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A39E-41A0-9813-30F54B83BB86}"/>
              </c:ext>
            </c:extLst>
          </c:dPt>
          <c:dPt>
            <c:idx val="1"/>
            <c:bubble3D val="0"/>
            <c:spPr>
              <a:solidFill>
                <a:srgbClr val="E0DEE0"/>
              </a:solidFill>
              <a:ln>
                <a:noFill/>
              </a:ln>
            </c:spPr>
            <c:extLst>
              <c:ext xmlns:c16="http://schemas.microsoft.com/office/drawing/2014/chart" uri="{C3380CC4-5D6E-409C-BE32-E72D297353CC}">
                <c16:uniqueId val="{00000001-A39E-41A0-9813-30F54B83BB86}"/>
              </c:ext>
            </c:extLst>
          </c:dPt>
          <c:val>
            <c:numRef>
              <c:f>Sheet1!$A$1:$A$2</c:f>
              <c:numCache>
                <c:formatCode>General</c:formatCode>
                <c:ptCount val="2"/>
                <c:pt idx="0">
                  <c:v>31</c:v>
                </c:pt>
                <c:pt idx="1">
                  <c:v>69</c:v>
                </c:pt>
              </c:numCache>
            </c:numRef>
          </c:val>
          <c:extLst>
            <c:ext xmlns:c16="http://schemas.microsoft.com/office/drawing/2014/chart" uri="{C3380CC4-5D6E-409C-BE32-E72D297353CC}">
              <c16:uniqueId val="{00000002-A39E-41A0-9813-30F54B83BB86}"/>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B11A-4F84-A3C2-046452B603A4}"/>
              </c:ext>
            </c:extLst>
          </c:dPt>
          <c:dPt>
            <c:idx val="1"/>
            <c:bubble3D val="0"/>
            <c:spPr>
              <a:solidFill>
                <a:srgbClr val="E0DEE0"/>
              </a:solidFill>
              <a:ln>
                <a:noFill/>
              </a:ln>
            </c:spPr>
            <c:extLst>
              <c:ext xmlns:c16="http://schemas.microsoft.com/office/drawing/2014/chart" uri="{C3380CC4-5D6E-409C-BE32-E72D297353CC}">
                <c16:uniqueId val="{00000001-B11A-4F84-A3C2-046452B603A4}"/>
              </c:ext>
            </c:extLst>
          </c:dPt>
          <c:val>
            <c:numRef>
              <c:f>Sheet1!$A$1:$A$2</c:f>
              <c:numCache>
                <c:formatCode>General</c:formatCode>
                <c:ptCount val="2"/>
                <c:pt idx="0">
                  <c:v>93</c:v>
                </c:pt>
                <c:pt idx="1">
                  <c:v>6.9999999999999947</c:v>
                </c:pt>
              </c:numCache>
            </c:numRef>
          </c:val>
          <c:extLst>
            <c:ext xmlns:c16="http://schemas.microsoft.com/office/drawing/2014/chart" uri="{C3380CC4-5D6E-409C-BE32-E72D297353CC}">
              <c16:uniqueId val="{00000002-B11A-4F84-A3C2-046452B603A4}"/>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236641221374045E-2"/>
          <c:y val="9.9236641221374045E-2"/>
          <c:w val="0.80152671755725191"/>
          <c:h val="0.80152671755725191"/>
        </c:manualLayout>
      </c:layout>
      <c:doughnutChart>
        <c:varyColors val="0"/>
        <c:ser>
          <c:idx val="0"/>
          <c:order val="0"/>
          <c:dPt>
            <c:idx val="0"/>
            <c:bubble3D val="0"/>
            <c:spPr>
              <a:solidFill>
                <a:srgbClr val="A75482"/>
              </a:solidFill>
              <a:ln>
                <a:noFill/>
              </a:ln>
            </c:spPr>
            <c:extLst>
              <c:ext xmlns:c16="http://schemas.microsoft.com/office/drawing/2014/chart" uri="{C3380CC4-5D6E-409C-BE32-E72D297353CC}">
                <c16:uniqueId val="{00000000-7F53-4A6B-B5D1-2C5A1905C513}"/>
              </c:ext>
            </c:extLst>
          </c:dPt>
          <c:dPt>
            <c:idx val="1"/>
            <c:bubble3D val="0"/>
            <c:spPr>
              <a:solidFill>
                <a:srgbClr val="D6D7D9"/>
              </a:solidFill>
              <a:ln>
                <a:noFill/>
              </a:ln>
            </c:spPr>
            <c:extLst>
              <c:ext xmlns:c16="http://schemas.microsoft.com/office/drawing/2014/chart" uri="{C3380CC4-5D6E-409C-BE32-E72D297353CC}">
                <c16:uniqueId val="{00000001-7F53-4A6B-B5D1-2C5A1905C513}"/>
              </c:ext>
            </c:extLst>
          </c:dPt>
          <c:val>
            <c:numRef>
              <c:f>Sheet1!$A$1:$A$2</c:f>
              <c:numCache>
                <c:formatCode>General</c:formatCode>
                <c:ptCount val="2"/>
                <c:pt idx="0">
                  <c:v>77</c:v>
                </c:pt>
                <c:pt idx="1">
                  <c:v>23</c:v>
                </c:pt>
              </c:numCache>
            </c:numRef>
          </c:val>
          <c:extLst>
            <c:ext xmlns:c16="http://schemas.microsoft.com/office/drawing/2014/chart" uri="{C3380CC4-5D6E-409C-BE32-E72D297353CC}">
              <c16:uniqueId val="{00000002-7F53-4A6B-B5D1-2C5A1905C513}"/>
            </c:ext>
          </c:extLst>
        </c:ser>
        <c:dLbls>
          <c:showLegendKey val="0"/>
          <c:showVal val="0"/>
          <c:showCatName val="0"/>
          <c:showSerName val="0"/>
          <c:showPercent val="0"/>
          <c:showBubbleSize val="0"/>
          <c:showLeaderLines val="0"/>
        </c:dLbls>
        <c:firstSliceAng val="83"/>
        <c:holeSize val="70"/>
      </c:doughnutChart>
    </c:plotArea>
    <c:plotVisOnly val="0"/>
    <c:dispBlanksAs val="gap"/>
    <c:showDLblsOverMax val="1"/>
  </c:chart>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837837837837843E-2"/>
          <c:y val="8.7837837837837843E-2"/>
          <c:w val="0.82432432432432434"/>
          <c:h val="0.82432432432432434"/>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45CA-40F1-A01D-026B7FAE267E}"/>
              </c:ext>
            </c:extLst>
          </c:dPt>
          <c:dPt>
            <c:idx val="1"/>
            <c:bubble3D val="0"/>
            <c:spPr>
              <a:solidFill>
                <a:srgbClr val="C0C0C0"/>
              </a:solidFill>
              <a:ln>
                <a:noFill/>
              </a:ln>
            </c:spPr>
            <c:extLst>
              <c:ext xmlns:c16="http://schemas.microsoft.com/office/drawing/2014/chart" uri="{C3380CC4-5D6E-409C-BE32-E72D297353CC}">
                <c16:uniqueId val="{00000001-45CA-40F1-A01D-026B7FAE267E}"/>
              </c:ext>
            </c:extLst>
          </c:dPt>
          <c:val>
            <c:numRef>
              <c:f>Sheet1!$A$1:$A$2</c:f>
              <c:numCache>
                <c:formatCode>General</c:formatCode>
                <c:ptCount val="2"/>
                <c:pt idx="0">
                  <c:v>75</c:v>
                </c:pt>
                <c:pt idx="1">
                  <c:v>25</c:v>
                </c:pt>
              </c:numCache>
            </c:numRef>
          </c:val>
          <c:extLst>
            <c:ext xmlns:c16="http://schemas.microsoft.com/office/drawing/2014/chart" uri="{C3380CC4-5D6E-409C-BE32-E72D297353CC}">
              <c16:uniqueId val="{00000002-45CA-40F1-A01D-026B7FAE267E}"/>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468F-4157-B01C-BEF75EDE0F13}"/>
              </c:ext>
            </c:extLst>
          </c:dPt>
          <c:dPt>
            <c:idx val="1"/>
            <c:bubble3D val="0"/>
            <c:spPr>
              <a:solidFill>
                <a:srgbClr val="E0DEE0"/>
              </a:solidFill>
              <a:ln>
                <a:noFill/>
              </a:ln>
            </c:spPr>
            <c:extLst>
              <c:ext xmlns:c16="http://schemas.microsoft.com/office/drawing/2014/chart" uri="{C3380CC4-5D6E-409C-BE32-E72D297353CC}">
                <c16:uniqueId val="{00000001-468F-4157-B01C-BEF75EDE0F13}"/>
              </c:ext>
            </c:extLst>
          </c:dPt>
          <c:val>
            <c:numRef>
              <c:f>Sheet1!$A$1:$A$2</c:f>
              <c:numCache>
                <c:formatCode>General</c:formatCode>
                <c:ptCount val="2"/>
                <c:pt idx="0">
                  <c:v>38</c:v>
                </c:pt>
                <c:pt idx="1">
                  <c:v>62</c:v>
                </c:pt>
              </c:numCache>
            </c:numRef>
          </c:val>
          <c:extLst>
            <c:ext xmlns:c16="http://schemas.microsoft.com/office/drawing/2014/chart" uri="{C3380CC4-5D6E-409C-BE32-E72D297353CC}">
              <c16:uniqueId val="{00000002-468F-4157-B01C-BEF75EDE0F13}"/>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037037037036"/>
          <c:y val="0.12037037037037036"/>
          <c:w val="0.7592592592592593"/>
          <c:h val="0.7592592592592593"/>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CD61-4C87-94A2-9E8C74E1D22D}"/>
              </c:ext>
            </c:extLst>
          </c:dPt>
          <c:dPt>
            <c:idx val="1"/>
            <c:bubble3D val="0"/>
            <c:spPr>
              <a:solidFill>
                <a:srgbClr val="E0DEE0"/>
              </a:solidFill>
              <a:ln>
                <a:noFill/>
              </a:ln>
            </c:spPr>
            <c:extLst>
              <c:ext xmlns:c16="http://schemas.microsoft.com/office/drawing/2014/chart" uri="{C3380CC4-5D6E-409C-BE32-E72D297353CC}">
                <c16:uniqueId val="{00000001-CD61-4C87-94A2-9E8C74E1D22D}"/>
              </c:ext>
            </c:extLst>
          </c:dPt>
          <c:val>
            <c:numRef>
              <c:f>Sheet1!$A$1:$A$2</c:f>
              <c:numCache>
                <c:formatCode>General</c:formatCode>
                <c:ptCount val="2"/>
                <c:pt idx="0">
                  <c:v>43</c:v>
                </c:pt>
                <c:pt idx="1">
                  <c:v>57.000000000000007</c:v>
                </c:pt>
              </c:numCache>
            </c:numRef>
          </c:val>
          <c:extLst>
            <c:ext xmlns:c16="http://schemas.microsoft.com/office/drawing/2014/chart" uri="{C3380CC4-5D6E-409C-BE32-E72D297353CC}">
              <c16:uniqueId val="{00000002-CD61-4C87-94A2-9E8C74E1D22D}"/>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8D3A-48FB-91FD-E691EDF2146F}"/>
              </c:ext>
            </c:extLst>
          </c:dPt>
          <c:dPt>
            <c:idx val="1"/>
            <c:bubble3D val="0"/>
            <c:spPr>
              <a:solidFill>
                <a:srgbClr val="E0DEE0"/>
              </a:solidFill>
              <a:ln>
                <a:noFill/>
              </a:ln>
            </c:spPr>
            <c:extLst>
              <c:ext xmlns:c16="http://schemas.microsoft.com/office/drawing/2014/chart" uri="{C3380CC4-5D6E-409C-BE32-E72D297353CC}">
                <c16:uniqueId val="{00000001-8D3A-48FB-91FD-E691EDF2146F}"/>
              </c:ext>
            </c:extLst>
          </c:dPt>
          <c:val>
            <c:numRef>
              <c:f>Sheet1!$A$1:$A$2</c:f>
              <c:numCache>
                <c:formatCode>General</c:formatCode>
                <c:ptCount val="2"/>
                <c:pt idx="0">
                  <c:v>92</c:v>
                </c:pt>
                <c:pt idx="1">
                  <c:v>7.9999999999999964</c:v>
                </c:pt>
              </c:numCache>
            </c:numRef>
          </c:val>
          <c:extLst>
            <c:ext xmlns:c16="http://schemas.microsoft.com/office/drawing/2014/chart" uri="{C3380CC4-5D6E-409C-BE32-E72D297353CC}">
              <c16:uniqueId val="{00000002-8D3A-48FB-91FD-E691EDF2146F}"/>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08417508417509"/>
          <c:y val="0.17508417508417509"/>
          <c:w val="0.64983164983164987"/>
          <c:h val="0.64983164983164987"/>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766D-44EC-B230-BAB229367885}"/>
              </c:ext>
            </c:extLst>
          </c:dPt>
          <c:dPt>
            <c:idx val="1"/>
            <c:bubble3D val="0"/>
            <c:spPr>
              <a:solidFill>
                <a:srgbClr val="E0DEE0"/>
              </a:solidFill>
              <a:ln>
                <a:noFill/>
              </a:ln>
            </c:spPr>
            <c:extLst>
              <c:ext xmlns:c16="http://schemas.microsoft.com/office/drawing/2014/chart" uri="{C3380CC4-5D6E-409C-BE32-E72D297353CC}">
                <c16:uniqueId val="{00000001-766D-44EC-B230-BAB229367885}"/>
              </c:ext>
            </c:extLst>
          </c:dPt>
          <c:val>
            <c:numRef>
              <c:f>Sheet1!$A$1:$A$2</c:f>
              <c:numCache>
                <c:formatCode>General</c:formatCode>
                <c:ptCount val="2"/>
                <c:pt idx="0">
                  <c:v>35</c:v>
                </c:pt>
                <c:pt idx="1">
                  <c:v>65</c:v>
                </c:pt>
              </c:numCache>
            </c:numRef>
          </c:val>
          <c:extLst>
            <c:ext xmlns:c16="http://schemas.microsoft.com/office/drawing/2014/chart" uri="{C3380CC4-5D6E-409C-BE32-E72D297353CC}">
              <c16:uniqueId val="{00000002-766D-44EC-B230-BAB229367885}"/>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805471124620062E-2"/>
          <c:y val="4.4673539518900345E-2"/>
          <c:w val="0.9683890577507599"/>
          <c:h val="0.9106529209621993"/>
        </c:manualLayout>
      </c:layout>
      <c:barChart>
        <c:barDir val="col"/>
        <c:grouping val="clustered"/>
        <c:varyColors val="0"/>
        <c:ser>
          <c:idx val="0"/>
          <c:order val="0"/>
          <c:spPr>
            <a:solidFill>
              <a:srgbClr val="B0C97B"/>
            </a:solidFill>
            <a:ln>
              <a:noFill/>
            </a:ln>
          </c:spPr>
          <c:invertIfNegative val="0"/>
          <c:val>
            <c:numRef>
              <c:f>Sheet1!$A$1:$E$1</c:f>
              <c:numCache>
                <c:formatCode>General</c:formatCode>
                <c:ptCount val="5"/>
                <c:pt idx="0">
                  <c:v>26</c:v>
                </c:pt>
                <c:pt idx="1">
                  <c:v>17</c:v>
                </c:pt>
                <c:pt idx="2">
                  <c:v>15</c:v>
                </c:pt>
                <c:pt idx="3">
                  <c:v>6</c:v>
                </c:pt>
                <c:pt idx="4">
                  <c:v>8</c:v>
                </c:pt>
              </c:numCache>
            </c:numRef>
          </c:val>
          <c:extLst>
            <c:ext xmlns:c16="http://schemas.microsoft.com/office/drawing/2014/chart" uri="{C3380CC4-5D6E-409C-BE32-E72D297353CC}">
              <c16:uniqueId val="{00000000-6F40-4183-A711-1FE01165E73E}"/>
            </c:ext>
          </c:extLst>
        </c:ser>
        <c:ser>
          <c:idx val="1"/>
          <c:order val="1"/>
          <c:spPr>
            <a:solidFill>
              <a:srgbClr val="78AA0D"/>
            </a:solidFill>
            <a:ln>
              <a:noFill/>
            </a:ln>
          </c:spPr>
          <c:invertIfNegative val="0"/>
          <c:val>
            <c:numRef>
              <c:f>Sheet1!$A$2:$E$2</c:f>
              <c:numCache>
                <c:formatCode>General</c:formatCode>
                <c:ptCount val="5"/>
                <c:pt idx="0">
                  <c:v>34</c:v>
                </c:pt>
                <c:pt idx="1">
                  <c:v>19</c:v>
                </c:pt>
                <c:pt idx="2">
                  <c:v>21</c:v>
                </c:pt>
                <c:pt idx="3">
                  <c:v>9</c:v>
                </c:pt>
                <c:pt idx="4">
                  <c:v>13</c:v>
                </c:pt>
              </c:numCache>
            </c:numRef>
          </c:val>
          <c:extLst>
            <c:ext xmlns:c16="http://schemas.microsoft.com/office/drawing/2014/chart" uri="{C3380CC4-5D6E-409C-BE32-E72D297353CC}">
              <c16:uniqueId val="{00000001-6F40-4183-A711-1FE01165E73E}"/>
            </c:ext>
          </c:extLst>
        </c:ser>
        <c:dLbls>
          <c:showLegendKey val="0"/>
          <c:showVal val="0"/>
          <c:showCatName val="0"/>
          <c:showSerName val="0"/>
          <c:showPercent val="0"/>
          <c:showBubbleSize val="0"/>
        </c:dLbls>
        <c:gapWidth val="80"/>
        <c:axId val="1760314031"/>
        <c:axId val="1"/>
      </c:barChart>
      <c:catAx>
        <c:axId val="17603140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4"/>
          <c:min val="0"/>
        </c:scaling>
        <c:delete val="1"/>
        <c:axPos val="l"/>
        <c:numFmt formatCode="General" sourceLinked="1"/>
        <c:majorTickMark val="out"/>
        <c:minorTickMark val="none"/>
        <c:tickLblPos val="nextTo"/>
        <c:crossAx val="1760314031"/>
        <c:crosses val="min"/>
        <c:crossBetween val="between"/>
      </c:valAx>
    </c:plotArea>
    <c:plotVisOnly val="0"/>
    <c:dispBlanksAs val="gap"/>
    <c:showDLblsOverMax val="1"/>
  </c:chart>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1D2654"/>
              </a:solidFill>
              <a:ln>
                <a:noFill/>
              </a:ln>
            </c:spPr>
            <c:extLst>
              <c:ext xmlns:c16="http://schemas.microsoft.com/office/drawing/2014/chart" uri="{C3380CC4-5D6E-409C-BE32-E72D297353CC}">
                <c16:uniqueId val="{00000000-D0F3-4B4A-B7A4-E6379DEB9FCE}"/>
              </c:ext>
            </c:extLst>
          </c:dPt>
          <c:dPt>
            <c:idx val="1"/>
            <c:bubble3D val="0"/>
            <c:spPr>
              <a:solidFill>
                <a:srgbClr val="C0C0C0"/>
              </a:solidFill>
              <a:ln>
                <a:noFill/>
              </a:ln>
            </c:spPr>
            <c:extLst>
              <c:ext xmlns:c16="http://schemas.microsoft.com/office/drawing/2014/chart" uri="{C3380CC4-5D6E-409C-BE32-E72D297353CC}">
                <c16:uniqueId val="{00000001-D0F3-4B4A-B7A4-E6379DEB9FCE}"/>
              </c:ext>
            </c:extLst>
          </c:dPt>
          <c:val>
            <c:numRef>
              <c:f>Sheet1!$A$1:$A$2</c:f>
              <c:numCache>
                <c:formatCode>General</c:formatCode>
                <c:ptCount val="2"/>
                <c:pt idx="0">
                  <c:v>68</c:v>
                </c:pt>
                <c:pt idx="1">
                  <c:v>31.999999999999996</c:v>
                </c:pt>
              </c:numCache>
            </c:numRef>
          </c:val>
          <c:extLst>
            <c:ext xmlns:c16="http://schemas.microsoft.com/office/drawing/2014/chart" uri="{C3380CC4-5D6E-409C-BE32-E72D297353CC}">
              <c16:uniqueId val="{00000002-D0F3-4B4A-B7A4-E6379DEB9FCE}"/>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34699853587118E-2"/>
          <c:y val="7.6134699853587118E-2"/>
          <c:w val="0.84773060029282576"/>
          <c:h val="0.84773060029282576"/>
        </c:manualLayout>
      </c:layout>
      <c:doughnutChart>
        <c:varyColors val="0"/>
        <c:ser>
          <c:idx val="0"/>
          <c:order val="0"/>
          <c:dPt>
            <c:idx val="0"/>
            <c:bubble3D val="0"/>
            <c:spPr>
              <a:solidFill>
                <a:srgbClr val="007770"/>
              </a:solidFill>
              <a:ln>
                <a:noFill/>
              </a:ln>
            </c:spPr>
            <c:extLst>
              <c:ext xmlns:c16="http://schemas.microsoft.com/office/drawing/2014/chart" uri="{C3380CC4-5D6E-409C-BE32-E72D297353CC}">
                <c16:uniqueId val="{00000000-48DC-4CF2-8132-A5671F81B94B}"/>
              </c:ext>
            </c:extLst>
          </c:dPt>
          <c:dPt>
            <c:idx val="1"/>
            <c:bubble3D val="0"/>
            <c:spPr>
              <a:solidFill>
                <a:srgbClr val="C0C0C0"/>
              </a:solidFill>
              <a:ln>
                <a:noFill/>
              </a:ln>
            </c:spPr>
            <c:extLst>
              <c:ext xmlns:c16="http://schemas.microsoft.com/office/drawing/2014/chart" uri="{C3380CC4-5D6E-409C-BE32-E72D297353CC}">
                <c16:uniqueId val="{00000001-48DC-4CF2-8132-A5671F81B94B}"/>
              </c:ext>
            </c:extLst>
          </c:dPt>
          <c:val>
            <c:numRef>
              <c:f>Sheet1!$A$1:$A$2</c:f>
              <c:numCache>
                <c:formatCode>General</c:formatCode>
                <c:ptCount val="2"/>
                <c:pt idx="0">
                  <c:v>73</c:v>
                </c:pt>
                <c:pt idx="1">
                  <c:v>27</c:v>
                </c:pt>
              </c:numCache>
            </c:numRef>
          </c:val>
          <c:extLst>
            <c:ext xmlns:c16="http://schemas.microsoft.com/office/drawing/2014/chart" uri="{C3380CC4-5D6E-409C-BE32-E72D297353CC}">
              <c16:uniqueId val="{00000002-48DC-4CF2-8132-A5671F81B94B}"/>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6699B4"/>
              </a:solidFill>
              <a:ln>
                <a:noFill/>
              </a:ln>
            </c:spPr>
            <c:extLst>
              <c:ext xmlns:c16="http://schemas.microsoft.com/office/drawing/2014/chart" uri="{C3380CC4-5D6E-409C-BE32-E72D297353CC}">
                <c16:uniqueId val="{00000000-477F-404A-9C65-9D14E3218304}"/>
              </c:ext>
            </c:extLst>
          </c:dPt>
          <c:dPt>
            <c:idx val="1"/>
            <c:bubble3D val="0"/>
            <c:spPr>
              <a:solidFill>
                <a:srgbClr val="C0C0C0"/>
              </a:solidFill>
              <a:ln>
                <a:noFill/>
              </a:ln>
            </c:spPr>
            <c:extLst>
              <c:ext xmlns:c16="http://schemas.microsoft.com/office/drawing/2014/chart" uri="{C3380CC4-5D6E-409C-BE32-E72D297353CC}">
                <c16:uniqueId val="{00000001-477F-404A-9C65-9D14E3218304}"/>
              </c:ext>
            </c:extLst>
          </c:dPt>
          <c:val>
            <c:numRef>
              <c:f>Sheet1!$A$1:$A$2</c:f>
              <c:numCache>
                <c:formatCode>General</c:formatCode>
                <c:ptCount val="2"/>
                <c:pt idx="0">
                  <c:v>87</c:v>
                </c:pt>
                <c:pt idx="1">
                  <c:v>13</c:v>
                </c:pt>
              </c:numCache>
            </c:numRef>
          </c:val>
          <c:extLst>
            <c:ext xmlns:c16="http://schemas.microsoft.com/office/drawing/2014/chart" uri="{C3380CC4-5D6E-409C-BE32-E72D297353CC}">
              <c16:uniqueId val="{00000002-477F-404A-9C65-9D14E3218304}"/>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F89427"/>
              </a:solidFill>
              <a:ln>
                <a:noFill/>
              </a:ln>
            </c:spPr>
            <c:extLst>
              <c:ext xmlns:c16="http://schemas.microsoft.com/office/drawing/2014/chart" uri="{C3380CC4-5D6E-409C-BE32-E72D297353CC}">
                <c16:uniqueId val="{00000000-8D1C-4EC7-8727-35BC01D0746C}"/>
              </c:ext>
            </c:extLst>
          </c:dPt>
          <c:dPt>
            <c:idx val="1"/>
            <c:bubble3D val="0"/>
            <c:spPr>
              <a:solidFill>
                <a:srgbClr val="C0C0C0"/>
              </a:solidFill>
              <a:ln>
                <a:noFill/>
              </a:ln>
            </c:spPr>
            <c:extLst>
              <c:ext xmlns:c16="http://schemas.microsoft.com/office/drawing/2014/chart" uri="{C3380CC4-5D6E-409C-BE32-E72D297353CC}">
                <c16:uniqueId val="{00000001-8D1C-4EC7-8727-35BC01D0746C}"/>
              </c:ext>
            </c:extLst>
          </c:dPt>
          <c:val>
            <c:numRef>
              <c:f>Sheet1!$A$1:$A$2</c:f>
              <c:numCache>
                <c:formatCode>General</c:formatCode>
                <c:ptCount val="2"/>
                <c:pt idx="0">
                  <c:v>76</c:v>
                </c:pt>
                <c:pt idx="1">
                  <c:v>24</c:v>
                </c:pt>
              </c:numCache>
            </c:numRef>
          </c:val>
          <c:extLst>
            <c:ext xmlns:c16="http://schemas.microsoft.com/office/drawing/2014/chart" uri="{C3380CC4-5D6E-409C-BE32-E72D297353CC}">
              <c16:uniqueId val="{00000002-8D1C-4EC7-8727-35BC01D0746C}"/>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236641221374045E-2"/>
          <c:y val="9.9236641221374045E-2"/>
          <c:w val="0.80152671755725191"/>
          <c:h val="0.80152671755725191"/>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B180-40DB-A5D5-1FAE7236CF4D}"/>
              </c:ext>
            </c:extLst>
          </c:dPt>
          <c:dPt>
            <c:idx val="1"/>
            <c:bubble3D val="0"/>
            <c:spPr>
              <a:solidFill>
                <a:srgbClr val="D6D7D9"/>
              </a:solidFill>
              <a:ln>
                <a:noFill/>
              </a:ln>
            </c:spPr>
            <c:extLst>
              <c:ext xmlns:c16="http://schemas.microsoft.com/office/drawing/2014/chart" uri="{C3380CC4-5D6E-409C-BE32-E72D297353CC}">
                <c16:uniqueId val="{00000001-B180-40DB-A5D5-1FAE7236CF4D}"/>
              </c:ext>
            </c:extLst>
          </c:dPt>
          <c:val>
            <c:numRef>
              <c:f>Sheet1!$A$1:$A$2</c:f>
              <c:numCache>
                <c:formatCode>General</c:formatCode>
                <c:ptCount val="2"/>
                <c:pt idx="0">
                  <c:v>75</c:v>
                </c:pt>
                <c:pt idx="1">
                  <c:v>25</c:v>
                </c:pt>
              </c:numCache>
            </c:numRef>
          </c:val>
          <c:extLst>
            <c:ext xmlns:c16="http://schemas.microsoft.com/office/drawing/2014/chart" uri="{C3380CC4-5D6E-409C-BE32-E72D297353CC}">
              <c16:uniqueId val="{00000002-B180-40DB-A5D5-1FAE7236CF4D}"/>
            </c:ext>
          </c:extLst>
        </c:ser>
        <c:dLbls>
          <c:showLegendKey val="0"/>
          <c:showVal val="0"/>
          <c:showCatName val="0"/>
          <c:showSerName val="0"/>
          <c:showPercent val="0"/>
          <c:showBubbleSize val="0"/>
          <c:showLeaderLines val="0"/>
        </c:dLbls>
        <c:firstSliceAng val="90"/>
        <c:holeSize val="70"/>
      </c:doughnutChart>
    </c:plotArea>
    <c:plotVisOnly val="0"/>
    <c:dispBlanksAs val="gap"/>
    <c:showDLblsOverMax val="1"/>
  </c:chart>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A75482"/>
              </a:solidFill>
              <a:ln>
                <a:noFill/>
              </a:ln>
            </c:spPr>
            <c:extLst>
              <c:ext xmlns:c16="http://schemas.microsoft.com/office/drawing/2014/chart" uri="{C3380CC4-5D6E-409C-BE32-E72D297353CC}">
                <c16:uniqueId val="{00000000-0186-4ACC-9957-0073289A9697}"/>
              </c:ext>
            </c:extLst>
          </c:dPt>
          <c:dPt>
            <c:idx val="1"/>
            <c:bubble3D val="0"/>
            <c:spPr>
              <a:solidFill>
                <a:srgbClr val="C0C0C0"/>
              </a:solidFill>
              <a:ln>
                <a:noFill/>
              </a:ln>
            </c:spPr>
            <c:extLst>
              <c:ext xmlns:c16="http://schemas.microsoft.com/office/drawing/2014/chart" uri="{C3380CC4-5D6E-409C-BE32-E72D297353CC}">
                <c16:uniqueId val="{00000001-0186-4ACC-9957-0073289A9697}"/>
              </c:ext>
            </c:extLst>
          </c:dPt>
          <c:val>
            <c:numRef>
              <c:f>Sheet1!$A$1:$A$2</c:f>
              <c:numCache>
                <c:formatCode>General</c:formatCode>
                <c:ptCount val="2"/>
                <c:pt idx="0">
                  <c:v>74</c:v>
                </c:pt>
                <c:pt idx="1">
                  <c:v>26</c:v>
                </c:pt>
              </c:numCache>
            </c:numRef>
          </c:val>
          <c:extLst>
            <c:ext xmlns:c16="http://schemas.microsoft.com/office/drawing/2014/chart" uri="{C3380CC4-5D6E-409C-BE32-E72D297353CC}">
              <c16:uniqueId val="{00000002-0186-4ACC-9957-0073289A9697}"/>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F01F-424D-A9B5-B32560FC75A0}"/>
              </c:ext>
            </c:extLst>
          </c:dPt>
          <c:dPt>
            <c:idx val="1"/>
            <c:bubble3D val="0"/>
            <c:spPr>
              <a:solidFill>
                <a:srgbClr val="C0C0C0"/>
              </a:solidFill>
              <a:ln>
                <a:noFill/>
              </a:ln>
            </c:spPr>
            <c:extLst>
              <c:ext xmlns:c16="http://schemas.microsoft.com/office/drawing/2014/chart" uri="{C3380CC4-5D6E-409C-BE32-E72D297353CC}">
                <c16:uniqueId val="{00000001-F01F-424D-A9B5-B32560FC75A0}"/>
              </c:ext>
            </c:extLst>
          </c:dPt>
          <c:val>
            <c:numRef>
              <c:f>Sheet1!$A$1:$A$2</c:f>
              <c:numCache>
                <c:formatCode>General</c:formatCode>
                <c:ptCount val="2"/>
                <c:pt idx="0">
                  <c:v>67</c:v>
                </c:pt>
                <c:pt idx="1">
                  <c:v>32.999999999999993</c:v>
                </c:pt>
              </c:numCache>
            </c:numRef>
          </c:val>
          <c:extLst>
            <c:ext xmlns:c16="http://schemas.microsoft.com/office/drawing/2014/chart" uri="{C3380CC4-5D6E-409C-BE32-E72D297353CC}">
              <c16:uniqueId val="{00000002-F01F-424D-A9B5-B32560FC75A0}"/>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1D2654"/>
              </a:solidFill>
              <a:ln>
                <a:noFill/>
              </a:ln>
            </c:spPr>
            <c:extLst>
              <c:ext xmlns:c16="http://schemas.microsoft.com/office/drawing/2014/chart" uri="{C3380CC4-5D6E-409C-BE32-E72D297353CC}">
                <c16:uniqueId val="{00000000-EBA2-412A-A84B-084B8F1DA267}"/>
              </c:ext>
            </c:extLst>
          </c:dPt>
          <c:dPt>
            <c:idx val="1"/>
            <c:bubble3D val="0"/>
            <c:spPr>
              <a:solidFill>
                <a:srgbClr val="C0C0C0"/>
              </a:solidFill>
              <a:ln>
                <a:noFill/>
              </a:ln>
            </c:spPr>
            <c:extLst>
              <c:ext xmlns:c16="http://schemas.microsoft.com/office/drawing/2014/chart" uri="{C3380CC4-5D6E-409C-BE32-E72D297353CC}">
                <c16:uniqueId val="{00000001-EBA2-412A-A84B-084B8F1DA267}"/>
              </c:ext>
            </c:extLst>
          </c:dPt>
          <c:val>
            <c:numRef>
              <c:f>Sheet1!$A$1:$A$2</c:f>
              <c:numCache>
                <c:formatCode>General</c:formatCode>
                <c:ptCount val="2"/>
                <c:pt idx="0">
                  <c:v>77</c:v>
                </c:pt>
                <c:pt idx="1">
                  <c:v>23</c:v>
                </c:pt>
              </c:numCache>
            </c:numRef>
          </c:val>
          <c:extLst>
            <c:ext xmlns:c16="http://schemas.microsoft.com/office/drawing/2014/chart" uri="{C3380CC4-5D6E-409C-BE32-E72D297353CC}">
              <c16:uniqueId val="{00000002-EBA2-412A-A84B-084B8F1DA267}"/>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34699853587118E-2"/>
          <c:y val="7.6134699853587118E-2"/>
          <c:w val="0.84773060029282576"/>
          <c:h val="0.84773060029282576"/>
        </c:manualLayout>
      </c:layout>
      <c:doughnutChart>
        <c:varyColors val="0"/>
        <c:ser>
          <c:idx val="0"/>
          <c:order val="0"/>
          <c:dPt>
            <c:idx val="0"/>
            <c:bubble3D val="0"/>
            <c:spPr>
              <a:solidFill>
                <a:srgbClr val="007770"/>
              </a:solidFill>
              <a:ln>
                <a:noFill/>
              </a:ln>
            </c:spPr>
            <c:extLst>
              <c:ext xmlns:c16="http://schemas.microsoft.com/office/drawing/2014/chart" uri="{C3380CC4-5D6E-409C-BE32-E72D297353CC}">
                <c16:uniqueId val="{00000000-D76D-4CA8-8D54-E4079276BE87}"/>
              </c:ext>
            </c:extLst>
          </c:dPt>
          <c:dPt>
            <c:idx val="1"/>
            <c:bubble3D val="0"/>
            <c:spPr>
              <a:solidFill>
                <a:srgbClr val="C0C0C0"/>
              </a:solidFill>
              <a:ln>
                <a:noFill/>
              </a:ln>
            </c:spPr>
            <c:extLst>
              <c:ext xmlns:c16="http://schemas.microsoft.com/office/drawing/2014/chart" uri="{C3380CC4-5D6E-409C-BE32-E72D297353CC}">
                <c16:uniqueId val="{00000001-D76D-4CA8-8D54-E4079276BE87}"/>
              </c:ext>
            </c:extLst>
          </c:dPt>
          <c:val>
            <c:numRef>
              <c:f>Sheet1!$A$1:$A$2</c:f>
              <c:numCache>
                <c:formatCode>General</c:formatCode>
                <c:ptCount val="2"/>
                <c:pt idx="0">
                  <c:v>73</c:v>
                </c:pt>
                <c:pt idx="1">
                  <c:v>27</c:v>
                </c:pt>
              </c:numCache>
            </c:numRef>
          </c:val>
          <c:extLst>
            <c:ext xmlns:c16="http://schemas.microsoft.com/office/drawing/2014/chart" uri="{C3380CC4-5D6E-409C-BE32-E72D297353CC}">
              <c16:uniqueId val="{00000002-D76D-4CA8-8D54-E4079276BE87}"/>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6699B4"/>
              </a:solidFill>
              <a:ln>
                <a:noFill/>
              </a:ln>
            </c:spPr>
            <c:extLst>
              <c:ext xmlns:c16="http://schemas.microsoft.com/office/drawing/2014/chart" uri="{C3380CC4-5D6E-409C-BE32-E72D297353CC}">
                <c16:uniqueId val="{00000000-7771-4FA1-B1EB-21338364FD58}"/>
              </c:ext>
            </c:extLst>
          </c:dPt>
          <c:dPt>
            <c:idx val="1"/>
            <c:bubble3D val="0"/>
            <c:spPr>
              <a:solidFill>
                <a:srgbClr val="C0C0C0"/>
              </a:solidFill>
              <a:ln>
                <a:noFill/>
              </a:ln>
            </c:spPr>
            <c:extLst>
              <c:ext xmlns:c16="http://schemas.microsoft.com/office/drawing/2014/chart" uri="{C3380CC4-5D6E-409C-BE32-E72D297353CC}">
                <c16:uniqueId val="{00000001-7771-4FA1-B1EB-21338364FD58}"/>
              </c:ext>
            </c:extLst>
          </c:dPt>
          <c:val>
            <c:numRef>
              <c:f>Sheet1!$A$1:$A$2</c:f>
              <c:numCache>
                <c:formatCode>General</c:formatCode>
                <c:ptCount val="2"/>
                <c:pt idx="0">
                  <c:v>84</c:v>
                </c:pt>
                <c:pt idx="1">
                  <c:v>16.000000000000004</c:v>
                </c:pt>
              </c:numCache>
            </c:numRef>
          </c:val>
          <c:extLst>
            <c:ext xmlns:c16="http://schemas.microsoft.com/office/drawing/2014/chart" uri="{C3380CC4-5D6E-409C-BE32-E72D297353CC}">
              <c16:uniqueId val="{00000002-7771-4FA1-B1EB-21338364FD58}"/>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F89427"/>
              </a:solidFill>
              <a:ln>
                <a:noFill/>
              </a:ln>
            </c:spPr>
            <c:extLst>
              <c:ext xmlns:c16="http://schemas.microsoft.com/office/drawing/2014/chart" uri="{C3380CC4-5D6E-409C-BE32-E72D297353CC}">
                <c16:uniqueId val="{00000000-980B-4D58-9DE9-DEBB17F51987}"/>
              </c:ext>
            </c:extLst>
          </c:dPt>
          <c:dPt>
            <c:idx val="1"/>
            <c:bubble3D val="0"/>
            <c:spPr>
              <a:solidFill>
                <a:srgbClr val="C0C0C0"/>
              </a:solidFill>
              <a:ln>
                <a:noFill/>
              </a:ln>
            </c:spPr>
            <c:extLst>
              <c:ext xmlns:c16="http://schemas.microsoft.com/office/drawing/2014/chart" uri="{C3380CC4-5D6E-409C-BE32-E72D297353CC}">
                <c16:uniqueId val="{00000001-980B-4D58-9DE9-DEBB17F51987}"/>
              </c:ext>
            </c:extLst>
          </c:dPt>
          <c:val>
            <c:numRef>
              <c:f>Sheet1!$A$1:$A$2</c:f>
              <c:numCache>
                <c:formatCode>General</c:formatCode>
                <c:ptCount val="2"/>
                <c:pt idx="0">
                  <c:v>75</c:v>
                </c:pt>
                <c:pt idx="1">
                  <c:v>25</c:v>
                </c:pt>
              </c:numCache>
            </c:numRef>
          </c:val>
          <c:extLst>
            <c:ext xmlns:c16="http://schemas.microsoft.com/office/drawing/2014/chart" uri="{C3380CC4-5D6E-409C-BE32-E72D297353CC}">
              <c16:uniqueId val="{00000002-980B-4D58-9DE9-DEBB17F51987}"/>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A75482"/>
              </a:solidFill>
              <a:ln>
                <a:noFill/>
              </a:ln>
            </c:spPr>
            <c:extLst>
              <c:ext xmlns:c16="http://schemas.microsoft.com/office/drawing/2014/chart" uri="{C3380CC4-5D6E-409C-BE32-E72D297353CC}">
                <c16:uniqueId val="{00000000-044F-4323-9F80-F781D4222E68}"/>
              </c:ext>
            </c:extLst>
          </c:dPt>
          <c:dPt>
            <c:idx val="1"/>
            <c:bubble3D val="0"/>
            <c:spPr>
              <a:solidFill>
                <a:srgbClr val="C0C0C0"/>
              </a:solidFill>
              <a:ln>
                <a:noFill/>
              </a:ln>
            </c:spPr>
            <c:extLst>
              <c:ext xmlns:c16="http://schemas.microsoft.com/office/drawing/2014/chart" uri="{C3380CC4-5D6E-409C-BE32-E72D297353CC}">
                <c16:uniqueId val="{00000001-044F-4323-9F80-F781D4222E68}"/>
              </c:ext>
            </c:extLst>
          </c:dPt>
          <c:val>
            <c:numRef>
              <c:f>Sheet1!$A$1:$A$2</c:f>
              <c:numCache>
                <c:formatCode>General</c:formatCode>
                <c:ptCount val="2"/>
                <c:pt idx="0">
                  <c:v>74</c:v>
                </c:pt>
                <c:pt idx="1">
                  <c:v>26</c:v>
                </c:pt>
              </c:numCache>
            </c:numRef>
          </c:val>
          <c:extLst>
            <c:ext xmlns:c16="http://schemas.microsoft.com/office/drawing/2014/chart" uri="{C3380CC4-5D6E-409C-BE32-E72D297353CC}">
              <c16:uniqueId val="{00000002-044F-4323-9F80-F781D4222E68}"/>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78AA0D"/>
              </a:solidFill>
              <a:ln>
                <a:noFill/>
              </a:ln>
            </c:spPr>
            <c:extLst>
              <c:ext xmlns:c16="http://schemas.microsoft.com/office/drawing/2014/chart" uri="{C3380CC4-5D6E-409C-BE32-E72D297353CC}">
                <c16:uniqueId val="{00000000-D27E-4B88-BDF1-D87AE4463D40}"/>
              </c:ext>
            </c:extLst>
          </c:dPt>
          <c:dPt>
            <c:idx val="1"/>
            <c:bubble3D val="0"/>
            <c:spPr>
              <a:solidFill>
                <a:srgbClr val="C0C0C0"/>
              </a:solidFill>
              <a:ln>
                <a:noFill/>
              </a:ln>
            </c:spPr>
            <c:extLst>
              <c:ext xmlns:c16="http://schemas.microsoft.com/office/drawing/2014/chart" uri="{C3380CC4-5D6E-409C-BE32-E72D297353CC}">
                <c16:uniqueId val="{00000001-D27E-4B88-BDF1-D87AE4463D40}"/>
              </c:ext>
            </c:extLst>
          </c:dPt>
          <c:val>
            <c:numRef>
              <c:f>Sheet1!$A$1:$A$2</c:f>
              <c:numCache>
                <c:formatCode>General</c:formatCode>
                <c:ptCount val="2"/>
                <c:pt idx="0">
                  <c:v>64</c:v>
                </c:pt>
                <c:pt idx="1">
                  <c:v>36</c:v>
                </c:pt>
              </c:numCache>
            </c:numRef>
          </c:val>
          <c:extLst>
            <c:ext xmlns:c16="http://schemas.microsoft.com/office/drawing/2014/chart" uri="{C3380CC4-5D6E-409C-BE32-E72D297353CC}">
              <c16:uniqueId val="{00000002-D27E-4B88-BDF1-D87AE4463D40}"/>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88888888888892E-2"/>
          <c:y val="8.8888888888888892E-2"/>
          <c:w val="0.82222222222222219"/>
          <c:h val="0.82222222222222219"/>
        </c:manualLayout>
      </c:layout>
      <c:doughnutChart>
        <c:varyColors val="0"/>
        <c:ser>
          <c:idx val="0"/>
          <c:order val="0"/>
          <c:dPt>
            <c:idx val="0"/>
            <c:bubble3D val="0"/>
            <c:spPr>
              <a:solidFill>
                <a:srgbClr val="1D2654"/>
              </a:solidFill>
              <a:ln>
                <a:noFill/>
              </a:ln>
            </c:spPr>
            <c:extLst>
              <c:ext xmlns:c16="http://schemas.microsoft.com/office/drawing/2014/chart" uri="{C3380CC4-5D6E-409C-BE32-E72D297353CC}">
                <c16:uniqueId val="{00000000-D72C-4F63-B16C-6FBFB4D05A41}"/>
              </c:ext>
            </c:extLst>
          </c:dPt>
          <c:dPt>
            <c:idx val="1"/>
            <c:bubble3D val="0"/>
            <c:spPr>
              <a:solidFill>
                <a:srgbClr val="C0C0C0"/>
              </a:solidFill>
              <a:ln>
                <a:noFill/>
              </a:ln>
            </c:spPr>
            <c:extLst>
              <c:ext xmlns:c16="http://schemas.microsoft.com/office/drawing/2014/chart" uri="{C3380CC4-5D6E-409C-BE32-E72D297353CC}">
                <c16:uniqueId val="{00000001-D72C-4F63-B16C-6FBFB4D05A41}"/>
              </c:ext>
            </c:extLst>
          </c:dPt>
          <c:val>
            <c:numRef>
              <c:f>Sheet1!$A$1:$A$2</c:f>
              <c:numCache>
                <c:formatCode>General</c:formatCode>
                <c:ptCount val="2"/>
                <c:pt idx="0">
                  <c:v>82</c:v>
                </c:pt>
                <c:pt idx="1">
                  <c:v>18.000000000000004</c:v>
                </c:pt>
              </c:numCache>
            </c:numRef>
          </c:val>
          <c:extLst>
            <c:ext xmlns:c16="http://schemas.microsoft.com/office/drawing/2014/chart" uri="{C3380CC4-5D6E-409C-BE32-E72D297353CC}">
              <c16:uniqueId val="{00000002-D72C-4F63-B16C-6FBFB4D05A41}"/>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34699853587118E-2"/>
          <c:y val="7.6134699853587118E-2"/>
          <c:w val="0.84773060029282576"/>
          <c:h val="0.84773060029282576"/>
        </c:manualLayout>
      </c:layout>
      <c:doughnutChart>
        <c:varyColors val="0"/>
        <c:ser>
          <c:idx val="0"/>
          <c:order val="0"/>
          <c:dPt>
            <c:idx val="0"/>
            <c:bubble3D val="0"/>
            <c:spPr>
              <a:solidFill>
                <a:srgbClr val="007770"/>
              </a:solidFill>
              <a:ln>
                <a:noFill/>
              </a:ln>
            </c:spPr>
            <c:extLst>
              <c:ext xmlns:c16="http://schemas.microsoft.com/office/drawing/2014/chart" uri="{C3380CC4-5D6E-409C-BE32-E72D297353CC}">
                <c16:uniqueId val="{00000000-32C7-41BE-9898-C160122961A0}"/>
              </c:ext>
            </c:extLst>
          </c:dPt>
          <c:dPt>
            <c:idx val="1"/>
            <c:bubble3D val="0"/>
            <c:spPr>
              <a:solidFill>
                <a:srgbClr val="C0C0C0"/>
              </a:solidFill>
              <a:ln>
                <a:noFill/>
              </a:ln>
            </c:spPr>
            <c:extLst>
              <c:ext xmlns:c16="http://schemas.microsoft.com/office/drawing/2014/chart" uri="{C3380CC4-5D6E-409C-BE32-E72D297353CC}">
                <c16:uniqueId val="{00000001-32C7-41BE-9898-C160122961A0}"/>
              </c:ext>
            </c:extLst>
          </c:dPt>
          <c:val>
            <c:numRef>
              <c:f>Sheet1!$A$1:$A$2</c:f>
              <c:numCache>
                <c:formatCode>General</c:formatCode>
                <c:ptCount val="2"/>
                <c:pt idx="0">
                  <c:v>77</c:v>
                </c:pt>
                <c:pt idx="1">
                  <c:v>23</c:v>
                </c:pt>
              </c:numCache>
            </c:numRef>
          </c:val>
          <c:extLst>
            <c:ext xmlns:c16="http://schemas.microsoft.com/office/drawing/2014/chart" uri="{C3380CC4-5D6E-409C-BE32-E72D297353CC}">
              <c16:uniqueId val="{00000002-32C7-41BE-9898-C160122961A0}"/>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rtl="0">
              <a:defRPr sz="1200"/>
            </a:lvl1pPr>
          </a:lstStyle>
          <a:p>
            <a:endParaRPr lang="en-AU"/>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rtl="0">
              <a:defRPr sz="1200"/>
            </a:lvl1pPr>
          </a:lstStyle>
          <a:p>
            <a:fld id="{DA0CA1A6-665B-4EC2-8176-6598DC104A19}" type="datetimeFigureOut">
              <a:rPr lang="en-AU" smtClean="0"/>
              <a:pPr/>
              <a:t>14/01/2026</a:t>
            </a:fld>
            <a:endParaRPr lang="en-AU"/>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1440" tIns="45720" rIns="91440" bIns="45720" rtlCol="0" anchor="b"/>
          <a:lstStyle>
            <a:lvl1pPr algn="l" rtl="0">
              <a:defRPr sz="1200"/>
            </a:lvl1pPr>
          </a:lstStyle>
          <a:p>
            <a:endParaRPr lang="en-AU"/>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1440" tIns="45720" rIns="91440" bIns="45720" rtlCol="0" anchor="b"/>
          <a:lstStyle>
            <a:lvl1pPr algn="r" rtl="0">
              <a:defRPr sz="1200"/>
            </a:lvl1pPr>
          </a:lstStyle>
          <a:p>
            <a:fld id="{DE8B0B47-2811-42BA-B6A2-9C284237F750}" type="slidenum">
              <a:rPr lang="en-AU" smtClean="0"/>
              <a:pPr/>
              <a:t>‹#›</a:t>
            </a:fld>
            <a:endParaRPr lang="en-AU"/>
          </a:p>
        </p:txBody>
      </p:sp>
    </p:spTree>
    <p:extLst>
      <p:ext uri="{BB962C8B-B14F-4D97-AF65-F5344CB8AC3E}">
        <p14:creationId xmlns:p14="http://schemas.microsoft.com/office/powerpoint/2010/main" val="1440207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8B0B47-2811-42BA-B6A2-9C284237F750}" type="slidenum">
              <a:rPr lang="en-AU" smtClean="0"/>
              <a:pPr/>
              <a:t>1</a:t>
            </a:fld>
            <a:endParaRPr lang="en-AU"/>
          </a:p>
        </p:txBody>
      </p:sp>
    </p:spTree>
    <p:extLst>
      <p:ext uri="{BB962C8B-B14F-4D97-AF65-F5344CB8AC3E}">
        <p14:creationId xmlns:p14="http://schemas.microsoft.com/office/powerpoint/2010/main" val="229837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E8B0B47-2811-42BA-B6A2-9C284237F750}" type="slidenum">
              <a:rPr lang="en-AU" smtClean="0"/>
              <a:pPr/>
              <a:t>19</a:t>
            </a:fld>
            <a:endParaRPr lang="en-AU"/>
          </a:p>
        </p:txBody>
      </p:sp>
    </p:spTree>
    <p:extLst>
      <p:ext uri="{BB962C8B-B14F-4D97-AF65-F5344CB8AC3E}">
        <p14:creationId xmlns:p14="http://schemas.microsoft.com/office/powerpoint/2010/main" val="55783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8B0B47-2811-42BA-B6A2-9C284237F750}" type="slidenum">
              <a:rPr lang="en-AU" smtClean="0"/>
              <a:pPr/>
              <a:t>21</a:t>
            </a:fld>
            <a:endParaRPr lang="en-AU"/>
          </a:p>
        </p:txBody>
      </p:sp>
    </p:spTree>
    <p:extLst>
      <p:ext uri="{BB962C8B-B14F-4D97-AF65-F5344CB8AC3E}">
        <p14:creationId xmlns:p14="http://schemas.microsoft.com/office/powerpoint/2010/main" val="2268788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8B0B47-2811-42BA-B6A2-9C284237F750}" type="slidenum">
              <a:rPr lang="en-AU" smtClean="0"/>
              <a:pPr/>
              <a:t>2</a:t>
            </a:fld>
            <a:endParaRPr lang="en-AU"/>
          </a:p>
        </p:txBody>
      </p:sp>
    </p:spTree>
    <p:extLst>
      <p:ext uri="{BB962C8B-B14F-4D97-AF65-F5344CB8AC3E}">
        <p14:creationId xmlns:p14="http://schemas.microsoft.com/office/powerpoint/2010/main" val="338308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E8B0B47-2811-42BA-B6A2-9C284237F750}" type="slidenum">
              <a:rPr lang="en-AU" smtClean="0"/>
              <a:pPr/>
              <a:t>5</a:t>
            </a:fld>
            <a:endParaRPr lang="en-AU"/>
          </a:p>
        </p:txBody>
      </p:sp>
    </p:spTree>
    <p:extLst>
      <p:ext uri="{BB962C8B-B14F-4D97-AF65-F5344CB8AC3E}">
        <p14:creationId xmlns:p14="http://schemas.microsoft.com/office/powerpoint/2010/main" val="3655446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E8B0B47-2811-42BA-B6A2-9C284237F750}" type="slidenum">
              <a:rPr lang="en-AU" smtClean="0"/>
              <a:pPr/>
              <a:t>6</a:t>
            </a:fld>
            <a:endParaRPr lang="en-AU"/>
          </a:p>
        </p:txBody>
      </p:sp>
    </p:spTree>
    <p:extLst>
      <p:ext uri="{BB962C8B-B14F-4D97-AF65-F5344CB8AC3E}">
        <p14:creationId xmlns:p14="http://schemas.microsoft.com/office/powerpoint/2010/main" val="83586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541F0-891A-DB98-0913-966E5785D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791AC-189C-5AC3-ABA0-3BFAF60549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0FC0F1-8D17-61E7-D3FE-F42CE08CA58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13EE441-7005-E900-C227-6A8709B66D42}"/>
              </a:ext>
            </a:extLst>
          </p:cNvPr>
          <p:cNvSpPr>
            <a:spLocks noGrp="1"/>
          </p:cNvSpPr>
          <p:nvPr>
            <p:ph type="sldNum" sz="quarter" idx="5"/>
          </p:nvPr>
        </p:nvSpPr>
        <p:spPr/>
        <p:txBody>
          <a:bodyPr/>
          <a:lstStyle/>
          <a:p>
            <a:fld id="{DE8B0B47-2811-42BA-B6A2-9C284237F750}" type="slidenum">
              <a:rPr lang="en-AU" smtClean="0"/>
              <a:pPr/>
              <a:t>8</a:t>
            </a:fld>
            <a:endParaRPr lang="en-AU"/>
          </a:p>
        </p:txBody>
      </p:sp>
    </p:spTree>
    <p:extLst>
      <p:ext uri="{BB962C8B-B14F-4D97-AF65-F5344CB8AC3E}">
        <p14:creationId xmlns:p14="http://schemas.microsoft.com/office/powerpoint/2010/main" val="2658662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E8B0B47-2811-42BA-B6A2-9C284237F750}" type="slidenum">
              <a:rPr lang="en-AU" smtClean="0"/>
              <a:pPr/>
              <a:t>9</a:t>
            </a:fld>
            <a:endParaRPr lang="en-AU"/>
          </a:p>
        </p:txBody>
      </p:sp>
    </p:spTree>
    <p:extLst>
      <p:ext uri="{BB962C8B-B14F-4D97-AF65-F5344CB8AC3E}">
        <p14:creationId xmlns:p14="http://schemas.microsoft.com/office/powerpoint/2010/main" val="1416614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8B0B47-2811-42BA-B6A2-9C284237F7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20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0B47-2811-42BA-B6A2-9C284237F750}" type="slidenum">
              <a:rPr lang="en-AU" smtClean="0"/>
              <a:pPr/>
              <a:t>13</a:t>
            </a:fld>
            <a:endParaRPr lang="en-AU"/>
          </a:p>
        </p:txBody>
      </p:sp>
    </p:spTree>
    <p:extLst>
      <p:ext uri="{BB962C8B-B14F-4D97-AF65-F5344CB8AC3E}">
        <p14:creationId xmlns:p14="http://schemas.microsoft.com/office/powerpoint/2010/main" val="9037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E8B0B47-2811-42BA-B6A2-9C284237F750}" type="slidenum">
              <a:rPr lang="en-AU" smtClean="0"/>
              <a:pPr/>
              <a:t>17</a:t>
            </a:fld>
            <a:endParaRPr lang="en-AU"/>
          </a:p>
        </p:txBody>
      </p:sp>
    </p:spTree>
    <p:extLst>
      <p:ext uri="{BB962C8B-B14F-4D97-AF65-F5344CB8AC3E}">
        <p14:creationId xmlns:p14="http://schemas.microsoft.com/office/powerpoint/2010/main" val="2782391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chart" Target="../charts/chart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4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4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3.xml"/><Relationship Id="rId1" Type="http://schemas.openxmlformats.org/officeDocument/2006/relationships/tags" Target="../tags/tag44.xml"/><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7.bin"/><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4.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4.xml"/><Relationship Id="rId1" Type="http://schemas.openxmlformats.org/officeDocument/2006/relationships/tags" Target="../tags/tag47.xml"/><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48.xml"/><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49.xml"/><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tags" Target="../tags/tag50.xml"/><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5.xml"/><Relationship Id="rId1" Type="http://schemas.openxmlformats.org/officeDocument/2006/relationships/tags" Target="../tags/tag52.xml"/><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5.xml"/><Relationship Id="rId1" Type="http://schemas.openxmlformats.org/officeDocument/2006/relationships/tags" Target="../tags/tag53.xml"/><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54.xml"/><Relationship Id="rId5" Type="http://schemas.openxmlformats.org/officeDocument/2006/relationships/chart" Target="../charts/chart2.xml"/><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tags" Target="../tags/tag5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5.xml"/><Relationship Id="rId1" Type="http://schemas.openxmlformats.org/officeDocument/2006/relationships/tags" Target="../tags/tag56.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24.bin"/></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tags" Target="../tags/tag5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5.xml"/><Relationship Id="rId1" Type="http://schemas.openxmlformats.org/officeDocument/2006/relationships/tags" Target="../tags/tag58.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26.bin"/></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5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6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9.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6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0.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6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6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32.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tags" Target="../tags/tag6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5.xml"/><Relationship Id="rId1" Type="http://schemas.openxmlformats.org/officeDocument/2006/relationships/tags" Target="../tags/tag65.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4.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tags" Target="../tags/tag6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5.xml"/><Relationship Id="rId1" Type="http://schemas.openxmlformats.org/officeDocument/2006/relationships/tags" Target="../tags/tag67.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35.bin"/></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6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6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8.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7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7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0.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7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1.bin"/><Relationship Id="rId7"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7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userDrawn="1">
            <p:custDataLst>
              <p:tags r:id="rId1"/>
            </p:custDataLst>
            <p:extLst>
              <p:ext uri="{D42A27DB-BD31-4B8C-83A1-F6EECF244321}">
                <p14:modId xmlns:p14="http://schemas.microsoft.com/office/powerpoint/2010/main" val="1356317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sp>
        <p:nvSpPr>
          <p:cNvPr id="16" name="Slide Number Placeholder 7">
            <a:extLst>
              <a:ext uri="{FF2B5EF4-FFF2-40B4-BE49-F238E27FC236}">
                <a16:creationId xmlns:a16="http://schemas.microsoft.com/office/drawing/2014/main" id="{C983E2BD-E6F6-D0B0-4BF5-4560F62C183D}"/>
              </a:ext>
            </a:extLst>
          </p:cNvPr>
          <p:cNvSpPr txBox="1">
            <a:spLocks/>
          </p:cNvSpPr>
          <p:nvPr userDrawn="1"/>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a:fld id="{3A98EE3D-8CD1-4C3F-BD1C-C98C9596463C}" type="slidenum">
              <a:rPr lang="en-AU" sz="800" b="0" smtClean="0"/>
              <a:pPr algn="ctr"/>
              <a:t>‹#›</a:t>
            </a:fld>
            <a:endParaRPr lang="en-AU" sz="800" b="0"/>
          </a:p>
        </p:txBody>
      </p:sp>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a:defRPr sz="2600">
                <a:solidFill>
                  <a:schemeClr val="accent1"/>
                </a:solidFill>
                <a:latin typeface="+mj-lt"/>
              </a:defRPr>
            </a:lvl1pPr>
          </a:lstStyle>
          <a:p>
            <a:r>
              <a:rPr lang="en-AU"/>
              <a:t>Insert your lead here with a maximum</a:t>
            </a:r>
          </a:p>
        </p:txBody>
      </p:sp>
      <p:sp>
        <p:nvSpPr>
          <p:cNvPr id="28" name="Text Placeholder 27">
            <a:extLst>
              <a:ext uri="{FF2B5EF4-FFF2-40B4-BE49-F238E27FC236}">
                <a16:creationId xmlns:a16="http://schemas.microsoft.com/office/drawing/2014/main" id="{E6280945-1AF7-67F6-9191-657D4A43491D}"/>
              </a:ext>
            </a:extLst>
          </p:cNvPr>
          <p:cNvSpPr>
            <a:spLocks noGrp="1"/>
          </p:cNvSpPr>
          <p:nvPr>
            <p:ph type="body" sz="quarter" idx="10"/>
          </p:nvPr>
        </p:nvSpPr>
        <p:spPr>
          <a:xfrm>
            <a:off x="609600" y="1027523"/>
            <a:ext cx="10972800" cy="5258977"/>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3" name="Straight Connector 2">
            <a:extLst>
              <a:ext uri="{FF2B5EF4-FFF2-40B4-BE49-F238E27FC236}">
                <a16:creationId xmlns:a16="http://schemas.microsoft.com/office/drawing/2014/main" id="{1F9FFD58-CE11-3B11-79F6-AB1402BC65BB}"/>
              </a:ext>
            </a:extLst>
          </p:cNvPr>
          <p:cNvCxnSpPr>
            <a:cxnSpLocks/>
          </p:cNvCxnSpPr>
          <p:nvPr userDrawn="1"/>
        </p:nvCxnSpPr>
        <p:spPr>
          <a:xfrm flipV="1">
            <a:off x="547246" y="6544861"/>
            <a:ext cx="248920" cy="31313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white text with colorful bars on a black background&#10;&#10;Description automatically generated">
            <a:extLst>
              <a:ext uri="{FF2B5EF4-FFF2-40B4-BE49-F238E27FC236}">
                <a16:creationId xmlns:a16="http://schemas.microsoft.com/office/drawing/2014/main" id="{FCE8176B-071D-EC8D-456D-842C0D14771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34968" y="6596166"/>
            <a:ext cx="332965" cy="180048"/>
          </a:xfrm>
          <a:prstGeom prst="rect">
            <a:avLst/>
          </a:prstGeom>
        </p:spPr>
      </p:pic>
    </p:spTree>
    <p:extLst>
      <p:ext uri="{BB962C8B-B14F-4D97-AF65-F5344CB8AC3E}">
        <p14:creationId xmlns:p14="http://schemas.microsoft.com/office/powerpoint/2010/main" val="1229049610"/>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userDrawn="1">
            <p:custDataLst>
              <p:tags r:id="rId1"/>
            </p:custDataLst>
            <p:extLst>
              <p:ext uri="{D42A27DB-BD31-4B8C-83A1-F6EECF244321}">
                <p14:modId xmlns:p14="http://schemas.microsoft.com/office/powerpoint/2010/main" val="1356317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userDrawn="1"/>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userDrawn="1"/>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a:fld id="{3A98EE3D-8CD1-4C3F-BD1C-C98C9596463C}" type="slidenum">
              <a:rPr lang="en-AU" sz="800" b="0" smtClean="0"/>
              <a:pPr algn="ctr"/>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a:defRPr sz="2600">
                <a:solidFill>
                  <a:schemeClr val="accent1"/>
                </a:solidFill>
                <a:latin typeface="+mj-lt"/>
              </a:defRPr>
            </a:lvl1pPr>
          </a:lstStyle>
          <a:p>
            <a:r>
              <a:rPr lang="en-AU"/>
              <a:t>Insert your lead here with a maximum</a:t>
            </a:r>
          </a:p>
        </p:txBody>
      </p:sp>
      <p:grpSp>
        <p:nvGrpSpPr>
          <p:cNvPr id="133" name="Group 132">
            <a:extLst>
              <a:ext uri="{FF2B5EF4-FFF2-40B4-BE49-F238E27FC236}">
                <a16:creationId xmlns:a16="http://schemas.microsoft.com/office/drawing/2014/main" id="{452DD93E-0857-7CCF-BB58-C0AD031D888E}"/>
              </a:ext>
            </a:extLst>
          </p:cNvPr>
          <p:cNvGrpSpPr/>
          <p:nvPr userDrawn="1"/>
        </p:nvGrpSpPr>
        <p:grpSpPr>
          <a:xfrm>
            <a:off x="639082" y="2178231"/>
            <a:ext cx="2071434" cy="3508194"/>
            <a:chOff x="639082" y="2368731"/>
            <a:chExt cx="2071434" cy="3508194"/>
          </a:xfrm>
        </p:grpSpPr>
        <p:sp>
          <p:nvSpPr>
            <p:cNvPr id="134" name="Rectangle: Rounded Corners 133">
              <a:extLst>
                <a:ext uri="{FF2B5EF4-FFF2-40B4-BE49-F238E27FC236}">
                  <a16:creationId xmlns:a16="http://schemas.microsoft.com/office/drawing/2014/main" id="{0A738DC4-5F4E-E7EB-EB07-9DD9A2F943EE}"/>
                </a:ext>
              </a:extLst>
            </p:cNvPr>
            <p:cNvSpPr/>
            <p:nvPr userDrawn="1"/>
          </p:nvSpPr>
          <p:spPr>
            <a:xfrm>
              <a:off x="639082"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fontAlgn="auto">
                <a:lnSpc>
                  <a:spcPct val="100000"/>
                </a:lnSpc>
                <a:spcBef>
                  <a:spcPts val="0"/>
                </a:spcBef>
                <a:spcAft>
                  <a:spcPts val="0"/>
                </a:spcAft>
                <a:buClrTx/>
                <a:buSzTx/>
                <a:buFontTx/>
                <a:buNone/>
                <a:tabLst/>
              </a:pPr>
              <a:endParaRPr kumimoji="0" lang="en-US" b="0" i="0" u="none" strike="noStrike" cap="none" normalizeH="0" baseline="0" noProof="0">
                <a:ln>
                  <a:noFill/>
                </a:ln>
                <a:solidFill>
                  <a:srgbClr val="0D003F"/>
                </a:solidFill>
                <a:effectLst/>
                <a:uLnTx/>
                <a:uFillTx/>
                <a:latin typeface="Arial"/>
              </a:endParaRPr>
            </a:p>
          </p:txBody>
        </p:sp>
        <p:sp>
          <p:nvSpPr>
            <p:cNvPr id="135" name="Rectangle: Rounded Corners 134">
              <a:extLst>
                <a:ext uri="{FF2B5EF4-FFF2-40B4-BE49-F238E27FC236}">
                  <a16:creationId xmlns:a16="http://schemas.microsoft.com/office/drawing/2014/main" id="{43A37A8D-D086-C302-BADD-FF732646FEA0}"/>
                </a:ext>
              </a:extLst>
            </p:cNvPr>
            <p:cNvSpPr/>
            <p:nvPr userDrawn="1"/>
          </p:nvSpPr>
          <p:spPr>
            <a:xfrm>
              <a:off x="691602"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36" name="Freeform: Shape 135">
              <a:extLst>
                <a:ext uri="{FF2B5EF4-FFF2-40B4-BE49-F238E27FC236}">
                  <a16:creationId xmlns:a16="http://schemas.microsoft.com/office/drawing/2014/main" id="{E40A798E-80D3-882F-A796-58440CD14464}"/>
                </a:ext>
              </a:extLst>
            </p:cNvPr>
            <p:cNvSpPr/>
            <p:nvPr userDrawn="1"/>
          </p:nvSpPr>
          <p:spPr>
            <a:xfrm>
              <a:off x="2255354"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37" name="Group 136">
            <a:extLst>
              <a:ext uri="{FF2B5EF4-FFF2-40B4-BE49-F238E27FC236}">
                <a16:creationId xmlns:a16="http://schemas.microsoft.com/office/drawing/2014/main" id="{70E68981-9182-E827-221F-F8DE940F9DF9}"/>
              </a:ext>
            </a:extLst>
          </p:cNvPr>
          <p:cNvGrpSpPr/>
          <p:nvPr userDrawn="1"/>
        </p:nvGrpSpPr>
        <p:grpSpPr>
          <a:xfrm>
            <a:off x="2852209" y="2178231"/>
            <a:ext cx="2071434" cy="3508194"/>
            <a:chOff x="2864893" y="2368731"/>
            <a:chExt cx="2071434" cy="3508194"/>
          </a:xfrm>
        </p:grpSpPr>
        <p:sp>
          <p:nvSpPr>
            <p:cNvPr id="138" name="Rectangle: Rounded Corners 137">
              <a:extLst>
                <a:ext uri="{FF2B5EF4-FFF2-40B4-BE49-F238E27FC236}">
                  <a16:creationId xmlns:a16="http://schemas.microsoft.com/office/drawing/2014/main" id="{B9784E0A-A84D-8836-1BDA-93201F7DDACF}"/>
                </a:ext>
              </a:extLst>
            </p:cNvPr>
            <p:cNvSpPr/>
            <p:nvPr userDrawn="1"/>
          </p:nvSpPr>
          <p:spPr>
            <a:xfrm>
              <a:off x="2864893"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39" name="Rectangle: Rounded Corners 138">
              <a:extLst>
                <a:ext uri="{FF2B5EF4-FFF2-40B4-BE49-F238E27FC236}">
                  <a16:creationId xmlns:a16="http://schemas.microsoft.com/office/drawing/2014/main" id="{0C0E46B5-339F-B0B6-AA89-A2AAC62A1864}"/>
                </a:ext>
              </a:extLst>
            </p:cNvPr>
            <p:cNvSpPr/>
            <p:nvPr userDrawn="1"/>
          </p:nvSpPr>
          <p:spPr>
            <a:xfrm>
              <a:off x="29203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40" name="Freeform: Shape 139">
              <a:extLst>
                <a:ext uri="{FF2B5EF4-FFF2-40B4-BE49-F238E27FC236}">
                  <a16:creationId xmlns:a16="http://schemas.microsoft.com/office/drawing/2014/main" id="{75FBB2B4-4272-9431-36A5-1787962EEA52}"/>
                </a:ext>
              </a:extLst>
            </p:cNvPr>
            <p:cNvSpPr/>
            <p:nvPr userDrawn="1"/>
          </p:nvSpPr>
          <p:spPr>
            <a:xfrm>
              <a:off x="4485631"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1" name="Group 140">
            <a:extLst>
              <a:ext uri="{FF2B5EF4-FFF2-40B4-BE49-F238E27FC236}">
                <a16:creationId xmlns:a16="http://schemas.microsoft.com/office/drawing/2014/main" id="{499F2083-E7E9-34CE-8FF0-4B5E06B19B03}"/>
              </a:ext>
            </a:extLst>
          </p:cNvPr>
          <p:cNvGrpSpPr/>
          <p:nvPr userDrawn="1"/>
        </p:nvGrpSpPr>
        <p:grpSpPr>
          <a:xfrm>
            <a:off x="5065336" y="2178231"/>
            <a:ext cx="2071434" cy="3508194"/>
            <a:chOff x="5090705" y="2368731"/>
            <a:chExt cx="2071434" cy="3508194"/>
          </a:xfrm>
        </p:grpSpPr>
        <p:sp>
          <p:nvSpPr>
            <p:cNvPr id="142" name="Rectangle: Rounded Corners 141">
              <a:extLst>
                <a:ext uri="{FF2B5EF4-FFF2-40B4-BE49-F238E27FC236}">
                  <a16:creationId xmlns:a16="http://schemas.microsoft.com/office/drawing/2014/main" id="{4BBB573D-3E7C-8BB9-D175-67461A9B9076}"/>
                </a:ext>
              </a:extLst>
            </p:cNvPr>
            <p:cNvSpPr/>
            <p:nvPr userDrawn="1"/>
          </p:nvSpPr>
          <p:spPr>
            <a:xfrm>
              <a:off x="5090705"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43" name="Rectangle: Rounded Corners 142">
              <a:extLst>
                <a:ext uri="{FF2B5EF4-FFF2-40B4-BE49-F238E27FC236}">
                  <a16:creationId xmlns:a16="http://schemas.microsoft.com/office/drawing/2014/main" id="{3C97E5EA-9A90-1C4D-77C0-2434C2741368}"/>
                </a:ext>
              </a:extLst>
            </p:cNvPr>
            <p:cNvSpPr/>
            <p:nvPr userDrawn="1"/>
          </p:nvSpPr>
          <p:spPr>
            <a:xfrm>
              <a:off x="5149028"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44" name="Freeform: Shape 143">
              <a:extLst>
                <a:ext uri="{FF2B5EF4-FFF2-40B4-BE49-F238E27FC236}">
                  <a16:creationId xmlns:a16="http://schemas.microsoft.com/office/drawing/2014/main" id="{31DE1FF3-592B-9A0B-A376-99A5B6169C81}"/>
                </a:ext>
              </a:extLst>
            </p:cNvPr>
            <p:cNvSpPr/>
            <p:nvPr userDrawn="1"/>
          </p:nvSpPr>
          <p:spPr>
            <a:xfrm>
              <a:off x="6714568"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F34EB7DE-02F2-7C7F-203E-1287C23203AB}"/>
              </a:ext>
            </a:extLst>
          </p:cNvPr>
          <p:cNvGrpSpPr/>
          <p:nvPr userDrawn="1"/>
        </p:nvGrpSpPr>
        <p:grpSpPr>
          <a:xfrm>
            <a:off x="7278463" y="2178231"/>
            <a:ext cx="2071434" cy="3508194"/>
            <a:chOff x="7316517" y="2368731"/>
            <a:chExt cx="2071434" cy="3508194"/>
          </a:xfrm>
        </p:grpSpPr>
        <p:sp>
          <p:nvSpPr>
            <p:cNvPr id="146" name="Rectangle: Rounded Corners 145">
              <a:extLst>
                <a:ext uri="{FF2B5EF4-FFF2-40B4-BE49-F238E27FC236}">
                  <a16:creationId xmlns:a16="http://schemas.microsoft.com/office/drawing/2014/main" id="{0B86E04E-2545-0642-99A0-4B221B8AEF59}"/>
                </a:ext>
              </a:extLst>
            </p:cNvPr>
            <p:cNvSpPr/>
            <p:nvPr userDrawn="1"/>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D508E1DE-5C5A-4EFC-C9B1-311689DC630C}"/>
                </a:ext>
              </a:extLst>
            </p:cNvPr>
            <p:cNvSpPr/>
            <p:nvPr userDrawn="1"/>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48" name="Freeform: Shape 147">
              <a:extLst>
                <a:ext uri="{FF2B5EF4-FFF2-40B4-BE49-F238E27FC236}">
                  <a16:creationId xmlns:a16="http://schemas.microsoft.com/office/drawing/2014/main" id="{650012BE-858D-534D-E592-9EA66B17ED80}"/>
                </a:ext>
              </a:extLst>
            </p:cNvPr>
            <p:cNvSpPr/>
            <p:nvPr userDrawn="1"/>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9" name="Group 148">
            <a:extLst>
              <a:ext uri="{FF2B5EF4-FFF2-40B4-BE49-F238E27FC236}">
                <a16:creationId xmlns:a16="http://schemas.microsoft.com/office/drawing/2014/main" id="{E0E4F160-9C02-A61F-C663-542532C4CC0A}"/>
              </a:ext>
            </a:extLst>
          </p:cNvPr>
          <p:cNvGrpSpPr/>
          <p:nvPr userDrawn="1"/>
        </p:nvGrpSpPr>
        <p:grpSpPr>
          <a:xfrm>
            <a:off x="9491589" y="2178231"/>
            <a:ext cx="2071434" cy="3508194"/>
            <a:chOff x="7316517" y="2368731"/>
            <a:chExt cx="2071434" cy="3508194"/>
          </a:xfrm>
        </p:grpSpPr>
        <p:sp>
          <p:nvSpPr>
            <p:cNvPr id="150" name="Rectangle: Rounded Corners 149">
              <a:extLst>
                <a:ext uri="{FF2B5EF4-FFF2-40B4-BE49-F238E27FC236}">
                  <a16:creationId xmlns:a16="http://schemas.microsoft.com/office/drawing/2014/main" id="{04FA3C5A-E4E2-66AC-B629-AD1D51008214}"/>
                </a:ext>
              </a:extLst>
            </p:cNvPr>
            <p:cNvSpPr/>
            <p:nvPr userDrawn="1"/>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51" name="Rectangle: Rounded Corners 150">
              <a:extLst>
                <a:ext uri="{FF2B5EF4-FFF2-40B4-BE49-F238E27FC236}">
                  <a16:creationId xmlns:a16="http://schemas.microsoft.com/office/drawing/2014/main" id="{C79B9860-AD2E-D29C-8820-C7C4CC88C8F2}"/>
                </a:ext>
              </a:extLst>
            </p:cNvPr>
            <p:cNvSpPr/>
            <p:nvPr userDrawn="1"/>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prstClr val="white"/>
                </a:solidFill>
                <a:effectLst/>
                <a:uLnTx/>
                <a:uFillTx/>
                <a:latin typeface="Arial"/>
                <a:ea typeface="+mn-ea"/>
                <a:cs typeface="+mn-cs"/>
              </a:endParaRPr>
            </a:p>
          </p:txBody>
        </p:sp>
        <p:sp>
          <p:nvSpPr>
            <p:cNvPr id="152" name="Freeform: Shape 151">
              <a:extLst>
                <a:ext uri="{FF2B5EF4-FFF2-40B4-BE49-F238E27FC236}">
                  <a16:creationId xmlns:a16="http://schemas.microsoft.com/office/drawing/2014/main" id="{5894FD43-0BAF-C254-E880-4E1D2BDC30CA}"/>
                </a:ext>
              </a:extLst>
            </p:cNvPr>
            <p:cNvSpPr/>
            <p:nvPr userDrawn="1"/>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D003F"/>
                </a:solidFill>
                <a:effectLst/>
                <a:uLnTx/>
                <a:uFillTx/>
                <a:latin typeface="Arial"/>
                <a:ea typeface="+mn-ea"/>
                <a:cs typeface="+mn-cs"/>
              </a:endParaRPr>
            </a:p>
          </p:txBody>
        </p:sp>
      </p:grpSp>
      <p:sp>
        <p:nvSpPr>
          <p:cNvPr id="153" name="Oval 152">
            <a:extLst>
              <a:ext uri="{FF2B5EF4-FFF2-40B4-BE49-F238E27FC236}">
                <a16:creationId xmlns:a16="http://schemas.microsoft.com/office/drawing/2014/main" id="{E90AFDEB-1C25-9858-18D6-FC062662E0C9}"/>
              </a:ext>
            </a:extLst>
          </p:cNvPr>
          <p:cNvSpPr/>
          <p:nvPr userDrawn="1"/>
        </p:nvSpPr>
        <p:spPr>
          <a:xfrm>
            <a:off x="1013334"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fontAlgn="auto">
              <a:lnSpc>
                <a:spcPct val="100000"/>
              </a:lnSpc>
              <a:spcBef>
                <a:spcPts val="0"/>
              </a:spcBef>
              <a:spcAft>
                <a:spcPts val="0"/>
              </a:spcAft>
              <a:buClrTx/>
              <a:buSzTx/>
              <a:buFontTx/>
              <a:buNone/>
              <a:tabLst/>
            </a:pPr>
            <a:endParaRPr kumimoji="0" lang="en-IN" b="0" i="0" u="none" strike="noStrike" cap="none" normalizeH="0" baseline="0">
              <a:ln>
                <a:noFill/>
              </a:ln>
              <a:solidFill>
                <a:srgbClr val="0D003F"/>
              </a:solidFill>
              <a:effectLst/>
              <a:uLnTx/>
              <a:uFillTx/>
              <a:latin typeface="Arial"/>
            </a:endParaRPr>
          </a:p>
        </p:txBody>
      </p:sp>
      <p:sp>
        <p:nvSpPr>
          <p:cNvPr id="154" name="Picture Placeholder 45">
            <a:extLst>
              <a:ext uri="{FF2B5EF4-FFF2-40B4-BE49-F238E27FC236}">
                <a16:creationId xmlns:a16="http://schemas.microsoft.com/office/drawing/2014/main" id="{09E51239-4AC0-149E-3447-DFD349CE6340}"/>
              </a:ext>
            </a:extLst>
          </p:cNvPr>
          <p:cNvSpPr>
            <a:spLocks noGrp="1"/>
          </p:cNvSpPr>
          <p:nvPr>
            <p:ph type="pic" sz="quarter" idx="14"/>
          </p:nvPr>
        </p:nvSpPr>
        <p:spPr>
          <a:xfrm>
            <a:off x="990474" y="1401762"/>
            <a:ext cx="1368651" cy="1368651"/>
          </a:xfrm>
          <a:prstGeom prst="ellipse">
            <a:avLst/>
          </a:prstGeom>
          <a:solidFill>
            <a:schemeClr val="bg1"/>
          </a:solidFill>
        </p:spPr>
        <p:txBody>
          <a:bodyPr anchor="ctr">
            <a:normAutofit/>
          </a:bodyPr>
          <a:lstStyle>
            <a:lvl1pPr marL="0" indent="0" algn="ctr">
              <a:buNone/>
              <a:defRPr sz="1000"/>
            </a:lvl1pPr>
          </a:lstStyle>
          <a:p>
            <a:endParaRPr lang="en-IN"/>
          </a:p>
        </p:txBody>
      </p:sp>
      <p:sp>
        <p:nvSpPr>
          <p:cNvPr id="155" name="Oval 154">
            <a:extLst>
              <a:ext uri="{FF2B5EF4-FFF2-40B4-BE49-F238E27FC236}">
                <a16:creationId xmlns:a16="http://schemas.microsoft.com/office/drawing/2014/main" id="{1317B4D5-4B55-EA40-7AF4-0A7EB6973D9D}"/>
              </a:ext>
            </a:extLst>
          </p:cNvPr>
          <p:cNvSpPr/>
          <p:nvPr userDrawn="1"/>
        </p:nvSpPr>
        <p:spPr>
          <a:xfrm>
            <a:off x="320360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fontAlgn="auto">
              <a:lnSpc>
                <a:spcPct val="100000"/>
              </a:lnSpc>
              <a:spcBef>
                <a:spcPts val="0"/>
              </a:spcBef>
              <a:spcAft>
                <a:spcPts val="0"/>
              </a:spcAft>
              <a:buClrTx/>
              <a:buSzTx/>
              <a:buFontTx/>
              <a:buNone/>
              <a:tabLst/>
            </a:pPr>
            <a:endParaRPr kumimoji="0" lang="en-IN" b="0" i="0" u="none" strike="noStrike" cap="none" normalizeH="0" baseline="0">
              <a:ln>
                <a:noFill/>
              </a:ln>
              <a:solidFill>
                <a:srgbClr val="0D003F"/>
              </a:solidFill>
              <a:effectLst/>
              <a:uLnTx/>
              <a:uFillTx/>
              <a:latin typeface="Arial"/>
            </a:endParaRPr>
          </a:p>
        </p:txBody>
      </p:sp>
      <p:sp>
        <p:nvSpPr>
          <p:cNvPr id="156" name="Picture Placeholder 45">
            <a:extLst>
              <a:ext uri="{FF2B5EF4-FFF2-40B4-BE49-F238E27FC236}">
                <a16:creationId xmlns:a16="http://schemas.microsoft.com/office/drawing/2014/main" id="{F4C1BB09-BB62-D1F0-16F9-1F1817E41019}"/>
              </a:ext>
            </a:extLst>
          </p:cNvPr>
          <p:cNvSpPr>
            <a:spLocks noGrp="1"/>
          </p:cNvSpPr>
          <p:nvPr>
            <p:ph type="pic" sz="quarter" idx="15"/>
          </p:nvPr>
        </p:nvSpPr>
        <p:spPr>
          <a:xfrm>
            <a:off x="3203601" y="1401762"/>
            <a:ext cx="1368651" cy="1368651"/>
          </a:xfrm>
          <a:prstGeom prst="ellipse">
            <a:avLst/>
          </a:prstGeom>
          <a:solidFill>
            <a:schemeClr val="bg1"/>
          </a:solidFill>
        </p:spPr>
        <p:txBody>
          <a:bodyPr anchor="ctr">
            <a:normAutofit/>
          </a:bodyPr>
          <a:lstStyle>
            <a:lvl1pPr marL="0" indent="0" algn="ctr">
              <a:buNone/>
              <a:defRPr sz="1000"/>
            </a:lvl1pPr>
          </a:lstStyle>
          <a:p>
            <a:endParaRPr lang="en-IN"/>
          </a:p>
        </p:txBody>
      </p:sp>
      <p:sp>
        <p:nvSpPr>
          <p:cNvPr id="157" name="Oval 156">
            <a:extLst>
              <a:ext uri="{FF2B5EF4-FFF2-40B4-BE49-F238E27FC236}">
                <a16:creationId xmlns:a16="http://schemas.microsoft.com/office/drawing/2014/main" id="{39696C3E-9A3D-FFD7-5870-103309C621C7}"/>
              </a:ext>
            </a:extLst>
          </p:cNvPr>
          <p:cNvSpPr/>
          <p:nvPr userDrawn="1"/>
        </p:nvSpPr>
        <p:spPr>
          <a:xfrm>
            <a:off x="5416728"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fontAlgn="auto">
              <a:lnSpc>
                <a:spcPct val="100000"/>
              </a:lnSpc>
              <a:spcBef>
                <a:spcPts val="0"/>
              </a:spcBef>
              <a:spcAft>
                <a:spcPts val="0"/>
              </a:spcAft>
              <a:buClrTx/>
              <a:buSzTx/>
              <a:buFontTx/>
              <a:buNone/>
              <a:tabLst/>
            </a:pPr>
            <a:endParaRPr kumimoji="0" lang="en-IN" b="0" i="0" u="none" strike="noStrike" cap="none" normalizeH="0" baseline="0">
              <a:ln>
                <a:noFill/>
              </a:ln>
              <a:solidFill>
                <a:srgbClr val="0D003F"/>
              </a:solidFill>
              <a:effectLst/>
              <a:uLnTx/>
              <a:uFillTx/>
              <a:latin typeface="Arial"/>
            </a:endParaRPr>
          </a:p>
        </p:txBody>
      </p:sp>
      <p:sp>
        <p:nvSpPr>
          <p:cNvPr id="158" name="Picture Placeholder 45">
            <a:extLst>
              <a:ext uri="{FF2B5EF4-FFF2-40B4-BE49-F238E27FC236}">
                <a16:creationId xmlns:a16="http://schemas.microsoft.com/office/drawing/2014/main" id="{E42F987F-04A8-7752-AFBF-12EBA508C9BD}"/>
              </a:ext>
            </a:extLst>
          </p:cNvPr>
          <p:cNvSpPr>
            <a:spLocks noGrp="1"/>
          </p:cNvSpPr>
          <p:nvPr>
            <p:ph type="pic" sz="quarter" idx="16"/>
          </p:nvPr>
        </p:nvSpPr>
        <p:spPr>
          <a:xfrm>
            <a:off x="5416728" y="1401762"/>
            <a:ext cx="1368651" cy="1368651"/>
          </a:xfrm>
          <a:prstGeom prst="ellipse">
            <a:avLst/>
          </a:prstGeom>
          <a:solidFill>
            <a:schemeClr val="bg1"/>
          </a:solidFill>
        </p:spPr>
        <p:txBody>
          <a:bodyPr anchor="ctr">
            <a:normAutofit/>
          </a:bodyPr>
          <a:lstStyle>
            <a:lvl1pPr marL="0" indent="0" algn="ctr">
              <a:buNone/>
              <a:defRPr sz="1000"/>
            </a:lvl1pPr>
          </a:lstStyle>
          <a:p>
            <a:endParaRPr lang="en-IN"/>
          </a:p>
        </p:txBody>
      </p:sp>
      <p:sp>
        <p:nvSpPr>
          <p:cNvPr id="159" name="Oval 158">
            <a:extLst>
              <a:ext uri="{FF2B5EF4-FFF2-40B4-BE49-F238E27FC236}">
                <a16:creationId xmlns:a16="http://schemas.microsoft.com/office/drawing/2014/main" id="{4370E844-3BF7-DC10-B485-522A8C79288A}"/>
              </a:ext>
            </a:extLst>
          </p:cNvPr>
          <p:cNvSpPr/>
          <p:nvPr userDrawn="1"/>
        </p:nvSpPr>
        <p:spPr>
          <a:xfrm>
            <a:off x="7629855"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fontAlgn="auto">
              <a:lnSpc>
                <a:spcPct val="100000"/>
              </a:lnSpc>
              <a:spcBef>
                <a:spcPts val="0"/>
              </a:spcBef>
              <a:spcAft>
                <a:spcPts val="0"/>
              </a:spcAft>
              <a:buClrTx/>
              <a:buSzTx/>
              <a:buFontTx/>
              <a:buNone/>
              <a:tabLst/>
            </a:pPr>
            <a:endParaRPr kumimoji="0" lang="en-IN" b="0" i="0" u="none" strike="noStrike" cap="none" normalizeH="0" baseline="0">
              <a:ln>
                <a:noFill/>
              </a:ln>
              <a:solidFill>
                <a:srgbClr val="0D003F"/>
              </a:solidFill>
              <a:effectLst/>
              <a:uLnTx/>
              <a:uFillTx/>
              <a:latin typeface="Arial"/>
            </a:endParaRPr>
          </a:p>
        </p:txBody>
      </p:sp>
      <p:sp>
        <p:nvSpPr>
          <p:cNvPr id="160" name="Picture Placeholder 45">
            <a:extLst>
              <a:ext uri="{FF2B5EF4-FFF2-40B4-BE49-F238E27FC236}">
                <a16:creationId xmlns:a16="http://schemas.microsoft.com/office/drawing/2014/main" id="{0C884C1E-6BE5-13F9-FA84-748377500A70}"/>
              </a:ext>
            </a:extLst>
          </p:cNvPr>
          <p:cNvSpPr>
            <a:spLocks noGrp="1"/>
          </p:cNvSpPr>
          <p:nvPr>
            <p:ph type="pic" sz="quarter" idx="17"/>
          </p:nvPr>
        </p:nvSpPr>
        <p:spPr>
          <a:xfrm>
            <a:off x="7629855" y="1401762"/>
            <a:ext cx="1368651" cy="1368651"/>
          </a:xfrm>
          <a:prstGeom prst="ellipse">
            <a:avLst/>
          </a:prstGeom>
          <a:solidFill>
            <a:schemeClr val="bg1"/>
          </a:solidFill>
        </p:spPr>
        <p:txBody>
          <a:bodyPr anchor="ctr">
            <a:normAutofit/>
          </a:bodyPr>
          <a:lstStyle>
            <a:lvl1pPr marL="0" indent="0" algn="ctr">
              <a:buNone/>
              <a:defRPr sz="1000"/>
            </a:lvl1pPr>
          </a:lstStyle>
          <a:p>
            <a:endParaRPr lang="en-IN"/>
          </a:p>
        </p:txBody>
      </p:sp>
      <p:sp>
        <p:nvSpPr>
          <p:cNvPr id="161" name="Oval 160">
            <a:extLst>
              <a:ext uri="{FF2B5EF4-FFF2-40B4-BE49-F238E27FC236}">
                <a16:creationId xmlns:a16="http://schemas.microsoft.com/office/drawing/2014/main" id="{32A31883-1985-C234-ED35-14A2C8C2CA03}"/>
              </a:ext>
            </a:extLst>
          </p:cNvPr>
          <p:cNvSpPr/>
          <p:nvPr userDrawn="1"/>
        </p:nvSpPr>
        <p:spPr>
          <a:xfrm>
            <a:off x="984298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fontAlgn="auto">
              <a:lnSpc>
                <a:spcPct val="100000"/>
              </a:lnSpc>
              <a:spcBef>
                <a:spcPts val="0"/>
              </a:spcBef>
              <a:spcAft>
                <a:spcPts val="0"/>
              </a:spcAft>
              <a:buClrTx/>
              <a:buSzTx/>
              <a:buFontTx/>
              <a:buNone/>
              <a:tabLst/>
            </a:pPr>
            <a:endParaRPr kumimoji="0" lang="en-IN" b="0" i="0" u="none" strike="noStrike" cap="none" normalizeH="0" baseline="0">
              <a:ln>
                <a:noFill/>
              </a:ln>
              <a:solidFill>
                <a:srgbClr val="0D003F"/>
              </a:solidFill>
              <a:effectLst/>
              <a:uLnTx/>
              <a:uFillTx/>
              <a:latin typeface="Arial"/>
            </a:endParaRPr>
          </a:p>
        </p:txBody>
      </p:sp>
      <p:sp>
        <p:nvSpPr>
          <p:cNvPr id="162" name="Picture Placeholder 45">
            <a:extLst>
              <a:ext uri="{FF2B5EF4-FFF2-40B4-BE49-F238E27FC236}">
                <a16:creationId xmlns:a16="http://schemas.microsoft.com/office/drawing/2014/main" id="{F055A74C-3702-FBA2-C217-7D7B2E94DDF7}"/>
              </a:ext>
            </a:extLst>
          </p:cNvPr>
          <p:cNvSpPr>
            <a:spLocks noGrp="1"/>
          </p:cNvSpPr>
          <p:nvPr>
            <p:ph type="pic" sz="quarter" idx="18"/>
          </p:nvPr>
        </p:nvSpPr>
        <p:spPr>
          <a:xfrm>
            <a:off x="9842981" y="1401762"/>
            <a:ext cx="1368651" cy="1368651"/>
          </a:xfrm>
          <a:prstGeom prst="ellipse">
            <a:avLst/>
          </a:prstGeom>
          <a:solidFill>
            <a:schemeClr val="bg1"/>
          </a:solidFill>
        </p:spPr>
        <p:txBody>
          <a:bodyPr anchor="ctr">
            <a:normAutofit/>
          </a:bodyPr>
          <a:lstStyle>
            <a:lvl1pPr marL="0" indent="0" algn="ctr">
              <a:buNone/>
              <a:defRPr sz="1000"/>
            </a:lvl1pPr>
          </a:lstStyle>
          <a:p>
            <a:endParaRPr lang="en-IN"/>
          </a:p>
        </p:txBody>
      </p:sp>
      <p:sp>
        <p:nvSpPr>
          <p:cNvPr id="163" name="Text Placeholder 78">
            <a:extLst>
              <a:ext uri="{FF2B5EF4-FFF2-40B4-BE49-F238E27FC236}">
                <a16:creationId xmlns:a16="http://schemas.microsoft.com/office/drawing/2014/main" id="{A8E497BA-939B-2335-1FFE-580150E5C22A}"/>
              </a:ext>
            </a:extLst>
          </p:cNvPr>
          <p:cNvSpPr>
            <a:spLocks noGrp="1"/>
          </p:cNvSpPr>
          <p:nvPr>
            <p:ph type="body" sz="quarter" idx="19" hasCustomPrompt="1"/>
          </p:nvPr>
        </p:nvSpPr>
        <p:spPr>
          <a:xfrm>
            <a:off x="821359" y="2956155"/>
            <a:ext cx="1706880" cy="215444"/>
          </a:xfrm>
        </p:spPr>
        <p:txBody>
          <a:bodyPr wrap="square" lIns="0" tIns="0" rIns="0" bIns="0">
            <a:spAutoFit/>
          </a:bodyPr>
          <a:lstStyle>
            <a:lvl1pPr marL="0" indent="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64" name="Text Placeholder 78">
            <a:extLst>
              <a:ext uri="{FF2B5EF4-FFF2-40B4-BE49-F238E27FC236}">
                <a16:creationId xmlns:a16="http://schemas.microsoft.com/office/drawing/2014/main" id="{08EE1BF1-C239-00F8-3E05-839DABED7F3C}"/>
              </a:ext>
            </a:extLst>
          </p:cNvPr>
          <p:cNvSpPr>
            <a:spLocks noGrp="1"/>
          </p:cNvSpPr>
          <p:nvPr>
            <p:ph type="body" sz="quarter" idx="20" hasCustomPrompt="1"/>
          </p:nvPr>
        </p:nvSpPr>
        <p:spPr>
          <a:xfrm>
            <a:off x="821359" y="3287078"/>
            <a:ext cx="1706880" cy="184666"/>
          </a:xfrm>
        </p:spPr>
        <p:txBody>
          <a:bodyPr wrap="square" lIns="0" tIns="0" rIns="0" bIns="0">
            <a:spAutoFit/>
          </a:bodyPr>
          <a:lstStyle>
            <a:lvl1pPr marL="0" indent="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65" name="Text Placeholder 78">
            <a:extLst>
              <a:ext uri="{FF2B5EF4-FFF2-40B4-BE49-F238E27FC236}">
                <a16:creationId xmlns:a16="http://schemas.microsoft.com/office/drawing/2014/main" id="{86A7A0CD-9F9B-63B6-ED70-EEA749A07F4B}"/>
              </a:ext>
            </a:extLst>
          </p:cNvPr>
          <p:cNvSpPr>
            <a:spLocks noGrp="1"/>
          </p:cNvSpPr>
          <p:nvPr>
            <p:ph type="body" sz="quarter" idx="21" hasCustomPrompt="1"/>
          </p:nvPr>
        </p:nvSpPr>
        <p:spPr>
          <a:xfrm>
            <a:off x="3034486" y="2956155"/>
            <a:ext cx="1706880" cy="215444"/>
          </a:xfrm>
        </p:spPr>
        <p:txBody>
          <a:bodyPr wrap="square" lIns="0" tIns="0" rIns="0" bIns="0">
            <a:spAutoFit/>
          </a:bodyPr>
          <a:lstStyle>
            <a:lvl1pPr marL="0" indent="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66" name="Text Placeholder 78">
            <a:extLst>
              <a:ext uri="{FF2B5EF4-FFF2-40B4-BE49-F238E27FC236}">
                <a16:creationId xmlns:a16="http://schemas.microsoft.com/office/drawing/2014/main" id="{949DBB1B-273C-B1A7-CEE3-E8942B0730A9}"/>
              </a:ext>
            </a:extLst>
          </p:cNvPr>
          <p:cNvSpPr>
            <a:spLocks noGrp="1"/>
          </p:cNvSpPr>
          <p:nvPr>
            <p:ph type="body" sz="quarter" idx="22" hasCustomPrompt="1"/>
          </p:nvPr>
        </p:nvSpPr>
        <p:spPr>
          <a:xfrm>
            <a:off x="3034486" y="3287078"/>
            <a:ext cx="1706880" cy="184666"/>
          </a:xfrm>
        </p:spPr>
        <p:txBody>
          <a:bodyPr wrap="square" lIns="0" tIns="0" rIns="0" bIns="0">
            <a:spAutoFit/>
          </a:bodyPr>
          <a:lstStyle>
            <a:lvl1pPr marL="0" indent="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67" name="Text Placeholder 78">
            <a:extLst>
              <a:ext uri="{FF2B5EF4-FFF2-40B4-BE49-F238E27FC236}">
                <a16:creationId xmlns:a16="http://schemas.microsoft.com/office/drawing/2014/main" id="{025C7375-EFC5-FADB-52EE-E4FFF07ABF86}"/>
              </a:ext>
            </a:extLst>
          </p:cNvPr>
          <p:cNvSpPr>
            <a:spLocks noGrp="1"/>
          </p:cNvSpPr>
          <p:nvPr>
            <p:ph type="body" sz="quarter" idx="23" hasCustomPrompt="1"/>
          </p:nvPr>
        </p:nvSpPr>
        <p:spPr>
          <a:xfrm>
            <a:off x="5247613" y="2956155"/>
            <a:ext cx="1706880" cy="215444"/>
          </a:xfrm>
        </p:spPr>
        <p:txBody>
          <a:bodyPr wrap="square" lIns="0" tIns="0" rIns="0" bIns="0">
            <a:spAutoFit/>
          </a:bodyPr>
          <a:lstStyle>
            <a:lvl1pPr marL="0" indent="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68" name="Text Placeholder 78">
            <a:extLst>
              <a:ext uri="{FF2B5EF4-FFF2-40B4-BE49-F238E27FC236}">
                <a16:creationId xmlns:a16="http://schemas.microsoft.com/office/drawing/2014/main" id="{2AD1DF34-66DB-160F-D5F1-0FFF9C4AD509}"/>
              </a:ext>
            </a:extLst>
          </p:cNvPr>
          <p:cNvSpPr>
            <a:spLocks noGrp="1"/>
          </p:cNvSpPr>
          <p:nvPr>
            <p:ph type="body" sz="quarter" idx="24" hasCustomPrompt="1"/>
          </p:nvPr>
        </p:nvSpPr>
        <p:spPr>
          <a:xfrm>
            <a:off x="5247613" y="3287078"/>
            <a:ext cx="1706880" cy="184666"/>
          </a:xfrm>
        </p:spPr>
        <p:txBody>
          <a:bodyPr wrap="square" lIns="0" tIns="0" rIns="0" bIns="0">
            <a:spAutoFit/>
          </a:bodyPr>
          <a:lstStyle>
            <a:lvl1pPr marL="0" indent="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69" name="Text Placeholder 78">
            <a:extLst>
              <a:ext uri="{FF2B5EF4-FFF2-40B4-BE49-F238E27FC236}">
                <a16:creationId xmlns:a16="http://schemas.microsoft.com/office/drawing/2014/main" id="{6498E5EE-AE5A-BE1A-E654-744EB47AB948}"/>
              </a:ext>
            </a:extLst>
          </p:cNvPr>
          <p:cNvSpPr>
            <a:spLocks noGrp="1"/>
          </p:cNvSpPr>
          <p:nvPr>
            <p:ph type="body" sz="quarter" idx="25" hasCustomPrompt="1"/>
          </p:nvPr>
        </p:nvSpPr>
        <p:spPr>
          <a:xfrm>
            <a:off x="7460740" y="2956155"/>
            <a:ext cx="1706880" cy="215444"/>
          </a:xfrm>
        </p:spPr>
        <p:txBody>
          <a:bodyPr wrap="square" lIns="0" tIns="0" rIns="0" bIns="0">
            <a:spAutoFit/>
          </a:bodyPr>
          <a:lstStyle>
            <a:lvl1pPr marL="0" indent="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70" name="Text Placeholder 78">
            <a:extLst>
              <a:ext uri="{FF2B5EF4-FFF2-40B4-BE49-F238E27FC236}">
                <a16:creationId xmlns:a16="http://schemas.microsoft.com/office/drawing/2014/main" id="{6E86DCC4-41ED-E447-FF75-0EA65D112C7E}"/>
              </a:ext>
            </a:extLst>
          </p:cNvPr>
          <p:cNvSpPr>
            <a:spLocks noGrp="1"/>
          </p:cNvSpPr>
          <p:nvPr>
            <p:ph type="body" sz="quarter" idx="26" hasCustomPrompt="1"/>
          </p:nvPr>
        </p:nvSpPr>
        <p:spPr>
          <a:xfrm>
            <a:off x="7460740" y="3287078"/>
            <a:ext cx="1706880" cy="184666"/>
          </a:xfrm>
        </p:spPr>
        <p:txBody>
          <a:bodyPr wrap="square" lIns="0" tIns="0" rIns="0" bIns="0">
            <a:spAutoFit/>
          </a:bodyPr>
          <a:lstStyle>
            <a:lvl1pPr marL="0" indent="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71" name="Text Placeholder 78">
            <a:extLst>
              <a:ext uri="{FF2B5EF4-FFF2-40B4-BE49-F238E27FC236}">
                <a16:creationId xmlns:a16="http://schemas.microsoft.com/office/drawing/2014/main" id="{9A7B9203-873E-50EE-2C33-6E85A0FBC618}"/>
              </a:ext>
            </a:extLst>
          </p:cNvPr>
          <p:cNvSpPr>
            <a:spLocks noGrp="1"/>
          </p:cNvSpPr>
          <p:nvPr>
            <p:ph type="body" sz="quarter" idx="27" hasCustomPrompt="1"/>
          </p:nvPr>
        </p:nvSpPr>
        <p:spPr>
          <a:xfrm>
            <a:off x="9673866" y="2956155"/>
            <a:ext cx="1706880" cy="215444"/>
          </a:xfrm>
        </p:spPr>
        <p:txBody>
          <a:bodyPr wrap="square" lIns="0" tIns="0" rIns="0" bIns="0">
            <a:spAutoFit/>
          </a:bodyPr>
          <a:lstStyle>
            <a:lvl1pPr marL="0" indent="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
        <p:nvSpPr>
          <p:cNvPr id="172" name="Text Placeholder 78">
            <a:extLst>
              <a:ext uri="{FF2B5EF4-FFF2-40B4-BE49-F238E27FC236}">
                <a16:creationId xmlns:a16="http://schemas.microsoft.com/office/drawing/2014/main" id="{7AD72D11-56E9-6D04-B5A1-FBBF1CD754F8}"/>
              </a:ext>
            </a:extLst>
          </p:cNvPr>
          <p:cNvSpPr>
            <a:spLocks noGrp="1"/>
          </p:cNvSpPr>
          <p:nvPr>
            <p:ph type="body" sz="quarter" idx="28" hasCustomPrompt="1"/>
          </p:nvPr>
        </p:nvSpPr>
        <p:spPr>
          <a:xfrm>
            <a:off x="9673866" y="3287078"/>
            <a:ext cx="1706880" cy="184666"/>
          </a:xfrm>
        </p:spPr>
        <p:txBody>
          <a:bodyPr wrap="square" lIns="0" tIns="0" rIns="0" bIns="0">
            <a:spAutoFit/>
          </a:bodyPr>
          <a:lstStyle>
            <a:lvl1pPr marL="0" indent="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US"/>
              <a:t>Add Text</a:t>
            </a:r>
            <a:endParaRPr lang="en-IN"/>
          </a:p>
        </p:txBody>
      </p:sp>
    </p:spTree>
    <p:extLst>
      <p:ext uri="{BB962C8B-B14F-4D97-AF65-F5344CB8AC3E}">
        <p14:creationId xmlns:p14="http://schemas.microsoft.com/office/powerpoint/2010/main" val="3499981264"/>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384" userDrawn="1">
          <p15:clr>
            <a:srgbClr val="FBAE40"/>
          </p15:clr>
        </p15:guide>
        <p15:guide id="3" pos="7296" userDrawn="1">
          <p15:clr>
            <a:srgbClr val="FBAE40"/>
          </p15:clr>
        </p15:guide>
        <p15:guide id="4" orient="horz" pos="6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userDrawn="1">
            <p:custDataLst>
              <p:tags r:id="rId1"/>
            </p:custDataLst>
            <p:extLst>
              <p:ext uri="{D42A27DB-BD31-4B8C-83A1-F6EECF244321}">
                <p14:modId xmlns:p14="http://schemas.microsoft.com/office/powerpoint/2010/main" val="1625302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a:xfrm>
            <a:off x="838200" y="6356352"/>
            <a:ext cx="1447800" cy="365125"/>
          </a:xfrm>
          <a:prstGeom prst="rect">
            <a:avLst/>
          </a:prstGeom>
        </p:spPr>
        <p:txBody>
          <a:bodyPr/>
          <a:lstStyle>
            <a:lvl1pPr rtl="0">
              <a:defRPr/>
            </a:lvl1pPr>
          </a:lstStyle>
          <a:p>
            <a:fld id="{1775B394-D9F9-4F0C-B15D-605F45CB9E9F}" type="datetime1">
              <a:rPr lang="en-AU" smtClean="0"/>
              <a:pPr/>
              <a:t>14/01/2026</a:t>
            </a:fld>
            <a:endParaRPr lang="en-AU"/>
          </a:p>
        </p:txBody>
      </p:sp>
      <p:sp>
        <p:nvSpPr>
          <p:cNvPr id="5" name="Rectangle 4">
            <a:extLst>
              <a:ext uri="{FF2B5EF4-FFF2-40B4-BE49-F238E27FC236}">
                <a16:creationId xmlns:a16="http://schemas.microsoft.com/office/drawing/2014/main" id="{CEF5D1AC-CDC5-136C-5B05-E834F61A0B2C}"/>
              </a:ext>
            </a:extLst>
          </p:cNvPr>
          <p:cNvSpPr/>
          <p:nvPr userDrawn="1"/>
        </p:nvSpPr>
        <p:spPr>
          <a:xfrm>
            <a:off x="-971550" y="5800427"/>
            <a:ext cx="374650" cy="374650"/>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20796B7-BDA5-E4E3-BE36-BEB5ECBF2E65}"/>
              </a:ext>
            </a:extLst>
          </p:cNvPr>
          <p:cNvSpPr/>
          <p:nvPr userDrawn="1"/>
        </p:nvSpPr>
        <p:spPr>
          <a:xfrm>
            <a:off x="-971550" y="3252210"/>
            <a:ext cx="374650" cy="374650"/>
          </a:xfrm>
          <a:prstGeom prst="rect">
            <a:avLst/>
          </a:prstGeom>
          <a:solidFill>
            <a:srgbClr val="24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1EF6DB-4561-89E6-2549-0291054D83FA}"/>
              </a:ext>
            </a:extLst>
          </p:cNvPr>
          <p:cNvSpPr/>
          <p:nvPr userDrawn="1"/>
        </p:nvSpPr>
        <p:spPr>
          <a:xfrm>
            <a:off x="-971550" y="3761853"/>
            <a:ext cx="374650" cy="374650"/>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3BEDDCDB-2F47-EDC0-6376-C38E4853557A}"/>
              </a:ext>
            </a:extLst>
          </p:cNvPr>
          <p:cNvSpPr/>
          <p:nvPr userDrawn="1"/>
        </p:nvSpPr>
        <p:spPr>
          <a:xfrm>
            <a:off x="-971550" y="4271496"/>
            <a:ext cx="374650" cy="374650"/>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BA4145FE-D8B4-81C8-6A09-CC2EE5C245CD}"/>
              </a:ext>
            </a:extLst>
          </p:cNvPr>
          <p:cNvSpPr/>
          <p:nvPr userDrawn="1"/>
        </p:nvSpPr>
        <p:spPr>
          <a:xfrm>
            <a:off x="-971550" y="4781139"/>
            <a:ext cx="374650" cy="374650"/>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51B80D20-6269-178B-0C06-565489FC3E99}"/>
              </a:ext>
            </a:extLst>
          </p:cNvPr>
          <p:cNvSpPr/>
          <p:nvPr userDrawn="1"/>
        </p:nvSpPr>
        <p:spPr>
          <a:xfrm>
            <a:off x="-971550" y="5290782"/>
            <a:ext cx="374650" cy="374650"/>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Slide Number Placeholder 7">
            <a:extLst>
              <a:ext uri="{FF2B5EF4-FFF2-40B4-BE49-F238E27FC236}">
                <a16:creationId xmlns:a16="http://schemas.microsoft.com/office/drawing/2014/main" id="{36D9F87C-8D3E-9734-BEE3-333C3F32B339}"/>
              </a:ext>
            </a:extLst>
          </p:cNvPr>
          <p:cNvSpPr>
            <a:spLocks noGrp="1"/>
          </p:cNvSpPr>
          <p:nvPr>
            <p:ph type="sldNum" sz="quarter" idx="12"/>
          </p:nvPr>
        </p:nvSpPr>
        <p:spPr>
          <a:xfrm>
            <a:off x="11676000" y="6544866"/>
            <a:ext cx="516000" cy="287734"/>
          </a:xfrm>
        </p:spPr>
        <p:txBody>
          <a:bodyPr/>
          <a:lstStyle>
            <a:lvl1pPr rtl="0">
              <a:defRPr/>
            </a:lvl1pPr>
          </a:lstStyle>
          <a:p>
            <a:fld id="{3A98EE3D-8CD1-4C3F-BD1C-C98C9596463C}" type="slidenum">
              <a:rPr lang="en-AU" smtClean="0"/>
              <a:pPr/>
              <a:t>‹#›</a:t>
            </a:fld>
            <a:endParaRPr lang="en-AU"/>
          </a:p>
        </p:txBody>
      </p:sp>
      <p:sp>
        <p:nvSpPr>
          <p:cNvPr id="16" name="Slide Number Placeholder 7">
            <a:extLst>
              <a:ext uri="{FF2B5EF4-FFF2-40B4-BE49-F238E27FC236}">
                <a16:creationId xmlns:a16="http://schemas.microsoft.com/office/drawing/2014/main" id="{C983E2BD-E6F6-D0B0-4BF5-4560F62C183D}"/>
              </a:ext>
            </a:extLst>
          </p:cNvPr>
          <p:cNvSpPr txBox="1">
            <a:spLocks/>
          </p:cNvSpPr>
          <p:nvPr userDrawn="1"/>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fld id="{3A98EE3D-8CD1-4C3F-BD1C-C98C9596463C}" type="slidenum">
              <a:rPr lang="en-AU" b="0" smtClean="0"/>
              <a:pPr/>
              <a:t>‹#›</a:t>
            </a:fld>
            <a:endParaRPr lang="en-AU"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Tree>
    <p:extLst>
      <p:ext uri="{BB962C8B-B14F-4D97-AF65-F5344CB8AC3E}">
        <p14:creationId xmlns:p14="http://schemas.microsoft.com/office/powerpoint/2010/main" val="2826461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userDrawn="1">
            <p:custDataLst>
              <p:tags r:id="rId1"/>
            </p:custDataLst>
            <p:extLst>
              <p:ext uri="{D42A27DB-BD31-4B8C-83A1-F6EECF244321}">
                <p14:modId xmlns:p14="http://schemas.microsoft.com/office/powerpoint/2010/main" val="3548988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4400" y="1122363"/>
            <a:ext cx="10363200" cy="2387600"/>
          </a:xfrm>
        </p:spPr>
        <p:txBody>
          <a:bodyPr vert="horz" anchor="b">
            <a:noAutofit/>
          </a:bodyPr>
          <a:lstStyle>
            <a:lvl1pPr algn="ctr" rtl="0">
              <a:defRPr sz="3200"/>
            </a:lvl1pPr>
          </a:lstStyle>
          <a:p>
            <a:r>
              <a:rPr lang="en-AU"/>
              <a:t>Click to edit Master title style</a:t>
            </a:r>
          </a:p>
        </p:txBody>
      </p:sp>
      <p:sp>
        <p:nvSpPr>
          <p:cNvPr id="3" name="Subtitle 2"/>
          <p:cNvSpPr>
            <a:spLocks noGrp="1"/>
          </p:cNvSpPr>
          <p:nvPr>
            <p:ph type="subTitle" idx="1"/>
          </p:nvPr>
        </p:nvSpPr>
        <p:spPr>
          <a:xfrm>
            <a:off x="1524000" y="3602038"/>
            <a:ext cx="9144000" cy="1655762"/>
          </a:xfrm>
        </p:spPr>
        <p:txBody>
          <a:bodyPr>
            <a:noAutofit/>
          </a:bodyPr>
          <a:lstStyle>
            <a:lvl1pPr marL="0" indent="0" algn="ctr" rtl="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t>Click to edit Master subtitle style</a:t>
            </a:r>
          </a:p>
        </p:txBody>
      </p:sp>
      <p:sp>
        <p:nvSpPr>
          <p:cNvPr id="4" name="Date Placeholder 3"/>
          <p:cNvSpPr>
            <a:spLocks noGrp="1"/>
          </p:cNvSpPr>
          <p:nvPr>
            <p:ph type="dt" sz="half" idx="10"/>
          </p:nvPr>
        </p:nvSpPr>
        <p:spPr/>
        <p:txBody>
          <a:bodyPr>
            <a:noAutofit/>
          </a:bodyPr>
          <a:lstStyle>
            <a:lvl1pPr rtl="0">
              <a:defRPr/>
            </a:lvl1pPr>
          </a:lstStyle>
          <a:p>
            <a:fld id="{4610A60F-C000-415D-A0D3-784BF4901C69}" type="datetime4">
              <a:rPr lang="en-AU" smtClean="0"/>
              <a:pPr/>
              <a:t>14 January 2026</a:t>
            </a:fld>
            <a:endParaRPr lang="en-AU"/>
          </a:p>
        </p:txBody>
      </p:sp>
      <p:sp>
        <p:nvSpPr>
          <p:cNvPr id="6" name="Slide Number Placeholder 5"/>
          <p:cNvSpPr>
            <a:spLocks noGrp="1"/>
          </p:cNvSpPr>
          <p:nvPr>
            <p:ph type="sldNum" sz="quarter" idx="12"/>
          </p:nvPr>
        </p:nvSpPr>
        <p:spPr/>
        <p:txBody>
          <a:bodyPr>
            <a:noAutofit/>
          </a:bodyPr>
          <a:lstStyle>
            <a:lvl1pPr rtl="0">
              <a:defRPr/>
            </a:lvl1pPr>
          </a:lstStyle>
          <a:p>
            <a:fld id="{0B9B3241-FC00-4865-ADE9-D6E415C4EECC}" type="slidenum">
              <a:rPr lang="en-AU" smtClean="0"/>
              <a:pPr/>
              <a:t>‹#›</a:t>
            </a:fld>
            <a:endParaRPr lang="en-AU"/>
          </a:p>
        </p:txBody>
      </p:sp>
      <p:sp>
        <p:nvSpPr>
          <p:cNvPr id="7" name="Footer Placeholder 153">
            <a:extLst>
              <a:ext uri="{FF2B5EF4-FFF2-40B4-BE49-F238E27FC236}">
                <a16:creationId xmlns:a16="http://schemas.microsoft.com/office/drawing/2014/main" id="{95A91A5D-F40B-3832-F300-40116489B86F}"/>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noAutofit/>
          </a:bodyPr>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Tree>
    <p:extLst>
      <p:ext uri="{BB962C8B-B14F-4D97-AF65-F5344CB8AC3E}">
        <p14:creationId xmlns:p14="http://schemas.microsoft.com/office/powerpoint/2010/main" val="4155140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userDrawn="1">
            <p:custDataLst>
              <p:tags r:id="rId1"/>
            </p:custDataLst>
            <p:extLst>
              <p:ext uri="{D42A27DB-BD31-4B8C-83A1-F6EECF244321}">
                <p14:modId xmlns:p14="http://schemas.microsoft.com/office/powerpoint/2010/main" val="2894214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sp>
        <p:nvSpPr>
          <p:cNvPr id="16" name="Slide Number Placeholder 7">
            <a:extLst>
              <a:ext uri="{FF2B5EF4-FFF2-40B4-BE49-F238E27FC236}">
                <a16:creationId xmlns:a16="http://schemas.microsoft.com/office/drawing/2014/main" id="{C983E2BD-E6F6-D0B0-4BF5-4560F62C183D}"/>
              </a:ext>
            </a:extLst>
          </p:cNvPr>
          <p:cNvSpPr txBox="1">
            <a:spLocks/>
          </p:cNvSpPr>
          <p:nvPr userDrawn="1"/>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a:fld id="{3A98EE3D-8CD1-4C3F-BD1C-C98C9596463C}" type="slidenum">
              <a:rPr lang="en-AU" sz="800" b="0" smtClean="0"/>
              <a:pPr algn="ctr"/>
              <a:t>‹#›</a:t>
            </a:fld>
            <a:endParaRPr lang="en-AU" sz="800" b="0"/>
          </a:p>
        </p:txBody>
      </p:sp>
      <p:sp>
        <p:nvSpPr>
          <p:cNvPr id="28" name="Text Placeholder 27">
            <a:extLst>
              <a:ext uri="{FF2B5EF4-FFF2-40B4-BE49-F238E27FC236}">
                <a16:creationId xmlns:a16="http://schemas.microsoft.com/office/drawing/2014/main" id="{E6280945-1AF7-67F6-9191-657D4A43491D}"/>
              </a:ext>
            </a:extLst>
          </p:cNvPr>
          <p:cNvSpPr>
            <a:spLocks noGrp="1"/>
          </p:cNvSpPr>
          <p:nvPr>
            <p:ph type="body" sz="quarter" idx="10"/>
          </p:nvPr>
        </p:nvSpPr>
        <p:spPr>
          <a:xfrm>
            <a:off x="609600" y="1027523"/>
            <a:ext cx="10972800" cy="5258977"/>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3" name="Straight Connector 2">
            <a:extLst>
              <a:ext uri="{FF2B5EF4-FFF2-40B4-BE49-F238E27FC236}">
                <a16:creationId xmlns:a16="http://schemas.microsoft.com/office/drawing/2014/main" id="{1F9FFD58-CE11-3B11-79F6-AB1402BC65BB}"/>
              </a:ext>
            </a:extLst>
          </p:cNvPr>
          <p:cNvCxnSpPr>
            <a:cxnSpLocks/>
          </p:cNvCxnSpPr>
          <p:nvPr userDrawn="1"/>
        </p:nvCxnSpPr>
        <p:spPr>
          <a:xfrm flipV="1">
            <a:off x="547246" y="6544861"/>
            <a:ext cx="248920" cy="31313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white text with colorful bars on a black background&#10;&#10;Description automatically generated">
            <a:extLst>
              <a:ext uri="{FF2B5EF4-FFF2-40B4-BE49-F238E27FC236}">
                <a16:creationId xmlns:a16="http://schemas.microsoft.com/office/drawing/2014/main" id="{FCE8176B-071D-EC8D-456D-842C0D14771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34968" y="6596166"/>
            <a:ext cx="332965" cy="180048"/>
          </a:xfrm>
          <a:prstGeom prst="rect">
            <a:avLst/>
          </a:prstGeom>
        </p:spPr>
      </p:pic>
      <p:cxnSp>
        <p:nvCxnSpPr>
          <p:cNvPr id="5" name="Straight Connector 4">
            <a:extLst>
              <a:ext uri="{FF2B5EF4-FFF2-40B4-BE49-F238E27FC236}">
                <a16:creationId xmlns:a16="http://schemas.microsoft.com/office/drawing/2014/main" id="{9CF4FDDD-C58D-8719-F855-3DCE31F42246}"/>
              </a:ext>
            </a:extLst>
          </p:cNvPr>
          <p:cNvCxnSpPr>
            <a:cxnSpLocks/>
          </p:cNvCxnSpPr>
          <p:nvPr userDrawn="1"/>
        </p:nvCxnSpPr>
        <p:spPr>
          <a:xfrm>
            <a:off x="382902" y="926157"/>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420494"/>
      </p:ext>
    </p:extLst>
  </p:cSld>
  <p:clrMapOvr>
    <a:masterClrMapping/>
  </p:clrMapOvr>
  <p:extLst>
    <p:ext uri="{DCECCB84-F9BA-43D5-87BE-67443E8EF086}">
      <p15:sldGuideLst xmlns:p15="http://schemas.microsoft.com/office/powerpoint/2012/main">
        <p15:guide id="1" orient="horz" pos="3960">
          <p15:clr>
            <a:srgbClr val="FBAE40"/>
          </p15:clr>
        </p15:guide>
        <p15:guide id="2" pos="234">
          <p15:clr>
            <a:srgbClr val="FBAE40"/>
          </p15:clr>
        </p15:guide>
        <p15:guide id="3" pos="7446">
          <p15:clr>
            <a:srgbClr val="FBAE40"/>
          </p15:clr>
        </p15:guide>
        <p15:guide id="4" orient="horz" pos="6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23404230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4400" y="1122363"/>
            <a:ext cx="10363200" cy="2387600"/>
          </a:xfrm>
        </p:spPr>
        <p:txBody>
          <a:bodyPr vert="horz" anchor="b">
            <a:noAutofit/>
          </a:bodyPr>
          <a:lstStyle>
            <a:lvl1pPr algn="ctr" rtl="0">
              <a:defRPr sz="32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noAutofit/>
          </a:bodyPr>
          <a:lstStyle>
            <a:lvl1pPr marL="0" indent="0" algn="ctr" rtl="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noAutofit/>
          </a:bodyPr>
          <a:lstStyle>
            <a:lvl1pPr rtl="0">
              <a:defRPr/>
            </a:lvl1pPr>
          </a:lstStyle>
          <a:p>
            <a:fld id="{4610A60F-C000-415D-A0D3-784BF4901C69}" type="datetime4">
              <a:rPr lang="en-AU" smtClean="0"/>
              <a:pPr/>
              <a:t>14 January 2026</a:t>
            </a:fld>
            <a:endParaRPr lang="en-AU"/>
          </a:p>
        </p:txBody>
      </p:sp>
      <p:sp>
        <p:nvSpPr>
          <p:cNvPr id="6" name="Slide Number Placeholder 5"/>
          <p:cNvSpPr>
            <a:spLocks noGrp="1"/>
          </p:cNvSpPr>
          <p:nvPr>
            <p:ph type="sldNum" sz="quarter" idx="12"/>
          </p:nvPr>
        </p:nvSpPr>
        <p:spPr/>
        <p:txBody>
          <a:bodyPr>
            <a:noAutofit/>
          </a:bodyPr>
          <a:lstStyle>
            <a:lvl1pPr rtl="0">
              <a:defRPr/>
            </a:lvl1pPr>
          </a:lstStyle>
          <a:p>
            <a:fld id="{0B9B3241-FC00-4865-ADE9-D6E415C4EECC}" type="slidenum">
              <a:rPr lang="en-AU" smtClean="0"/>
              <a:pPr/>
              <a:t>‹#›</a:t>
            </a:fld>
            <a:endParaRPr lang="en-AU"/>
          </a:p>
        </p:txBody>
      </p:sp>
      <p:sp>
        <p:nvSpPr>
          <p:cNvPr id="7" name="Footer Placeholder 153">
            <a:extLst>
              <a:ext uri="{FF2B5EF4-FFF2-40B4-BE49-F238E27FC236}">
                <a16:creationId xmlns:a16="http://schemas.microsoft.com/office/drawing/2014/main" id="{95A91A5D-F40B-3832-F300-40116489B86F}"/>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noAutofit/>
          </a:bodyPr>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Tree>
    <p:extLst>
      <p:ext uri="{BB962C8B-B14F-4D97-AF65-F5344CB8AC3E}">
        <p14:creationId xmlns:p14="http://schemas.microsoft.com/office/powerpoint/2010/main" val="1997721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95160BC-A957-735C-A12F-91773F6AAC38}"/>
              </a:ext>
            </a:extLst>
          </p:cNvPr>
          <p:cNvGraphicFramePr>
            <a:graphicFrameLocks noChangeAspect="1"/>
          </p:cNvGraphicFramePr>
          <p:nvPr>
            <p:custDataLst>
              <p:tags r:id="rId1"/>
            </p:custDataLst>
            <p:extLst>
              <p:ext uri="{D42A27DB-BD31-4B8C-83A1-F6EECF244321}">
                <p14:modId xmlns:p14="http://schemas.microsoft.com/office/powerpoint/2010/main" val="2873822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9" name="think-cell data - do not delete" hidden="1">
                        <a:extLst>
                          <a:ext uri="{FF2B5EF4-FFF2-40B4-BE49-F238E27FC236}">
                            <a16:creationId xmlns:a16="http://schemas.microsoft.com/office/drawing/2014/main" id="{895160BC-A957-735C-A12F-91773F6AAC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en-US"/>
              <a:t>Click to edit Master title style</a:t>
            </a:r>
            <a:endParaRPr lang="en-AU"/>
          </a:p>
        </p:txBody>
      </p:sp>
      <p:sp>
        <p:nvSpPr>
          <p:cNvPr id="3" name="Content Placeholder 2"/>
          <p:cNvSpPr>
            <a:spLocks noGrp="1"/>
          </p:cNvSpPr>
          <p:nvPr>
            <p:ph idx="1"/>
          </p:nvPr>
        </p:nvSpPr>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rtl="0">
              <a:defRPr/>
            </a:lvl1pPr>
          </a:lstStyle>
          <a:p>
            <a:fld id="{F5ACD5D7-C769-4332-B786-33453BA4A08D}" type="datetime4">
              <a:rPr lang="en-AU" smtClean="0"/>
              <a:pPr/>
              <a:t>14 January 2026</a:t>
            </a:fld>
            <a:endParaRPr lang="en-AU"/>
          </a:p>
        </p:txBody>
      </p:sp>
      <p:sp>
        <p:nvSpPr>
          <p:cNvPr id="6" name="Slide Number Placeholder 5"/>
          <p:cNvSpPr>
            <a:spLocks noGrp="1"/>
          </p:cNvSpPr>
          <p:nvPr>
            <p:ph type="sldNum" sz="quarter" idx="12"/>
          </p:nvPr>
        </p:nvSpPr>
        <p:spPr/>
        <p:txBody>
          <a:bodyPr/>
          <a:lstStyle>
            <a:lvl1pPr rtl="0">
              <a:defRPr/>
            </a:lvl1pPr>
          </a:lstStyle>
          <a:p>
            <a:fld id="{0B9B3241-FC00-4865-ADE9-D6E415C4EECC}" type="slidenum">
              <a:rPr lang="en-AU" smtClean="0"/>
              <a:pPr/>
              <a:t>‹#›</a:t>
            </a:fld>
            <a:endParaRPr lang="en-AU"/>
          </a:p>
        </p:txBody>
      </p:sp>
      <p:cxnSp>
        <p:nvCxnSpPr>
          <p:cNvPr id="7" name="Straight Connector 6">
            <a:extLst>
              <a:ext uri="{FF2B5EF4-FFF2-40B4-BE49-F238E27FC236}">
                <a16:creationId xmlns:a16="http://schemas.microsoft.com/office/drawing/2014/main" id="{3A0DC8B2-F373-E10C-4555-B39E0EA625C4}"/>
              </a:ext>
            </a:extLst>
          </p:cNvPr>
          <p:cNvCxnSpPr>
            <a:cxnSpLocks/>
          </p:cNvCxnSpPr>
          <p:nvPr/>
        </p:nvCxnSpPr>
        <p:spPr>
          <a:xfrm>
            <a:off x="838200" y="1362075"/>
            <a:ext cx="1051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153">
            <a:extLst>
              <a:ext uri="{FF2B5EF4-FFF2-40B4-BE49-F238E27FC236}">
                <a16:creationId xmlns:a16="http://schemas.microsoft.com/office/drawing/2014/main" id="{5EBBFABB-CDA7-87D0-CAC7-4C831D88C685}"/>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Tree>
    <p:extLst>
      <p:ext uri="{BB962C8B-B14F-4D97-AF65-F5344CB8AC3E}">
        <p14:creationId xmlns:p14="http://schemas.microsoft.com/office/powerpoint/2010/main" val="330063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A28FF4E-DB51-D212-676D-9F60A1722395}"/>
              </a:ext>
            </a:extLst>
          </p:cNvPr>
          <p:cNvGraphicFramePr>
            <a:graphicFrameLocks noChangeAspect="1"/>
          </p:cNvGraphicFramePr>
          <p:nvPr>
            <p:custDataLst>
              <p:tags r:id="rId1"/>
            </p:custDataLst>
            <p:extLst>
              <p:ext uri="{D42A27DB-BD31-4B8C-83A1-F6EECF244321}">
                <p14:modId xmlns:p14="http://schemas.microsoft.com/office/powerpoint/2010/main" val="1787120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6A28FF4E-DB51-D212-676D-9F60A17223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en-US"/>
              <a:t>Click to edit Master title style</a:t>
            </a:r>
            <a:endParaRPr lang="en-AU"/>
          </a:p>
        </p:txBody>
      </p:sp>
      <p:sp>
        <p:nvSpPr>
          <p:cNvPr id="3" name="Content Placeholder 2"/>
          <p:cNvSpPr>
            <a:spLocks noGrp="1"/>
          </p:cNvSpPr>
          <p:nvPr>
            <p:ph idx="1" hasCustomPrompt="1"/>
          </p:nvPr>
        </p:nvSpPr>
        <p:spPr>
          <a:xfrm>
            <a:off x="838200" y="1552576"/>
            <a:ext cx="10515600" cy="479426"/>
          </a:xfrm>
        </p:spPr>
        <p:txBody>
          <a:bodyPr/>
          <a:lstStyle>
            <a:lvl1pPr marL="0" indent="0" rtl="0">
              <a:buNone/>
              <a:defRPr/>
            </a:lvl1pPr>
          </a:lstStyle>
          <a:p>
            <a:pPr lvl="0"/>
            <a:r>
              <a:rPr lang="en-AU"/>
              <a:t>Text about the chart</a:t>
            </a:r>
          </a:p>
        </p:txBody>
      </p:sp>
      <p:sp>
        <p:nvSpPr>
          <p:cNvPr id="4" name="Date Placeholder 3"/>
          <p:cNvSpPr>
            <a:spLocks noGrp="1"/>
          </p:cNvSpPr>
          <p:nvPr>
            <p:ph type="dt" sz="half" idx="10"/>
          </p:nvPr>
        </p:nvSpPr>
        <p:spPr/>
        <p:txBody>
          <a:bodyPr/>
          <a:lstStyle>
            <a:lvl1pPr rtl="0">
              <a:defRPr/>
            </a:lvl1pPr>
          </a:lstStyle>
          <a:p>
            <a:fld id="{81F8901F-87B9-4BB1-97FD-7870C456B0FB}" type="datetime4">
              <a:rPr lang="en-AU" smtClean="0"/>
              <a:pPr/>
              <a:t>14 January 2026</a:t>
            </a:fld>
            <a:endParaRPr lang="en-AU"/>
          </a:p>
        </p:txBody>
      </p:sp>
      <p:sp>
        <p:nvSpPr>
          <p:cNvPr id="6" name="Slide Number Placeholder 5"/>
          <p:cNvSpPr>
            <a:spLocks noGrp="1"/>
          </p:cNvSpPr>
          <p:nvPr>
            <p:ph type="sldNum" sz="quarter" idx="12"/>
          </p:nvPr>
        </p:nvSpPr>
        <p:spPr/>
        <p:txBody>
          <a:bodyPr/>
          <a:lstStyle>
            <a:lvl1pPr rtl="0">
              <a:defRPr/>
            </a:lvl1pPr>
          </a:lstStyle>
          <a:p>
            <a:fld id="{0B9B3241-FC00-4865-ADE9-D6E415C4EECC}" type="slidenum">
              <a:rPr lang="en-AU" smtClean="0"/>
              <a:pPr/>
              <a:t>‹#›</a:t>
            </a:fld>
            <a:endParaRPr lang="en-AU"/>
          </a:p>
        </p:txBody>
      </p:sp>
      <p:cxnSp>
        <p:nvCxnSpPr>
          <p:cNvPr id="7" name="Straight Connector 6">
            <a:extLst>
              <a:ext uri="{FF2B5EF4-FFF2-40B4-BE49-F238E27FC236}">
                <a16:creationId xmlns:a16="http://schemas.microsoft.com/office/drawing/2014/main" id="{3A0DC8B2-F373-E10C-4555-B39E0EA625C4}"/>
              </a:ext>
            </a:extLst>
          </p:cNvPr>
          <p:cNvCxnSpPr>
            <a:cxnSpLocks/>
          </p:cNvCxnSpPr>
          <p:nvPr/>
        </p:nvCxnSpPr>
        <p:spPr>
          <a:xfrm>
            <a:off x="838200" y="1362075"/>
            <a:ext cx="1051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C4061B42-A2A0-7F2E-E5B4-0001544D90F2}"/>
              </a:ext>
            </a:extLst>
          </p:cNvPr>
          <p:cNvGraphicFramePr/>
          <p:nvPr>
            <p:extLst>
              <p:ext uri="{D42A27DB-BD31-4B8C-83A1-F6EECF244321}">
                <p14:modId xmlns:p14="http://schemas.microsoft.com/office/powerpoint/2010/main" val="3750974064"/>
              </p:ext>
            </p:extLst>
          </p:nvPr>
        </p:nvGraphicFramePr>
        <p:xfrm>
          <a:off x="838201" y="2295526"/>
          <a:ext cx="10515599" cy="3200399"/>
        </p:xfrm>
        <a:graphic>
          <a:graphicData uri="http://schemas.openxmlformats.org/drawingml/2006/chart">
            <c:chart xmlns:c="http://schemas.openxmlformats.org/drawingml/2006/chart" xmlns:r="http://schemas.openxmlformats.org/officeDocument/2006/relationships" r:id="rId5"/>
          </a:graphicData>
        </a:graphic>
      </p:graphicFrame>
      <p:sp>
        <p:nvSpPr>
          <p:cNvPr id="11" name="Footer Placeholder 153">
            <a:extLst>
              <a:ext uri="{FF2B5EF4-FFF2-40B4-BE49-F238E27FC236}">
                <a16:creationId xmlns:a16="http://schemas.microsoft.com/office/drawing/2014/main" id="{642CC66C-18BB-EC8C-73B8-A56BD83892EF}"/>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Tree>
    <p:extLst>
      <p:ext uri="{BB962C8B-B14F-4D97-AF65-F5344CB8AC3E}">
        <p14:creationId xmlns:p14="http://schemas.microsoft.com/office/powerpoint/2010/main" val="215257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8761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2000" cy="6858001"/>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6962774" y="1366046"/>
            <a:ext cx="5229225" cy="4140198"/>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cxnSp>
        <p:nvCxnSpPr>
          <p:cNvPr id="11" name="Straight Connector 10">
            <a:extLst>
              <a:ext uri="{FF2B5EF4-FFF2-40B4-BE49-F238E27FC236}">
                <a16:creationId xmlns:a16="http://schemas.microsoft.com/office/drawing/2014/main" id="{FD717AE0-4421-FB70-5C0F-FC6CC3DADAF4}"/>
              </a:ext>
            </a:extLst>
          </p:cNvPr>
          <p:cNvCxnSpPr>
            <a:cxnSpLocks/>
          </p:cNvCxnSpPr>
          <p:nvPr/>
        </p:nvCxnSpPr>
        <p:spPr>
          <a:xfrm>
            <a:off x="7478711" y="3808916"/>
            <a:ext cx="1809828"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478711" y="2203635"/>
            <a:ext cx="4199483" cy="677108"/>
          </a:xfrm>
        </p:spPr>
        <p:txBody>
          <a:bodyPr wrap="square">
            <a:noAutofit/>
          </a:bodyPr>
          <a:lstStyle>
            <a:lvl1pPr marL="0" indent="0" rtl="0">
              <a:lnSpc>
                <a:spcPct val="100000"/>
              </a:lnSpc>
              <a:spcBef>
                <a:spcPts val="0"/>
              </a:spcBef>
              <a:buNone/>
              <a:defRPr sz="4400" b="1">
                <a:solidFill>
                  <a:schemeClr val="bg1"/>
                </a:solidFill>
              </a:defRPr>
            </a:lvl1pPr>
          </a:lstStyle>
          <a:p>
            <a:pPr lvl="0"/>
            <a:r>
              <a:rPr lang="en-AU"/>
              <a:t>TITLE</a:t>
            </a:r>
          </a:p>
        </p:txBody>
      </p:sp>
      <p:sp>
        <p:nvSpPr>
          <p:cNvPr id="16" name="Text Placeholder 14">
            <a:extLst>
              <a:ext uri="{FF2B5EF4-FFF2-40B4-BE49-F238E27FC236}">
                <a16:creationId xmlns:a16="http://schemas.microsoft.com/office/drawing/2014/main" id="{9DF89BA7-7EA6-DB4A-622E-B6571114760F}"/>
              </a:ext>
            </a:extLst>
          </p:cNvPr>
          <p:cNvSpPr>
            <a:spLocks noGrp="1"/>
          </p:cNvSpPr>
          <p:nvPr>
            <p:ph type="body" sz="quarter" idx="11" hasCustomPrompt="1"/>
          </p:nvPr>
        </p:nvSpPr>
        <p:spPr>
          <a:xfrm>
            <a:off x="7478711" y="3151259"/>
            <a:ext cx="4199483" cy="430887"/>
          </a:xfrm>
        </p:spPr>
        <p:txBody>
          <a:bodyPr wrap="square">
            <a:spAutoFit/>
          </a:bodyPr>
          <a:lstStyle>
            <a:lvl1pPr marL="0" indent="0" rtl="0">
              <a:lnSpc>
                <a:spcPct val="100000"/>
              </a:lnSpc>
              <a:spcBef>
                <a:spcPts val="0"/>
              </a:spcBef>
              <a:buNone/>
              <a:defRPr sz="2800" b="1">
                <a:solidFill>
                  <a:schemeClr val="bg1"/>
                </a:solidFill>
              </a:defRPr>
            </a:lvl1pPr>
          </a:lstStyle>
          <a:p>
            <a:pPr lvl="0"/>
            <a:r>
              <a:rPr lang="en-AU"/>
              <a:t>SUBTITLE</a:t>
            </a:r>
          </a:p>
        </p:txBody>
      </p:sp>
      <p:sp>
        <p:nvSpPr>
          <p:cNvPr id="18" name="Text Placeholder 14">
            <a:extLst>
              <a:ext uri="{FF2B5EF4-FFF2-40B4-BE49-F238E27FC236}">
                <a16:creationId xmlns:a16="http://schemas.microsoft.com/office/drawing/2014/main" id="{29B0E3E8-F5D3-CA27-013B-16FAC668047F}"/>
              </a:ext>
            </a:extLst>
          </p:cNvPr>
          <p:cNvSpPr>
            <a:spLocks noGrp="1"/>
          </p:cNvSpPr>
          <p:nvPr>
            <p:ph type="body" sz="quarter" idx="13" hasCustomPrompt="1"/>
          </p:nvPr>
        </p:nvSpPr>
        <p:spPr>
          <a:xfrm>
            <a:off x="7478711" y="4077951"/>
            <a:ext cx="4199483" cy="215444"/>
          </a:xfrm>
        </p:spPr>
        <p:txBody>
          <a:bodyPr wrap="square">
            <a:spAutoFit/>
          </a:bodyPr>
          <a:lstStyle>
            <a:lvl1pPr marL="0" indent="0" rtl="0">
              <a:lnSpc>
                <a:spcPct val="100000"/>
              </a:lnSpc>
              <a:spcBef>
                <a:spcPts val="0"/>
              </a:spcBef>
              <a:buNone/>
              <a:defRPr sz="1400" b="0">
                <a:solidFill>
                  <a:schemeClr val="bg1"/>
                </a:solidFill>
              </a:defRPr>
            </a:lvl1pPr>
          </a:lstStyle>
          <a:p>
            <a:pPr lvl="0"/>
            <a:r>
              <a:rPr lang="en-AU"/>
              <a:t>DATE</a:t>
            </a:r>
          </a:p>
        </p:txBody>
      </p:sp>
    </p:spTree>
    <p:extLst>
      <p:ext uri="{BB962C8B-B14F-4D97-AF65-F5344CB8AC3E}">
        <p14:creationId xmlns:p14="http://schemas.microsoft.com/office/powerpoint/2010/main" val="2157510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6096000" y="774700"/>
            <a:ext cx="6095999"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
        <p:nvSpPr>
          <p:cNvPr id="23" name="Oval 22">
            <a:extLst>
              <a:ext uri="{FF2B5EF4-FFF2-40B4-BE49-F238E27FC236}">
                <a16:creationId xmlns:a16="http://schemas.microsoft.com/office/drawing/2014/main" id="{DD2DFBE5-21FF-EEC4-6DE5-B8ED1880B2CA}"/>
              </a:ext>
            </a:extLst>
          </p:cNvPr>
          <p:cNvSpPr/>
          <p:nvPr/>
        </p:nvSpPr>
        <p:spPr>
          <a:xfrm>
            <a:off x="10984936" y="2516952"/>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43982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323165" y="1389069"/>
            <a:ext cx="4199483" cy="677108"/>
          </a:xfrm>
        </p:spPr>
        <p:txBody>
          <a:bodyPr wrap="square">
            <a:noAutofit/>
          </a:bodyPr>
          <a:lstStyle>
            <a:lvl1pPr marL="0" indent="0" algn="r" rtl="0">
              <a:lnSpc>
                <a:spcPct val="100000"/>
              </a:lnSpc>
              <a:spcBef>
                <a:spcPts val="0"/>
              </a:spcBef>
              <a:buNone/>
              <a:defRPr sz="5400" b="1">
                <a:solidFill>
                  <a:schemeClr val="bg1"/>
                </a:solidFill>
              </a:defRPr>
            </a:lvl1pPr>
          </a:lstStyle>
          <a:p>
            <a:pPr lvl="0"/>
            <a:r>
              <a:rPr lang="en-AU"/>
              <a:t>THANKYOU</a:t>
            </a:r>
          </a:p>
        </p:txBody>
      </p:sp>
      <p:sp>
        <p:nvSpPr>
          <p:cNvPr id="10" name="Text Placeholder 2">
            <a:extLst>
              <a:ext uri="{FF2B5EF4-FFF2-40B4-BE49-F238E27FC236}">
                <a16:creationId xmlns:a16="http://schemas.microsoft.com/office/drawing/2014/main" id="{10BBBE15-ABF1-D3E0-5500-AD9A0592B8BC}"/>
              </a:ext>
            </a:extLst>
          </p:cNvPr>
          <p:cNvSpPr>
            <a:spLocks noGrp="1"/>
          </p:cNvSpPr>
          <p:nvPr>
            <p:ph type="body" sz="quarter" idx="29" hasCustomPrompt="1"/>
          </p:nvPr>
        </p:nvSpPr>
        <p:spPr>
          <a:xfrm>
            <a:off x="6998650" y="2570365"/>
            <a:ext cx="3714750" cy="430887"/>
          </a:xfrm>
        </p:spPr>
        <p:txBody>
          <a:bodyPr/>
          <a:lstStyle>
            <a:lvl1pPr marL="0" indent="0" algn="r" rtl="0">
              <a:lnSpc>
                <a:spcPct val="100000"/>
              </a:lnSpc>
              <a:spcBef>
                <a:spcPts val="0"/>
              </a:spcBef>
              <a:buNone/>
              <a:defRPr>
                <a:solidFill>
                  <a:schemeClr val="bg1"/>
                </a:solidFill>
              </a:defRPr>
            </a:lvl1pPr>
          </a:lstStyle>
          <a:p>
            <a:r>
              <a:rPr lang="en-AU"/>
              <a:t>Address </a:t>
            </a:r>
            <a:br>
              <a:rPr lang="en-AU"/>
            </a:br>
            <a:r>
              <a:rPr lang="en-AU" b="0"/>
              <a:t>#123, enter your address here </a:t>
            </a:r>
          </a:p>
        </p:txBody>
      </p:sp>
      <p:sp>
        <p:nvSpPr>
          <p:cNvPr id="12" name="Text Placeholder 3">
            <a:extLst>
              <a:ext uri="{FF2B5EF4-FFF2-40B4-BE49-F238E27FC236}">
                <a16:creationId xmlns:a16="http://schemas.microsoft.com/office/drawing/2014/main" id="{7EC91A5F-2348-DECA-BB47-CB51313B4F4B}"/>
              </a:ext>
            </a:extLst>
          </p:cNvPr>
          <p:cNvSpPr>
            <a:spLocks noGrp="1"/>
          </p:cNvSpPr>
          <p:nvPr>
            <p:ph type="body" sz="quarter" idx="30" hasCustomPrompt="1"/>
          </p:nvPr>
        </p:nvSpPr>
        <p:spPr>
          <a:xfrm>
            <a:off x="6998650" y="3405393"/>
            <a:ext cx="3714750" cy="430887"/>
          </a:xfrm>
        </p:spPr>
        <p:txBody>
          <a:bodyPr/>
          <a:lstStyle>
            <a:lvl1pPr marL="0" indent="0" algn="r" rtl="0">
              <a:lnSpc>
                <a:spcPct val="100000"/>
              </a:lnSpc>
              <a:spcBef>
                <a:spcPts val="0"/>
              </a:spcBef>
              <a:buNone/>
              <a:defRPr>
                <a:solidFill>
                  <a:schemeClr val="bg1"/>
                </a:solidFill>
              </a:defRPr>
            </a:lvl1pPr>
          </a:lstStyle>
          <a:p>
            <a:r>
              <a:rPr lang="en-AU"/>
              <a:t>Contact Number</a:t>
            </a:r>
            <a:br>
              <a:rPr lang="en-AU" b="0"/>
            </a:br>
            <a:r>
              <a:rPr lang="en-AU" b="0"/>
              <a:t>+123456789</a:t>
            </a:r>
          </a:p>
        </p:txBody>
      </p:sp>
      <p:sp>
        <p:nvSpPr>
          <p:cNvPr id="14" name="Text Placeholder 4">
            <a:extLst>
              <a:ext uri="{FF2B5EF4-FFF2-40B4-BE49-F238E27FC236}">
                <a16:creationId xmlns:a16="http://schemas.microsoft.com/office/drawing/2014/main" id="{205D91E2-F24C-529E-8B9F-2607543396A4}"/>
              </a:ext>
            </a:extLst>
          </p:cNvPr>
          <p:cNvSpPr>
            <a:spLocks noGrp="1"/>
          </p:cNvSpPr>
          <p:nvPr>
            <p:ph type="body" sz="quarter" idx="31" hasCustomPrompt="1"/>
          </p:nvPr>
        </p:nvSpPr>
        <p:spPr>
          <a:xfrm>
            <a:off x="6998650" y="4240421"/>
            <a:ext cx="3714750" cy="430887"/>
          </a:xfrm>
        </p:spPr>
        <p:txBody>
          <a:bodyPr/>
          <a:lstStyle>
            <a:lvl1pPr marL="0" indent="0" algn="r" rtl="0">
              <a:lnSpc>
                <a:spcPct val="100000"/>
              </a:lnSpc>
              <a:spcBef>
                <a:spcPts val="0"/>
              </a:spcBef>
              <a:buNone/>
              <a:defRPr>
                <a:solidFill>
                  <a:schemeClr val="bg1"/>
                </a:solidFill>
              </a:defRPr>
            </a:lvl1pPr>
          </a:lstStyle>
          <a:p>
            <a:r>
              <a:rPr lang="en-AU"/>
              <a:t>Email</a:t>
            </a:r>
            <a:br>
              <a:rPr lang="en-AU" b="0"/>
            </a:br>
            <a:r>
              <a:rPr lang="en-AU" b="0"/>
              <a:t>www.conatctinfo.co.in</a:t>
            </a:r>
          </a:p>
        </p:txBody>
      </p:sp>
      <p:sp>
        <p:nvSpPr>
          <p:cNvPr id="17" name="Text Placeholder 5">
            <a:extLst>
              <a:ext uri="{FF2B5EF4-FFF2-40B4-BE49-F238E27FC236}">
                <a16:creationId xmlns:a16="http://schemas.microsoft.com/office/drawing/2014/main" id="{4BC7E91E-A8FA-66C5-0A3A-7E3B964DC562}"/>
              </a:ext>
            </a:extLst>
          </p:cNvPr>
          <p:cNvSpPr>
            <a:spLocks noGrp="1"/>
          </p:cNvSpPr>
          <p:nvPr>
            <p:ph type="body" sz="quarter" idx="32" hasCustomPrompt="1"/>
          </p:nvPr>
        </p:nvSpPr>
        <p:spPr>
          <a:xfrm>
            <a:off x="6998650" y="5075450"/>
            <a:ext cx="3714750" cy="430887"/>
          </a:xfrm>
        </p:spPr>
        <p:txBody>
          <a:bodyPr/>
          <a:lstStyle>
            <a:lvl1pPr marL="0" indent="0" algn="r" rtl="0">
              <a:lnSpc>
                <a:spcPct val="100000"/>
              </a:lnSpc>
              <a:spcBef>
                <a:spcPts val="0"/>
              </a:spcBef>
              <a:buNone/>
              <a:defRPr>
                <a:solidFill>
                  <a:schemeClr val="bg1"/>
                </a:solidFill>
              </a:defRPr>
            </a:lvl1pPr>
          </a:lstStyle>
          <a:p>
            <a:r>
              <a:rPr lang="en-AU"/>
              <a:t>Website</a:t>
            </a:r>
            <a:br>
              <a:rPr lang="en-AU" b="0"/>
            </a:br>
            <a:r>
              <a:rPr lang="en-AU" b="0"/>
              <a:t>www.website.com</a:t>
            </a:r>
          </a:p>
        </p:txBody>
      </p:sp>
      <p:sp>
        <p:nvSpPr>
          <p:cNvPr id="24" name="Oval 23">
            <a:extLst>
              <a:ext uri="{FF2B5EF4-FFF2-40B4-BE49-F238E27FC236}">
                <a16:creationId xmlns:a16="http://schemas.microsoft.com/office/drawing/2014/main" id="{B4EEB3AA-8CD2-FACA-6FD9-7775923F2D27}"/>
              </a:ext>
            </a:extLst>
          </p:cNvPr>
          <p:cNvSpPr/>
          <p:nvPr/>
        </p:nvSpPr>
        <p:spPr>
          <a:xfrm>
            <a:off x="10984936" y="3351980"/>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5" name="Oval 24">
            <a:extLst>
              <a:ext uri="{FF2B5EF4-FFF2-40B4-BE49-F238E27FC236}">
                <a16:creationId xmlns:a16="http://schemas.microsoft.com/office/drawing/2014/main" id="{78F4585F-4660-29AB-91AA-4AFE1DF05A23}"/>
              </a:ext>
            </a:extLst>
          </p:cNvPr>
          <p:cNvSpPr/>
          <p:nvPr/>
        </p:nvSpPr>
        <p:spPr>
          <a:xfrm>
            <a:off x="10984936" y="4187008"/>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6" name="Oval 25">
            <a:extLst>
              <a:ext uri="{FF2B5EF4-FFF2-40B4-BE49-F238E27FC236}">
                <a16:creationId xmlns:a16="http://schemas.microsoft.com/office/drawing/2014/main" id="{DF2843D9-914E-59D3-03C3-184BDC123EA5}"/>
              </a:ext>
            </a:extLst>
          </p:cNvPr>
          <p:cNvSpPr/>
          <p:nvPr/>
        </p:nvSpPr>
        <p:spPr>
          <a:xfrm>
            <a:off x="10984936" y="5022037"/>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
        <p:nvSpPr>
          <p:cNvPr id="3" name="Picture Placeholder 2">
            <a:extLst>
              <a:ext uri="{FF2B5EF4-FFF2-40B4-BE49-F238E27FC236}">
                <a16:creationId xmlns:a16="http://schemas.microsoft.com/office/drawing/2014/main" id="{0E371D6E-8DA1-CFAC-DCBE-C0D01083F9FA}"/>
              </a:ext>
            </a:extLst>
          </p:cNvPr>
          <p:cNvSpPr>
            <a:spLocks noGrp="1"/>
          </p:cNvSpPr>
          <p:nvPr>
            <p:ph type="pic" sz="quarter" idx="33"/>
          </p:nvPr>
        </p:nvSpPr>
        <p:spPr>
          <a:xfrm>
            <a:off x="11116632" y="2648648"/>
            <a:ext cx="274320" cy="274320"/>
          </a:xfrm>
        </p:spPr>
        <p:txBody>
          <a:bodyPr/>
          <a:lstStyle>
            <a:lvl1pPr marL="0" indent="0">
              <a:buNone/>
              <a:defRPr sz="500"/>
            </a:lvl1pPr>
          </a:lstStyle>
          <a:p>
            <a:r>
              <a:rPr lang="en-US"/>
              <a:t>Click icon to add picture</a:t>
            </a:r>
            <a:endParaRPr lang="en-AU"/>
          </a:p>
        </p:txBody>
      </p:sp>
      <p:sp>
        <p:nvSpPr>
          <p:cNvPr id="4" name="Picture Placeholder 2">
            <a:extLst>
              <a:ext uri="{FF2B5EF4-FFF2-40B4-BE49-F238E27FC236}">
                <a16:creationId xmlns:a16="http://schemas.microsoft.com/office/drawing/2014/main" id="{C92BEFC2-3E91-4F73-F0BD-545D668AEA5B}"/>
              </a:ext>
            </a:extLst>
          </p:cNvPr>
          <p:cNvSpPr>
            <a:spLocks noGrp="1"/>
          </p:cNvSpPr>
          <p:nvPr>
            <p:ph type="pic" sz="quarter" idx="34"/>
          </p:nvPr>
        </p:nvSpPr>
        <p:spPr>
          <a:xfrm>
            <a:off x="11116632" y="3483676"/>
            <a:ext cx="274320" cy="274320"/>
          </a:xfrm>
        </p:spPr>
        <p:txBody>
          <a:bodyPr/>
          <a:lstStyle>
            <a:lvl1pPr marL="0" indent="0">
              <a:buNone/>
              <a:defRPr sz="500"/>
            </a:lvl1pPr>
          </a:lstStyle>
          <a:p>
            <a:r>
              <a:rPr lang="en-US"/>
              <a:t>Click icon to add picture</a:t>
            </a:r>
            <a:endParaRPr lang="en-AU"/>
          </a:p>
        </p:txBody>
      </p:sp>
      <p:sp>
        <p:nvSpPr>
          <p:cNvPr id="5" name="Picture Placeholder 2">
            <a:extLst>
              <a:ext uri="{FF2B5EF4-FFF2-40B4-BE49-F238E27FC236}">
                <a16:creationId xmlns:a16="http://schemas.microsoft.com/office/drawing/2014/main" id="{94AD1AB9-2D4F-B3F4-94E8-7100F46ED430}"/>
              </a:ext>
            </a:extLst>
          </p:cNvPr>
          <p:cNvSpPr>
            <a:spLocks noGrp="1"/>
          </p:cNvSpPr>
          <p:nvPr>
            <p:ph type="pic" sz="quarter" idx="35"/>
          </p:nvPr>
        </p:nvSpPr>
        <p:spPr>
          <a:xfrm>
            <a:off x="11116632" y="4318704"/>
            <a:ext cx="274320" cy="274320"/>
          </a:xfrm>
        </p:spPr>
        <p:txBody>
          <a:bodyPr/>
          <a:lstStyle>
            <a:lvl1pPr marL="0" indent="0">
              <a:buNone/>
              <a:defRPr sz="500"/>
            </a:lvl1pPr>
          </a:lstStyle>
          <a:p>
            <a:r>
              <a:rPr lang="en-US"/>
              <a:t>Click icon to add picture</a:t>
            </a:r>
            <a:endParaRPr lang="en-AU"/>
          </a:p>
        </p:txBody>
      </p:sp>
      <p:sp>
        <p:nvSpPr>
          <p:cNvPr id="7" name="Picture Placeholder 2">
            <a:extLst>
              <a:ext uri="{FF2B5EF4-FFF2-40B4-BE49-F238E27FC236}">
                <a16:creationId xmlns:a16="http://schemas.microsoft.com/office/drawing/2014/main" id="{554B26AF-560E-B514-D90E-B22A2DA4034C}"/>
              </a:ext>
            </a:extLst>
          </p:cNvPr>
          <p:cNvSpPr>
            <a:spLocks noGrp="1"/>
          </p:cNvSpPr>
          <p:nvPr>
            <p:ph type="pic" sz="quarter" idx="36"/>
          </p:nvPr>
        </p:nvSpPr>
        <p:spPr>
          <a:xfrm>
            <a:off x="11116632" y="5153733"/>
            <a:ext cx="274320" cy="274320"/>
          </a:xfrm>
        </p:spPr>
        <p:txBody>
          <a:bodyPr/>
          <a:lstStyle>
            <a:lvl1pPr marL="0" indent="0">
              <a:buNone/>
              <a:defRPr sz="500"/>
            </a:lvl1pPr>
          </a:lstStyle>
          <a:p>
            <a:r>
              <a:rPr lang="en-US"/>
              <a:t>Click icon to add picture</a:t>
            </a:r>
            <a:endParaRPr lang="en-AU"/>
          </a:p>
        </p:txBody>
      </p:sp>
    </p:spTree>
    <p:extLst>
      <p:ext uri="{BB962C8B-B14F-4D97-AF65-F5344CB8AC3E}">
        <p14:creationId xmlns:p14="http://schemas.microsoft.com/office/powerpoint/2010/main" val="364327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8761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1998" cy="5359078"/>
          </a:xfrm>
          <a:prstGeom prst="rect">
            <a:avLst/>
          </a:prstGeom>
        </p:spPr>
      </p:pic>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2" name="Rectangle 1">
            <a:extLst>
              <a:ext uri="{FF2B5EF4-FFF2-40B4-BE49-F238E27FC236}">
                <a16:creationId xmlns:a16="http://schemas.microsoft.com/office/drawing/2014/main" id="{328B6D68-B84D-B68F-A0B8-A15CDAB2F743}"/>
              </a:ext>
            </a:extLst>
          </p:cNvPr>
          <p:cNvSpPr/>
          <p:nvPr/>
        </p:nvSpPr>
        <p:spPr>
          <a:xfrm>
            <a:off x="1" y="5359078"/>
            <a:ext cx="12191999" cy="1498923"/>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
        <p:nvSpPr>
          <p:cNvPr id="3" name="Rectangle 2">
            <a:extLst>
              <a:ext uri="{FF2B5EF4-FFF2-40B4-BE49-F238E27FC236}">
                <a16:creationId xmlns:a16="http://schemas.microsoft.com/office/drawing/2014/main" id="{E8569BB7-BF7C-4D7A-CDB3-729D432CE2D6}"/>
              </a:ext>
            </a:extLst>
          </p:cNvPr>
          <p:cNvSpPr/>
          <p:nvPr/>
        </p:nvSpPr>
        <p:spPr>
          <a:xfrm>
            <a:off x="0" y="0"/>
            <a:ext cx="12191999" cy="685800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Tree>
    <p:extLst>
      <p:ext uri="{BB962C8B-B14F-4D97-AF65-F5344CB8AC3E}">
        <p14:creationId xmlns:p14="http://schemas.microsoft.com/office/powerpoint/2010/main" val="68101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graphicFrame>
        <p:nvGraphicFramePr>
          <p:cNvPr id="28" name="think-cell data - do not delete" hidden="1">
            <a:extLst>
              <a:ext uri="{FF2B5EF4-FFF2-40B4-BE49-F238E27FC236}">
                <a16:creationId xmlns:a16="http://schemas.microsoft.com/office/drawing/2014/main" id="{53671205-F378-9FF8-1B2D-1FC0A59232B4}"/>
              </a:ext>
            </a:extLst>
          </p:cNvPr>
          <p:cNvGraphicFramePr>
            <a:graphicFrameLocks noChangeAspect="1"/>
          </p:cNvGraphicFramePr>
          <p:nvPr>
            <p:custDataLst>
              <p:tags r:id="rId1"/>
            </p:custDataLst>
            <p:extLst>
              <p:ext uri="{D42A27DB-BD31-4B8C-83A1-F6EECF244321}">
                <p14:modId xmlns:p14="http://schemas.microsoft.com/office/powerpoint/2010/main" val="14612687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8" name="think-cell data - do not delete" hidden="1">
                        <a:extLst>
                          <a:ext uri="{FF2B5EF4-FFF2-40B4-BE49-F238E27FC236}">
                            <a16:creationId xmlns:a16="http://schemas.microsoft.com/office/drawing/2014/main" id="{53671205-F378-9FF8-1B2D-1FC0A59232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EC26EA-44C9-481D-A31B-FE12207C51DE}"/>
              </a:ext>
            </a:extLst>
          </p:cNvPr>
          <p:cNvSpPr>
            <a:spLocks noGrp="1"/>
          </p:cNvSpPr>
          <p:nvPr>
            <p:ph type="title"/>
          </p:nvPr>
        </p:nvSpPr>
        <p:spPr>
          <a:xfrm>
            <a:off x="342900" y="370579"/>
            <a:ext cx="11525250" cy="867614"/>
          </a:xfrm>
        </p:spPr>
        <p:txBody>
          <a:bodyPr vert="horz"/>
          <a:lstStyle>
            <a:lvl1pPr rtl="0">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DEFE54E9-BA12-FFB2-E3A8-51B077C2CC75}"/>
              </a:ext>
            </a:extLst>
          </p:cNvPr>
          <p:cNvSpPr>
            <a:spLocks noGrp="1"/>
          </p:cNvSpPr>
          <p:nvPr>
            <p:ph type="ftr" sz="quarter" idx="10"/>
          </p:nvPr>
        </p:nvSpPr>
        <p:spPr/>
        <p:txBody>
          <a:bodyPr/>
          <a:lstStyle>
            <a:lvl1pPr rtl="0">
              <a:defRPr/>
            </a:lvl1pPr>
          </a:lstStyle>
          <a:p>
            <a:r>
              <a:rPr lang="en-AU"/>
              <a:t>Enter text here</a:t>
            </a:r>
          </a:p>
        </p:txBody>
      </p:sp>
      <p:sp>
        <p:nvSpPr>
          <p:cNvPr id="4" name="Slide Number Placeholder 3">
            <a:extLst>
              <a:ext uri="{FF2B5EF4-FFF2-40B4-BE49-F238E27FC236}">
                <a16:creationId xmlns:a16="http://schemas.microsoft.com/office/drawing/2014/main" id="{0636952A-9802-8BE2-670C-AFF9FBBDABED}"/>
              </a:ext>
            </a:extLst>
          </p:cNvPr>
          <p:cNvSpPr>
            <a:spLocks noGrp="1"/>
          </p:cNvSpPr>
          <p:nvPr>
            <p:ph type="sldNum" sz="quarter" idx="11"/>
          </p:nvPr>
        </p:nvSpPr>
        <p:spPr/>
        <p:txBody>
          <a:bodyPr/>
          <a:lstStyle>
            <a:lvl1pPr rtl="0">
              <a:defRPr/>
            </a:lvl1pPr>
          </a:lstStyle>
          <a:p>
            <a:fld id="{0B9B3241-FC00-4865-ADE9-D6E415C4EECC}" type="slidenum">
              <a:rPr lang="en-AU" smtClean="0"/>
              <a:pPr/>
              <a:t>‹#›</a:t>
            </a:fld>
            <a:endParaRPr lang="en-AU"/>
          </a:p>
        </p:txBody>
      </p:sp>
      <p:pic>
        <p:nvPicPr>
          <p:cNvPr id="16" name="Graphic 15">
            <a:extLst>
              <a:ext uri="{FF2B5EF4-FFF2-40B4-BE49-F238E27FC236}">
                <a16:creationId xmlns:a16="http://schemas.microsoft.com/office/drawing/2014/main" id="{C67F867E-8352-BDD0-8A0E-FFB6DE2BF53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2" name="Straight Connector 21">
            <a:extLst>
              <a:ext uri="{FF2B5EF4-FFF2-40B4-BE49-F238E27FC236}">
                <a16:creationId xmlns:a16="http://schemas.microsoft.com/office/drawing/2014/main" id="{D412392C-5502-AD37-3837-F219664360A1}"/>
              </a:ext>
            </a:extLst>
          </p:cNvPr>
          <p:cNvCxnSpPr>
            <a:cxnSpLocks/>
          </p:cNvCxnSpPr>
          <p:nvPr/>
        </p:nvCxnSpPr>
        <p:spPr>
          <a:xfrm>
            <a:off x="342900" y="1238194"/>
            <a:ext cx="1152525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7">
            <a:extLst>
              <a:ext uri="{FF2B5EF4-FFF2-40B4-BE49-F238E27FC236}">
                <a16:creationId xmlns:a16="http://schemas.microsoft.com/office/drawing/2014/main" id="{0CD52179-AC31-44DD-5DCE-E1CF21136A45}"/>
              </a:ext>
            </a:extLst>
          </p:cNvPr>
          <p:cNvSpPr txBox="1">
            <a:spLocks/>
          </p:cNvSpPr>
          <p:nvPr/>
        </p:nvSpPr>
        <p:spPr>
          <a:xfrm>
            <a:off x="11676000" y="65448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smtClean="0"/>
              <a:pPr rtl="0"/>
              <a:t>‹#›</a:t>
            </a:fld>
            <a:endParaRPr lang="en-AU"/>
          </a:p>
        </p:txBody>
      </p:sp>
      <p:pic>
        <p:nvPicPr>
          <p:cNvPr id="25" name="Picture 24">
            <a:extLst>
              <a:ext uri="{FF2B5EF4-FFF2-40B4-BE49-F238E27FC236}">
                <a16:creationId xmlns:a16="http://schemas.microsoft.com/office/drawing/2014/main" id="{3AF1331F-65D6-ED2A-3520-2BB9B46D90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54" name="Rectangle 53">
            <a:extLst>
              <a:ext uri="{FF2B5EF4-FFF2-40B4-BE49-F238E27FC236}">
                <a16:creationId xmlns:a16="http://schemas.microsoft.com/office/drawing/2014/main" id="{647D0BFB-2021-81E3-8D93-9FD2C5C1C725}"/>
              </a:ext>
            </a:extLst>
          </p:cNvPr>
          <p:cNvSpPr/>
          <p:nvPr/>
        </p:nvSpPr>
        <p:spPr>
          <a:xfrm>
            <a:off x="-847548" y="5060352"/>
            <a:ext cx="271219" cy="271219"/>
          </a:xfrm>
          <a:prstGeom prst="rect">
            <a:avLst/>
          </a:prstGeom>
          <a:solidFill>
            <a:srgbClr val="EF8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5" name="Rectangle 54">
            <a:extLst>
              <a:ext uri="{FF2B5EF4-FFF2-40B4-BE49-F238E27FC236}">
                <a16:creationId xmlns:a16="http://schemas.microsoft.com/office/drawing/2014/main" id="{CE1A9FF7-A9A5-ECCE-5297-47F23B04E865}"/>
              </a:ext>
            </a:extLst>
          </p:cNvPr>
          <p:cNvSpPr/>
          <p:nvPr/>
        </p:nvSpPr>
        <p:spPr>
          <a:xfrm>
            <a:off x="-847548" y="3538295"/>
            <a:ext cx="271219" cy="271219"/>
          </a:xfrm>
          <a:prstGeom prst="rect">
            <a:avLst/>
          </a:prstGeom>
          <a:solidFill>
            <a:srgbClr val="9EA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6" name="Rectangle 55">
            <a:extLst>
              <a:ext uri="{FF2B5EF4-FFF2-40B4-BE49-F238E27FC236}">
                <a16:creationId xmlns:a16="http://schemas.microsoft.com/office/drawing/2014/main" id="{9BF63016-C470-184D-9484-8FC88B62867C}"/>
              </a:ext>
            </a:extLst>
          </p:cNvPr>
          <p:cNvSpPr/>
          <p:nvPr/>
        </p:nvSpPr>
        <p:spPr>
          <a:xfrm>
            <a:off x="-847548" y="3918809"/>
            <a:ext cx="271219" cy="271219"/>
          </a:xfrm>
          <a:prstGeom prst="rect">
            <a:avLst/>
          </a:prstGeom>
          <a:solidFill>
            <a:srgbClr val="C9D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7" name="Rectangle 56">
            <a:extLst>
              <a:ext uri="{FF2B5EF4-FFF2-40B4-BE49-F238E27FC236}">
                <a16:creationId xmlns:a16="http://schemas.microsoft.com/office/drawing/2014/main" id="{4978D97F-8D04-840B-FA13-79B7060D2C41}"/>
              </a:ext>
            </a:extLst>
          </p:cNvPr>
          <p:cNvSpPr/>
          <p:nvPr/>
        </p:nvSpPr>
        <p:spPr>
          <a:xfrm>
            <a:off x="-847548" y="4299323"/>
            <a:ext cx="271219" cy="271219"/>
          </a:xfrm>
          <a:prstGeom prst="rect">
            <a:avLst/>
          </a:prstGeom>
          <a:solidFill>
            <a:srgbClr val="FD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8" name="Rectangle 57">
            <a:extLst>
              <a:ext uri="{FF2B5EF4-FFF2-40B4-BE49-F238E27FC236}">
                <a16:creationId xmlns:a16="http://schemas.microsoft.com/office/drawing/2014/main" id="{D72D5D4C-4292-CE09-2EB9-C640B53F668B}"/>
              </a:ext>
            </a:extLst>
          </p:cNvPr>
          <p:cNvSpPr/>
          <p:nvPr/>
        </p:nvSpPr>
        <p:spPr>
          <a:xfrm>
            <a:off x="-847548" y="4679837"/>
            <a:ext cx="271219" cy="271219"/>
          </a:xfrm>
          <a:prstGeom prst="rect">
            <a:avLst/>
          </a:prstGeom>
          <a:solidFill>
            <a:srgbClr val="DCB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9" name="Rectangle 58">
            <a:extLst>
              <a:ext uri="{FF2B5EF4-FFF2-40B4-BE49-F238E27FC236}">
                <a16:creationId xmlns:a16="http://schemas.microsoft.com/office/drawing/2014/main" id="{313EF611-B81F-EBC3-5ABA-C6E59E2D4B40}"/>
              </a:ext>
            </a:extLst>
          </p:cNvPr>
          <p:cNvSpPr/>
          <p:nvPr/>
        </p:nvSpPr>
        <p:spPr>
          <a:xfrm>
            <a:off x="-847548" y="3157781"/>
            <a:ext cx="271219" cy="271219"/>
          </a:xfrm>
          <a:prstGeom prst="rect">
            <a:avLst/>
          </a:prstGeom>
          <a:solidFill>
            <a:srgbClr val="5E7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0" name="Rectangle 59">
            <a:extLst>
              <a:ext uri="{FF2B5EF4-FFF2-40B4-BE49-F238E27FC236}">
                <a16:creationId xmlns:a16="http://schemas.microsoft.com/office/drawing/2014/main" id="{B769FF6C-8DD4-599F-CFAD-9177BD3EE86E}"/>
              </a:ext>
            </a:extLst>
          </p:cNvPr>
          <p:cNvSpPr/>
          <p:nvPr/>
        </p:nvSpPr>
        <p:spPr>
          <a:xfrm>
            <a:off x="-484533" y="5060352"/>
            <a:ext cx="271219" cy="271219"/>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1" name="Rectangle 60">
            <a:extLst>
              <a:ext uri="{FF2B5EF4-FFF2-40B4-BE49-F238E27FC236}">
                <a16:creationId xmlns:a16="http://schemas.microsoft.com/office/drawing/2014/main" id="{6F3E62D2-118B-D574-7B4A-3A329E08EFA1}"/>
              </a:ext>
            </a:extLst>
          </p:cNvPr>
          <p:cNvSpPr/>
          <p:nvPr/>
        </p:nvSpPr>
        <p:spPr>
          <a:xfrm>
            <a:off x="-484533" y="3538295"/>
            <a:ext cx="271219" cy="271219"/>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2" name="Rectangle 61">
            <a:extLst>
              <a:ext uri="{FF2B5EF4-FFF2-40B4-BE49-F238E27FC236}">
                <a16:creationId xmlns:a16="http://schemas.microsoft.com/office/drawing/2014/main" id="{36A3469B-F05A-19E0-F628-4B405034A4CE}"/>
              </a:ext>
            </a:extLst>
          </p:cNvPr>
          <p:cNvSpPr/>
          <p:nvPr/>
        </p:nvSpPr>
        <p:spPr>
          <a:xfrm>
            <a:off x="-484533" y="3918809"/>
            <a:ext cx="271219" cy="271219"/>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3" name="Rectangle 62">
            <a:extLst>
              <a:ext uri="{FF2B5EF4-FFF2-40B4-BE49-F238E27FC236}">
                <a16:creationId xmlns:a16="http://schemas.microsoft.com/office/drawing/2014/main" id="{93A0A28D-E299-7DB9-BA32-6FA1F6536D55}"/>
              </a:ext>
            </a:extLst>
          </p:cNvPr>
          <p:cNvSpPr/>
          <p:nvPr/>
        </p:nvSpPr>
        <p:spPr>
          <a:xfrm>
            <a:off x="-484533" y="4299323"/>
            <a:ext cx="271219" cy="271219"/>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4" name="Rectangle 63">
            <a:extLst>
              <a:ext uri="{FF2B5EF4-FFF2-40B4-BE49-F238E27FC236}">
                <a16:creationId xmlns:a16="http://schemas.microsoft.com/office/drawing/2014/main" id="{59952D37-6F4A-15DF-A461-500AA34D9AD7}"/>
              </a:ext>
            </a:extLst>
          </p:cNvPr>
          <p:cNvSpPr/>
          <p:nvPr/>
        </p:nvSpPr>
        <p:spPr>
          <a:xfrm>
            <a:off x="-484533" y="4679837"/>
            <a:ext cx="271219" cy="271219"/>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5" name="Rectangle 64">
            <a:extLst>
              <a:ext uri="{FF2B5EF4-FFF2-40B4-BE49-F238E27FC236}">
                <a16:creationId xmlns:a16="http://schemas.microsoft.com/office/drawing/2014/main" id="{CD3716DD-13D9-52B8-2245-CA36D42D76FE}"/>
              </a:ext>
            </a:extLst>
          </p:cNvPr>
          <p:cNvSpPr/>
          <p:nvPr/>
        </p:nvSpPr>
        <p:spPr>
          <a:xfrm>
            <a:off x="-484533" y="3157781"/>
            <a:ext cx="271219" cy="271219"/>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6" name="Rectangle 65">
            <a:extLst>
              <a:ext uri="{FF2B5EF4-FFF2-40B4-BE49-F238E27FC236}">
                <a16:creationId xmlns:a16="http://schemas.microsoft.com/office/drawing/2014/main" id="{C6440831-F293-6114-349C-6DCB165F3FE5}"/>
              </a:ext>
            </a:extLst>
          </p:cNvPr>
          <p:cNvSpPr/>
          <p:nvPr/>
        </p:nvSpPr>
        <p:spPr>
          <a:xfrm>
            <a:off x="-1573578" y="5060352"/>
            <a:ext cx="271219" cy="271219"/>
          </a:xfrm>
          <a:prstGeom prst="rect">
            <a:avLst/>
          </a:prstGeom>
          <a:solidFill>
            <a:srgbClr val="FAD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7" name="Rectangle 66">
            <a:extLst>
              <a:ext uri="{FF2B5EF4-FFF2-40B4-BE49-F238E27FC236}">
                <a16:creationId xmlns:a16="http://schemas.microsoft.com/office/drawing/2014/main" id="{28DA0456-F744-10F2-EA0B-C81585CF5549}"/>
              </a:ext>
            </a:extLst>
          </p:cNvPr>
          <p:cNvSpPr/>
          <p:nvPr/>
        </p:nvSpPr>
        <p:spPr>
          <a:xfrm>
            <a:off x="-1573578" y="3538295"/>
            <a:ext cx="271219" cy="271219"/>
          </a:xfrm>
          <a:prstGeom prst="rect">
            <a:avLst/>
          </a:prstGeom>
          <a:solidFill>
            <a:srgbClr val="DF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8" name="Rectangle 67">
            <a:extLst>
              <a:ext uri="{FF2B5EF4-FFF2-40B4-BE49-F238E27FC236}">
                <a16:creationId xmlns:a16="http://schemas.microsoft.com/office/drawing/2014/main" id="{DBC81A40-4545-F507-3207-42D2CBCD7315}"/>
              </a:ext>
            </a:extLst>
          </p:cNvPr>
          <p:cNvSpPr/>
          <p:nvPr/>
        </p:nvSpPr>
        <p:spPr>
          <a:xfrm>
            <a:off x="-1573578" y="3918809"/>
            <a:ext cx="271219" cy="271219"/>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9" name="Rectangle 68">
            <a:extLst>
              <a:ext uri="{FF2B5EF4-FFF2-40B4-BE49-F238E27FC236}">
                <a16:creationId xmlns:a16="http://schemas.microsoft.com/office/drawing/2014/main" id="{F6B86955-60DA-1AE9-8BF5-F97F1C5B100B}"/>
              </a:ext>
            </a:extLst>
          </p:cNvPr>
          <p:cNvSpPr/>
          <p:nvPr/>
        </p:nvSpPr>
        <p:spPr>
          <a:xfrm>
            <a:off x="-1573578" y="4299323"/>
            <a:ext cx="271219" cy="271219"/>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0" name="Rectangle 69">
            <a:extLst>
              <a:ext uri="{FF2B5EF4-FFF2-40B4-BE49-F238E27FC236}">
                <a16:creationId xmlns:a16="http://schemas.microsoft.com/office/drawing/2014/main" id="{B9210CE7-8C6A-8C84-E490-3BEE5EE32DFC}"/>
              </a:ext>
            </a:extLst>
          </p:cNvPr>
          <p:cNvSpPr/>
          <p:nvPr/>
        </p:nvSpPr>
        <p:spPr>
          <a:xfrm>
            <a:off x="-1573578" y="4679837"/>
            <a:ext cx="271219" cy="271219"/>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1" name="Rectangle 70">
            <a:extLst>
              <a:ext uri="{FF2B5EF4-FFF2-40B4-BE49-F238E27FC236}">
                <a16:creationId xmlns:a16="http://schemas.microsoft.com/office/drawing/2014/main" id="{3458EC0E-DD22-64A7-5691-85C88DE70474}"/>
              </a:ext>
            </a:extLst>
          </p:cNvPr>
          <p:cNvSpPr/>
          <p:nvPr/>
        </p:nvSpPr>
        <p:spPr>
          <a:xfrm>
            <a:off x="-1573578" y="3157781"/>
            <a:ext cx="271219" cy="271219"/>
          </a:xfrm>
          <a:prstGeom prst="rect">
            <a:avLst/>
          </a:prstGeom>
          <a:solidFill>
            <a:srgbClr val="C9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2" name="Rectangle 71">
            <a:extLst>
              <a:ext uri="{FF2B5EF4-FFF2-40B4-BE49-F238E27FC236}">
                <a16:creationId xmlns:a16="http://schemas.microsoft.com/office/drawing/2014/main" id="{DFADBBC2-FAC4-1D24-0E09-C556522012CF}"/>
              </a:ext>
            </a:extLst>
          </p:cNvPr>
          <p:cNvSpPr/>
          <p:nvPr/>
        </p:nvSpPr>
        <p:spPr>
          <a:xfrm>
            <a:off x="-1210563" y="5060352"/>
            <a:ext cx="271219" cy="271219"/>
          </a:xfrm>
          <a:prstGeom prst="rect">
            <a:avLst/>
          </a:prstGeom>
          <a:solidFill>
            <a:srgbClr val="F4B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3" name="Rectangle 72">
            <a:extLst>
              <a:ext uri="{FF2B5EF4-FFF2-40B4-BE49-F238E27FC236}">
                <a16:creationId xmlns:a16="http://schemas.microsoft.com/office/drawing/2014/main" id="{ADE1ACA8-E999-66F8-5923-8D1E21838BC1}"/>
              </a:ext>
            </a:extLst>
          </p:cNvPr>
          <p:cNvSpPr/>
          <p:nvPr/>
        </p:nvSpPr>
        <p:spPr>
          <a:xfrm>
            <a:off x="-1210563" y="3538295"/>
            <a:ext cx="271219" cy="271219"/>
          </a:xfrm>
          <a:prstGeom prst="rect">
            <a:avLst/>
          </a:prstGeom>
          <a:solidFill>
            <a:srgbClr val="BFC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4" name="Rectangle 73">
            <a:extLst>
              <a:ext uri="{FF2B5EF4-FFF2-40B4-BE49-F238E27FC236}">
                <a16:creationId xmlns:a16="http://schemas.microsoft.com/office/drawing/2014/main" id="{FD49ACB2-3C73-DE78-C7F1-C98B4F1FDB48}"/>
              </a:ext>
            </a:extLst>
          </p:cNvPr>
          <p:cNvSpPr/>
          <p:nvPr/>
        </p:nvSpPr>
        <p:spPr>
          <a:xfrm>
            <a:off x="-1210563" y="3918809"/>
            <a:ext cx="271219" cy="271219"/>
          </a:xfrm>
          <a:prstGeom prst="rect">
            <a:avLst/>
          </a:prstGeom>
          <a:solidFill>
            <a:srgbClr val="DB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5" name="Rectangle 74">
            <a:extLst>
              <a:ext uri="{FF2B5EF4-FFF2-40B4-BE49-F238E27FC236}">
                <a16:creationId xmlns:a16="http://schemas.microsoft.com/office/drawing/2014/main" id="{9EA4A9B2-4FDF-C1CA-C502-B4970BEA758D}"/>
              </a:ext>
            </a:extLst>
          </p:cNvPr>
          <p:cNvSpPr/>
          <p:nvPr/>
        </p:nvSpPr>
        <p:spPr>
          <a:xfrm>
            <a:off x="-1210563" y="4299323"/>
            <a:ext cx="271219" cy="271219"/>
          </a:xfrm>
          <a:prstGeom prst="rect">
            <a:avLst/>
          </a:prstGeom>
          <a:solidFill>
            <a:srgbClr val="FDE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6" name="Rectangle 75">
            <a:extLst>
              <a:ext uri="{FF2B5EF4-FFF2-40B4-BE49-F238E27FC236}">
                <a16:creationId xmlns:a16="http://schemas.microsoft.com/office/drawing/2014/main" id="{E90EFA45-70F8-399E-9179-BD3C1ADA6168}"/>
              </a:ext>
            </a:extLst>
          </p:cNvPr>
          <p:cNvSpPr/>
          <p:nvPr/>
        </p:nvSpPr>
        <p:spPr>
          <a:xfrm>
            <a:off x="-1210563" y="4679837"/>
            <a:ext cx="271219" cy="271219"/>
          </a:xfrm>
          <a:prstGeom prst="rect">
            <a:avLst/>
          </a:prstGeom>
          <a:solidFill>
            <a:srgbClr val="E7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7" name="Rectangle 76">
            <a:extLst>
              <a:ext uri="{FF2B5EF4-FFF2-40B4-BE49-F238E27FC236}">
                <a16:creationId xmlns:a16="http://schemas.microsoft.com/office/drawing/2014/main" id="{8DEE8226-1C4E-8326-BD6E-A710F50EA3B3}"/>
              </a:ext>
            </a:extLst>
          </p:cNvPr>
          <p:cNvSpPr/>
          <p:nvPr/>
        </p:nvSpPr>
        <p:spPr>
          <a:xfrm>
            <a:off x="-1210563" y="3157781"/>
            <a:ext cx="271219" cy="271219"/>
          </a:xfrm>
          <a:prstGeom prst="rect">
            <a:avLst/>
          </a:prstGeom>
          <a:solidFill>
            <a:srgbClr val="93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8" name="Rectangle 77">
            <a:extLst>
              <a:ext uri="{FF2B5EF4-FFF2-40B4-BE49-F238E27FC236}">
                <a16:creationId xmlns:a16="http://schemas.microsoft.com/office/drawing/2014/main" id="{924A9DF2-A013-0133-DB6D-86459AB421F5}"/>
              </a:ext>
            </a:extLst>
          </p:cNvPr>
          <p:cNvSpPr/>
          <p:nvPr/>
        </p:nvSpPr>
        <p:spPr>
          <a:xfrm>
            <a:off x="-484533" y="2831914"/>
            <a:ext cx="271219" cy="2712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9" name="Rectangle 78">
            <a:extLst>
              <a:ext uri="{FF2B5EF4-FFF2-40B4-BE49-F238E27FC236}">
                <a16:creationId xmlns:a16="http://schemas.microsoft.com/office/drawing/2014/main" id="{5A7EE2D8-D90D-E669-4A03-5B70262A764E}"/>
              </a:ext>
            </a:extLst>
          </p:cNvPr>
          <p:cNvSpPr/>
          <p:nvPr/>
        </p:nvSpPr>
        <p:spPr>
          <a:xfrm>
            <a:off x="-847548" y="2831914"/>
            <a:ext cx="271219" cy="2712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0" name="Rectangle 79">
            <a:extLst>
              <a:ext uri="{FF2B5EF4-FFF2-40B4-BE49-F238E27FC236}">
                <a16:creationId xmlns:a16="http://schemas.microsoft.com/office/drawing/2014/main" id="{721F9D11-7F48-18B2-4B4E-43C0C1BA0A54}"/>
              </a:ext>
            </a:extLst>
          </p:cNvPr>
          <p:cNvSpPr/>
          <p:nvPr/>
        </p:nvSpPr>
        <p:spPr>
          <a:xfrm>
            <a:off x="-1210564" y="2831914"/>
            <a:ext cx="271219" cy="2712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1" name="Rectangle 80">
            <a:extLst>
              <a:ext uri="{FF2B5EF4-FFF2-40B4-BE49-F238E27FC236}">
                <a16:creationId xmlns:a16="http://schemas.microsoft.com/office/drawing/2014/main" id="{D4A7DAD6-4B21-F9CC-4124-89C95FE4ACE7}"/>
              </a:ext>
            </a:extLst>
          </p:cNvPr>
          <p:cNvSpPr/>
          <p:nvPr/>
        </p:nvSpPr>
        <p:spPr>
          <a:xfrm>
            <a:off x="-1573579" y="2831914"/>
            <a:ext cx="271219" cy="2712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Tree>
    <p:extLst>
      <p:ext uri="{BB962C8B-B14F-4D97-AF65-F5344CB8AC3E}">
        <p14:creationId xmlns:p14="http://schemas.microsoft.com/office/powerpoint/2010/main" val="96178787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5567423" y="774700"/>
            <a:ext cx="6624576"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43982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Tree>
    <p:extLst>
      <p:ext uri="{BB962C8B-B14F-4D97-AF65-F5344CB8AC3E}">
        <p14:creationId xmlns:p14="http://schemas.microsoft.com/office/powerpoint/2010/main" val="231635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able &amp;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1767293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sp>
        <p:nvSpPr>
          <p:cNvPr id="3" name="Table Placeholder 2">
            <a:extLst>
              <a:ext uri="{FF2B5EF4-FFF2-40B4-BE49-F238E27FC236}">
                <a16:creationId xmlns:a16="http://schemas.microsoft.com/office/drawing/2014/main" id="{54BAAA91-1BAD-FF11-2EA5-7D9D499BB44B}"/>
              </a:ext>
            </a:extLst>
          </p:cNvPr>
          <p:cNvSpPr>
            <a:spLocks noGrp="1"/>
          </p:cNvSpPr>
          <p:nvPr>
            <p:ph type="tbl" sz="quarter" idx="11"/>
          </p:nvPr>
        </p:nvSpPr>
        <p:spPr>
          <a:xfrm>
            <a:off x="609600" y="1027523"/>
            <a:ext cx="5343524" cy="5258977"/>
          </a:xfrm>
        </p:spPr>
        <p:txBody>
          <a:bodyPr/>
          <a:lstStyle/>
          <a:p>
            <a:r>
              <a:rPr lang="en-US"/>
              <a:t>Click icon to add table</a:t>
            </a:r>
            <a:endParaRPr lang="en-IN"/>
          </a:p>
        </p:txBody>
      </p:sp>
      <p:sp>
        <p:nvSpPr>
          <p:cNvPr id="6" name="Chart Placeholder 5">
            <a:extLst>
              <a:ext uri="{FF2B5EF4-FFF2-40B4-BE49-F238E27FC236}">
                <a16:creationId xmlns:a16="http://schemas.microsoft.com/office/drawing/2014/main" id="{8B6FFA4C-E158-782A-5E40-CC0C1964CBAE}"/>
              </a:ext>
            </a:extLst>
          </p:cNvPr>
          <p:cNvSpPr>
            <a:spLocks noGrp="1"/>
          </p:cNvSpPr>
          <p:nvPr>
            <p:ph type="chart" sz="quarter" idx="12"/>
          </p:nvPr>
        </p:nvSpPr>
        <p:spPr>
          <a:xfrm>
            <a:off x="6238876" y="1027523"/>
            <a:ext cx="5343524" cy="5258977"/>
          </a:xfrm>
        </p:spPr>
        <p:txBody>
          <a:bodyPr/>
          <a:lstStyle/>
          <a:p>
            <a:r>
              <a:rPr lang="en-US"/>
              <a:t>Click icon to add chart</a:t>
            </a:r>
            <a:endParaRPr lang="en-IN"/>
          </a:p>
        </p:txBody>
      </p:sp>
    </p:spTree>
    <p:extLst>
      <p:ext uri="{BB962C8B-B14F-4D97-AF65-F5344CB8AC3E}">
        <p14:creationId xmlns:p14="http://schemas.microsoft.com/office/powerpoint/2010/main" val="2402230017"/>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ceptual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1688595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latin typeface="+mn-lt"/>
              </a:rPr>
              <a:pPr algn="ctr" rtl="0"/>
              <a:t>‹#›</a:t>
            </a:fld>
            <a:endParaRPr lang="en-AU" sz="800" b="0">
              <a:latin typeface="+mn-lt"/>
            </a:endParaRPr>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n-lt"/>
              </a:defRPr>
            </a:lvl1pPr>
          </a:lstStyle>
          <a:p>
            <a:r>
              <a:rPr lang="en-AU"/>
              <a:t>Insert your lead here with a maximum</a:t>
            </a:r>
          </a:p>
        </p:txBody>
      </p:sp>
      <p:sp>
        <p:nvSpPr>
          <p:cNvPr id="10" name="Freeform: Shape 9">
            <a:extLst>
              <a:ext uri="{FF2B5EF4-FFF2-40B4-BE49-F238E27FC236}">
                <a16:creationId xmlns:a16="http://schemas.microsoft.com/office/drawing/2014/main" id="{F4556548-9F48-E38A-B4B7-69954AB0D0DC}"/>
              </a:ext>
            </a:extLst>
          </p:cNvPr>
          <p:cNvSpPr/>
          <p:nvPr/>
        </p:nvSpPr>
        <p:spPr>
          <a:xfrm>
            <a:off x="6139508" y="1822506"/>
            <a:ext cx="1770351" cy="1754645"/>
          </a:xfrm>
          <a:custGeom>
            <a:avLst/>
            <a:gdLst>
              <a:gd name="connsiteX0" fmla="*/ 0 w 1793445"/>
              <a:gd name="connsiteY0" fmla="*/ 0 h 1795939"/>
              <a:gd name="connsiteX1" fmla="*/ 153202 w 1793445"/>
              <a:gd name="connsiteY1" fmla="*/ 7736 h 1795939"/>
              <a:gd name="connsiteX2" fmla="*/ 1785576 w 1793445"/>
              <a:gd name="connsiteY2" fmla="*/ 1640110 h 1795939"/>
              <a:gd name="connsiteX3" fmla="*/ 1793445 w 1793445"/>
              <a:gd name="connsiteY3" fmla="*/ 1795939 h 1795939"/>
              <a:gd name="connsiteX4" fmla="*/ 865475 w 1793445"/>
              <a:gd name="connsiteY4" fmla="*/ 1795939 h 1795939"/>
              <a:gd name="connsiteX5" fmla="*/ 862397 w 1793445"/>
              <a:gd name="connsiteY5" fmla="*/ 1734989 h 1795939"/>
              <a:gd name="connsiteX6" fmla="*/ 58323 w 1793445"/>
              <a:gd name="connsiteY6" fmla="*/ 930915 h 1795939"/>
              <a:gd name="connsiteX7" fmla="*/ 0 w 1793445"/>
              <a:gd name="connsiteY7" fmla="*/ 927970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153202" y="7736"/>
                </a:lnTo>
                <a:cubicBezTo>
                  <a:pt x="1013907" y="95145"/>
                  <a:pt x="1698167" y="779406"/>
                  <a:pt x="1785576" y="1640110"/>
                </a:cubicBezTo>
                <a:lnTo>
                  <a:pt x="1793445" y="1795939"/>
                </a:lnTo>
                <a:lnTo>
                  <a:pt x="865475" y="1795939"/>
                </a:lnTo>
                <a:lnTo>
                  <a:pt x="862397" y="1734989"/>
                </a:lnTo>
                <a:cubicBezTo>
                  <a:pt x="819341" y="1311023"/>
                  <a:pt x="482289" y="973971"/>
                  <a:pt x="58323" y="930915"/>
                </a:cubicBezTo>
                <a:lnTo>
                  <a:pt x="0" y="927970"/>
                </a:lnTo>
                <a:lnTo>
                  <a:pt x="0" y="0"/>
                </a:lnTo>
                <a:close/>
              </a:path>
            </a:pathLst>
          </a:custGeom>
          <a:solidFill>
            <a:schemeClr val="accent2"/>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1" name="Freeform: Shape 10">
            <a:extLst>
              <a:ext uri="{FF2B5EF4-FFF2-40B4-BE49-F238E27FC236}">
                <a16:creationId xmlns:a16="http://schemas.microsoft.com/office/drawing/2014/main" id="{52C3616E-F9B0-D5E5-825A-FEDBB86FCAC5}"/>
              </a:ext>
            </a:extLst>
          </p:cNvPr>
          <p:cNvSpPr/>
          <p:nvPr/>
        </p:nvSpPr>
        <p:spPr>
          <a:xfrm flipH="1">
            <a:off x="6139506" y="3668793"/>
            <a:ext cx="1770353" cy="1769538"/>
          </a:xfrm>
          <a:custGeom>
            <a:avLst/>
            <a:gdLst>
              <a:gd name="connsiteX0" fmla="*/ 0 w 1793445"/>
              <a:gd name="connsiteY0" fmla="*/ 0 h 1795939"/>
              <a:gd name="connsiteX1" fmla="*/ 927970 w 1793445"/>
              <a:gd name="connsiteY1" fmla="*/ 0 h 1795939"/>
              <a:gd name="connsiteX2" fmla="*/ 931048 w 1793445"/>
              <a:gd name="connsiteY2" fmla="*/ 60950 h 1795939"/>
              <a:gd name="connsiteX3" fmla="*/ 1735122 w 1793445"/>
              <a:gd name="connsiteY3" fmla="*/ 865024 h 1795939"/>
              <a:gd name="connsiteX4" fmla="*/ 1793445 w 1793445"/>
              <a:gd name="connsiteY4" fmla="*/ 867969 h 1795939"/>
              <a:gd name="connsiteX5" fmla="*/ 1793445 w 1793445"/>
              <a:gd name="connsiteY5" fmla="*/ 1795939 h 1795939"/>
              <a:gd name="connsiteX6" fmla="*/ 1640243 w 1793445"/>
              <a:gd name="connsiteY6" fmla="*/ 1788203 h 1795939"/>
              <a:gd name="connsiteX7" fmla="*/ 7869 w 1793445"/>
              <a:gd name="connsiteY7" fmla="*/ 155829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927970" y="0"/>
                </a:lnTo>
                <a:lnTo>
                  <a:pt x="931048" y="60950"/>
                </a:lnTo>
                <a:cubicBezTo>
                  <a:pt x="974104" y="484916"/>
                  <a:pt x="1311157" y="821968"/>
                  <a:pt x="1735122" y="865024"/>
                </a:cubicBezTo>
                <a:lnTo>
                  <a:pt x="1793445" y="867969"/>
                </a:lnTo>
                <a:lnTo>
                  <a:pt x="1793445" y="1795939"/>
                </a:lnTo>
                <a:lnTo>
                  <a:pt x="1640243" y="1788203"/>
                </a:lnTo>
                <a:cubicBezTo>
                  <a:pt x="779539" y="1700794"/>
                  <a:pt x="95278" y="1016534"/>
                  <a:pt x="7869" y="155829"/>
                </a:cubicBezTo>
                <a:lnTo>
                  <a:pt x="0" y="0"/>
                </a:lnTo>
                <a:close/>
              </a:path>
            </a:pathLst>
          </a:custGeom>
          <a:solidFill>
            <a:schemeClr val="accent3"/>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2" name="Freeform: Shape 11">
            <a:extLst>
              <a:ext uri="{FF2B5EF4-FFF2-40B4-BE49-F238E27FC236}">
                <a16:creationId xmlns:a16="http://schemas.microsoft.com/office/drawing/2014/main" id="{EC6BFD72-D0A0-3C76-C2DF-AC1EC2657835}"/>
              </a:ext>
            </a:extLst>
          </p:cNvPr>
          <p:cNvSpPr/>
          <p:nvPr/>
        </p:nvSpPr>
        <p:spPr>
          <a:xfrm flipV="1">
            <a:off x="4271986" y="3668792"/>
            <a:ext cx="1770351" cy="1769538"/>
          </a:xfrm>
          <a:custGeom>
            <a:avLst/>
            <a:gdLst>
              <a:gd name="connsiteX0" fmla="*/ 1793445 w 1793445"/>
              <a:gd name="connsiteY0" fmla="*/ 0 h 1795939"/>
              <a:gd name="connsiteX1" fmla="*/ 1793445 w 1793445"/>
              <a:gd name="connsiteY1" fmla="*/ 927970 h 1795939"/>
              <a:gd name="connsiteX2" fmla="*/ 1735122 w 1793445"/>
              <a:gd name="connsiteY2" fmla="*/ 930915 h 1795939"/>
              <a:gd name="connsiteX3" fmla="*/ 931048 w 1793445"/>
              <a:gd name="connsiteY3" fmla="*/ 1734989 h 1795939"/>
              <a:gd name="connsiteX4" fmla="*/ 927970 w 1793445"/>
              <a:gd name="connsiteY4" fmla="*/ 1795939 h 1795939"/>
              <a:gd name="connsiteX5" fmla="*/ 0 w 1793445"/>
              <a:gd name="connsiteY5" fmla="*/ 1795939 h 1795939"/>
              <a:gd name="connsiteX6" fmla="*/ 7869 w 1793445"/>
              <a:gd name="connsiteY6" fmla="*/ 1640110 h 1795939"/>
              <a:gd name="connsiteX7" fmla="*/ 1640243 w 1793445"/>
              <a:gd name="connsiteY7" fmla="*/ 7736 h 1795939"/>
              <a:gd name="connsiteX8" fmla="*/ 179344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1793445" y="0"/>
                </a:moveTo>
                <a:lnTo>
                  <a:pt x="1793445" y="927970"/>
                </a:lnTo>
                <a:lnTo>
                  <a:pt x="1735122" y="930915"/>
                </a:lnTo>
                <a:cubicBezTo>
                  <a:pt x="1311157" y="973971"/>
                  <a:pt x="974104" y="1311023"/>
                  <a:pt x="931048" y="1734989"/>
                </a:cubicBezTo>
                <a:lnTo>
                  <a:pt x="927970" y="1795939"/>
                </a:lnTo>
                <a:lnTo>
                  <a:pt x="0" y="1795939"/>
                </a:lnTo>
                <a:lnTo>
                  <a:pt x="7869" y="1640110"/>
                </a:lnTo>
                <a:cubicBezTo>
                  <a:pt x="95278" y="779406"/>
                  <a:pt x="779539" y="95145"/>
                  <a:pt x="1640243" y="7736"/>
                </a:cubicBezTo>
                <a:lnTo>
                  <a:pt x="1793445" y="0"/>
                </a:lnTo>
                <a:close/>
              </a:path>
            </a:pathLst>
          </a:custGeom>
          <a:solidFill>
            <a:schemeClr val="accent4"/>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4" name="Freeform: Shape 13">
            <a:extLst>
              <a:ext uri="{FF2B5EF4-FFF2-40B4-BE49-F238E27FC236}">
                <a16:creationId xmlns:a16="http://schemas.microsoft.com/office/drawing/2014/main" id="{CDAF08F1-CF74-F7F7-63A4-53FBE908B379}"/>
              </a:ext>
            </a:extLst>
          </p:cNvPr>
          <p:cNvSpPr/>
          <p:nvPr/>
        </p:nvSpPr>
        <p:spPr>
          <a:xfrm flipH="1" flipV="1">
            <a:off x="4271984" y="1822503"/>
            <a:ext cx="1770353" cy="1754645"/>
          </a:xfrm>
          <a:custGeom>
            <a:avLst/>
            <a:gdLst>
              <a:gd name="connsiteX0" fmla="*/ 865475 w 1793445"/>
              <a:gd name="connsiteY0" fmla="*/ 0 h 1795939"/>
              <a:gd name="connsiteX1" fmla="*/ 1793445 w 1793445"/>
              <a:gd name="connsiteY1" fmla="*/ 0 h 1795939"/>
              <a:gd name="connsiteX2" fmla="*/ 1785576 w 1793445"/>
              <a:gd name="connsiteY2" fmla="*/ 155829 h 1795939"/>
              <a:gd name="connsiteX3" fmla="*/ 153202 w 1793445"/>
              <a:gd name="connsiteY3" fmla="*/ 1788203 h 1795939"/>
              <a:gd name="connsiteX4" fmla="*/ 0 w 1793445"/>
              <a:gd name="connsiteY4" fmla="*/ 1795939 h 1795939"/>
              <a:gd name="connsiteX5" fmla="*/ 0 w 1793445"/>
              <a:gd name="connsiteY5" fmla="*/ 867969 h 1795939"/>
              <a:gd name="connsiteX6" fmla="*/ 58323 w 1793445"/>
              <a:gd name="connsiteY6" fmla="*/ 865024 h 1795939"/>
              <a:gd name="connsiteX7" fmla="*/ 862397 w 1793445"/>
              <a:gd name="connsiteY7" fmla="*/ 60950 h 1795939"/>
              <a:gd name="connsiteX8" fmla="*/ 86547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865475" y="0"/>
                </a:moveTo>
                <a:lnTo>
                  <a:pt x="1793445" y="0"/>
                </a:lnTo>
                <a:lnTo>
                  <a:pt x="1785576" y="155829"/>
                </a:lnTo>
                <a:cubicBezTo>
                  <a:pt x="1698167" y="1016534"/>
                  <a:pt x="1013907" y="1700794"/>
                  <a:pt x="153202" y="1788203"/>
                </a:cubicBezTo>
                <a:lnTo>
                  <a:pt x="0" y="1795939"/>
                </a:lnTo>
                <a:lnTo>
                  <a:pt x="0" y="867969"/>
                </a:lnTo>
                <a:lnTo>
                  <a:pt x="58323" y="865024"/>
                </a:lnTo>
                <a:cubicBezTo>
                  <a:pt x="482289" y="821968"/>
                  <a:pt x="819341" y="484916"/>
                  <a:pt x="862397" y="60950"/>
                </a:cubicBezTo>
                <a:lnTo>
                  <a:pt x="865475" y="0"/>
                </a:lnTo>
                <a:close/>
              </a:path>
            </a:pathLst>
          </a:custGeom>
          <a:solidFill>
            <a:schemeClr val="accent1"/>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5" name="Freeform: Shape 14">
            <a:extLst>
              <a:ext uri="{FF2B5EF4-FFF2-40B4-BE49-F238E27FC236}">
                <a16:creationId xmlns:a16="http://schemas.microsoft.com/office/drawing/2014/main" id="{10A60C49-83D4-91B7-BDF8-1E20296FD26A}"/>
              </a:ext>
            </a:extLst>
          </p:cNvPr>
          <p:cNvSpPr/>
          <p:nvPr/>
        </p:nvSpPr>
        <p:spPr>
          <a:xfrm>
            <a:off x="6127482" y="2649945"/>
            <a:ext cx="936640" cy="939338"/>
          </a:xfrm>
          <a:custGeom>
            <a:avLst/>
            <a:gdLst>
              <a:gd name="connsiteX0" fmla="*/ 0 w 865475"/>
              <a:gd name="connsiteY0" fmla="*/ 0 h 867969"/>
              <a:gd name="connsiteX1" fmla="*/ 58323 w 865475"/>
              <a:gd name="connsiteY1" fmla="*/ 2945 h 867969"/>
              <a:gd name="connsiteX2" fmla="*/ 862397 w 865475"/>
              <a:gd name="connsiteY2" fmla="*/ 807019 h 867969"/>
              <a:gd name="connsiteX3" fmla="*/ 865475 w 865475"/>
              <a:gd name="connsiteY3" fmla="*/ 867969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58323" y="2945"/>
                </a:lnTo>
                <a:cubicBezTo>
                  <a:pt x="482289" y="46001"/>
                  <a:pt x="819341" y="383053"/>
                  <a:pt x="862397" y="807019"/>
                </a:cubicBezTo>
                <a:lnTo>
                  <a:pt x="865475" y="867969"/>
                </a:lnTo>
                <a:lnTo>
                  <a:pt x="0" y="867969"/>
                </a:lnTo>
                <a:lnTo>
                  <a:pt x="0" y="0"/>
                </a:ln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7" name="Freeform: Shape 16">
            <a:extLst>
              <a:ext uri="{FF2B5EF4-FFF2-40B4-BE49-F238E27FC236}">
                <a16:creationId xmlns:a16="http://schemas.microsoft.com/office/drawing/2014/main" id="{5A45BB04-B3BF-5F35-10A0-F6B797A0B6C6}"/>
              </a:ext>
            </a:extLst>
          </p:cNvPr>
          <p:cNvSpPr/>
          <p:nvPr/>
        </p:nvSpPr>
        <p:spPr>
          <a:xfrm flipV="1">
            <a:off x="5117724" y="3656714"/>
            <a:ext cx="936640" cy="939338"/>
          </a:xfrm>
          <a:custGeom>
            <a:avLst/>
            <a:gdLst>
              <a:gd name="connsiteX0" fmla="*/ 865475 w 865475"/>
              <a:gd name="connsiteY0" fmla="*/ 0 h 867969"/>
              <a:gd name="connsiteX1" fmla="*/ 865475 w 865475"/>
              <a:gd name="connsiteY1" fmla="*/ 867969 h 867969"/>
              <a:gd name="connsiteX2" fmla="*/ 0 w 865475"/>
              <a:gd name="connsiteY2" fmla="*/ 867969 h 867969"/>
              <a:gd name="connsiteX3" fmla="*/ 3078 w 865475"/>
              <a:gd name="connsiteY3" fmla="*/ 807019 h 867969"/>
              <a:gd name="connsiteX4" fmla="*/ 807152 w 865475"/>
              <a:gd name="connsiteY4" fmla="*/ 2945 h 867969"/>
              <a:gd name="connsiteX5" fmla="*/ 865475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865475" y="0"/>
                </a:moveTo>
                <a:lnTo>
                  <a:pt x="865475" y="867969"/>
                </a:lnTo>
                <a:lnTo>
                  <a:pt x="0" y="867969"/>
                </a:lnTo>
                <a:lnTo>
                  <a:pt x="3078" y="807019"/>
                </a:lnTo>
                <a:cubicBezTo>
                  <a:pt x="46134" y="383053"/>
                  <a:pt x="383187" y="46001"/>
                  <a:pt x="807152" y="2945"/>
                </a:cubicBezTo>
                <a:lnTo>
                  <a:pt x="865475" y="0"/>
                </a:lnTo>
                <a:close/>
              </a:path>
            </a:pathLst>
          </a:custGeom>
          <a:solidFill>
            <a:schemeClr val="accent4">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8" name="Freeform: Shape 17">
            <a:extLst>
              <a:ext uri="{FF2B5EF4-FFF2-40B4-BE49-F238E27FC236}">
                <a16:creationId xmlns:a16="http://schemas.microsoft.com/office/drawing/2014/main" id="{145A2E5E-4E9A-A552-FA45-F785DE97205D}"/>
              </a:ext>
            </a:extLst>
          </p:cNvPr>
          <p:cNvSpPr/>
          <p:nvPr/>
        </p:nvSpPr>
        <p:spPr>
          <a:xfrm flipH="1" flipV="1">
            <a:off x="5117724" y="2649943"/>
            <a:ext cx="936640" cy="939338"/>
          </a:xfrm>
          <a:custGeom>
            <a:avLst/>
            <a:gdLst>
              <a:gd name="connsiteX0" fmla="*/ 0 w 865475"/>
              <a:gd name="connsiteY0" fmla="*/ 0 h 867969"/>
              <a:gd name="connsiteX1" fmla="*/ 865475 w 865475"/>
              <a:gd name="connsiteY1" fmla="*/ 0 h 867969"/>
              <a:gd name="connsiteX2" fmla="*/ 862397 w 865475"/>
              <a:gd name="connsiteY2" fmla="*/ 60950 h 867969"/>
              <a:gd name="connsiteX3" fmla="*/ 58323 w 865475"/>
              <a:gd name="connsiteY3" fmla="*/ 865024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2397" y="60950"/>
                </a:lnTo>
                <a:cubicBezTo>
                  <a:pt x="819341" y="484916"/>
                  <a:pt x="482289" y="821968"/>
                  <a:pt x="58323" y="865024"/>
                </a:cubicBezTo>
                <a:lnTo>
                  <a:pt x="0" y="867969"/>
                </a:lnTo>
                <a:lnTo>
                  <a:pt x="0" y="0"/>
                </a:lnTo>
                <a:close/>
              </a:path>
            </a:pathLst>
          </a:custGeom>
          <a:solidFill>
            <a:schemeClr val="accent1">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9" name="Freeform: Shape 18">
            <a:extLst>
              <a:ext uri="{FF2B5EF4-FFF2-40B4-BE49-F238E27FC236}">
                <a16:creationId xmlns:a16="http://schemas.microsoft.com/office/drawing/2014/main" id="{8C8445FC-90FB-0C52-1600-162691A8CF5E}"/>
              </a:ext>
            </a:extLst>
          </p:cNvPr>
          <p:cNvSpPr/>
          <p:nvPr/>
        </p:nvSpPr>
        <p:spPr>
          <a:xfrm flipH="1">
            <a:off x="6127482" y="3656714"/>
            <a:ext cx="936640" cy="939338"/>
          </a:xfrm>
          <a:custGeom>
            <a:avLst/>
            <a:gdLst>
              <a:gd name="connsiteX0" fmla="*/ 0 w 865475"/>
              <a:gd name="connsiteY0" fmla="*/ 0 h 867969"/>
              <a:gd name="connsiteX1" fmla="*/ 865475 w 865475"/>
              <a:gd name="connsiteY1" fmla="*/ 0 h 867969"/>
              <a:gd name="connsiteX2" fmla="*/ 865475 w 865475"/>
              <a:gd name="connsiteY2" fmla="*/ 867969 h 867969"/>
              <a:gd name="connsiteX3" fmla="*/ 807152 w 865475"/>
              <a:gd name="connsiteY3" fmla="*/ 865024 h 867969"/>
              <a:gd name="connsiteX4" fmla="*/ 3078 w 865475"/>
              <a:gd name="connsiteY4" fmla="*/ 60950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5475" y="867969"/>
                </a:lnTo>
                <a:lnTo>
                  <a:pt x="807152" y="865024"/>
                </a:lnTo>
                <a:cubicBezTo>
                  <a:pt x="383187" y="821968"/>
                  <a:pt x="46134" y="484916"/>
                  <a:pt x="3078" y="60950"/>
                </a:cubicBezTo>
                <a:lnTo>
                  <a:pt x="0" y="0"/>
                </a:lnTo>
                <a:close/>
              </a:path>
            </a:pathLst>
          </a:custGeom>
          <a:solidFill>
            <a:schemeClr val="accent3">
              <a:lumMod val="90000"/>
              <a:lumOff val="10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20" name="Oval 19">
            <a:extLst>
              <a:ext uri="{FF2B5EF4-FFF2-40B4-BE49-F238E27FC236}">
                <a16:creationId xmlns:a16="http://schemas.microsoft.com/office/drawing/2014/main" id="{86C03A27-30E3-34B3-FEDE-FCDF3BAB0C1F}"/>
              </a:ext>
            </a:extLst>
          </p:cNvPr>
          <p:cNvSpPr/>
          <p:nvPr/>
        </p:nvSpPr>
        <p:spPr>
          <a:xfrm>
            <a:off x="5363370" y="2895446"/>
            <a:ext cx="1455105" cy="1455104"/>
          </a:xfrm>
          <a:prstGeom prst="ellipse">
            <a:avLst/>
          </a:prstGeom>
          <a:solidFill>
            <a:srgbClr val="FFFFFF"/>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mn-lt"/>
              <a:ea typeface="+mn-ea"/>
              <a:cs typeface="+mn-cs"/>
            </a:endParaRPr>
          </a:p>
        </p:txBody>
      </p:sp>
      <p:grpSp>
        <p:nvGrpSpPr>
          <p:cNvPr id="21" name="Group 20">
            <a:extLst>
              <a:ext uri="{FF2B5EF4-FFF2-40B4-BE49-F238E27FC236}">
                <a16:creationId xmlns:a16="http://schemas.microsoft.com/office/drawing/2014/main" id="{53C0D34C-2358-7052-E9FF-17284D548D10}"/>
              </a:ext>
            </a:extLst>
          </p:cNvPr>
          <p:cNvGrpSpPr/>
          <p:nvPr/>
        </p:nvGrpSpPr>
        <p:grpSpPr>
          <a:xfrm rot="5424185">
            <a:off x="5463677" y="2282889"/>
            <a:ext cx="1264035" cy="137115"/>
            <a:chOff x="897148" y="1374871"/>
            <a:chExt cx="7142672" cy="903304"/>
          </a:xfrm>
        </p:grpSpPr>
        <p:sp>
          <p:nvSpPr>
            <p:cNvPr id="37" name="Freeform 30">
              <a:extLst>
                <a:ext uri="{FF2B5EF4-FFF2-40B4-BE49-F238E27FC236}">
                  <a16:creationId xmlns:a16="http://schemas.microsoft.com/office/drawing/2014/main" id="{BF5FB8EC-E069-554D-8955-80B82C6DD5B2}"/>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8" name="Freeform 31">
              <a:extLst>
                <a:ext uri="{FF2B5EF4-FFF2-40B4-BE49-F238E27FC236}">
                  <a16:creationId xmlns:a16="http://schemas.microsoft.com/office/drawing/2014/main" id="{957D1EF6-7110-7582-BD90-EEA7A0677EC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9" name="Rectangle 38">
              <a:extLst>
                <a:ext uri="{FF2B5EF4-FFF2-40B4-BE49-F238E27FC236}">
                  <a16:creationId xmlns:a16="http://schemas.microsoft.com/office/drawing/2014/main" id="{B9520065-040E-248A-6826-648AB72ED6F6}"/>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2" name="Group 21">
            <a:extLst>
              <a:ext uri="{FF2B5EF4-FFF2-40B4-BE49-F238E27FC236}">
                <a16:creationId xmlns:a16="http://schemas.microsoft.com/office/drawing/2014/main" id="{1006FCB4-0764-191D-DC4B-FB3272DCB658}"/>
              </a:ext>
            </a:extLst>
          </p:cNvPr>
          <p:cNvGrpSpPr/>
          <p:nvPr/>
        </p:nvGrpSpPr>
        <p:grpSpPr>
          <a:xfrm rot="5424185">
            <a:off x="5463677" y="4816302"/>
            <a:ext cx="1264035" cy="137115"/>
            <a:chOff x="897148" y="1374871"/>
            <a:chExt cx="7142672" cy="903304"/>
          </a:xfrm>
        </p:grpSpPr>
        <p:sp>
          <p:nvSpPr>
            <p:cNvPr id="34" name="Freeform 30">
              <a:extLst>
                <a:ext uri="{FF2B5EF4-FFF2-40B4-BE49-F238E27FC236}">
                  <a16:creationId xmlns:a16="http://schemas.microsoft.com/office/drawing/2014/main" id="{D79AE21B-A07A-0597-FAFC-1004EFA06FD5}"/>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5" name="Freeform 31">
              <a:extLst>
                <a:ext uri="{FF2B5EF4-FFF2-40B4-BE49-F238E27FC236}">
                  <a16:creationId xmlns:a16="http://schemas.microsoft.com/office/drawing/2014/main" id="{823F6DE4-14F0-29D7-BFB5-5919AF12D30E}"/>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6" name="Rectangle 35">
              <a:extLst>
                <a:ext uri="{FF2B5EF4-FFF2-40B4-BE49-F238E27FC236}">
                  <a16:creationId xmlns:a16="http://schemas.microsoft.com/office/drawing/2014/main" id="{DF33D75E-F393-05DD-4EE9-657A9FCFEA73}"/>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3" name="Group 22">
            <a:extLst>
              <a:ext uri="{FF2B5EF4-FFF2-40B4-BE49-F238E27FC236}">
                <a16:creationId xmlns:a16="http://schemas.microsoft.com/office/drawing/2014/main" id="{CD02AF7A-3690-F572-7C12-FC94BBB693C9}"/>
              </a:ext>
            </a:extLst>
          </p:cNvPr>
          <p:cNvGrpSpPr/>
          <p:nvPr/>
        </p:nvGrpSpPr>
        <p:grpSpPr>
          <a:xfrm rot="10824185">
            <a:off x="6734693" y="3553729"/>
            <a:ext cx="1264035" cy="137115"/>
            <a:chOff x="897148" y="1374871"/>
            <a:chExt cx="7142672" cy="903304"/>
          </a:xfrm>
        </p:grpSpPr>
        <p:sp>
          <p:nvSpPr>
            <p:cNvPr id="31" name="Freeform 30">
              <a:extLst>
                <a:ext uri="{FF2B5EF4-FFF2-40B4-BE49-F238E27FC236}">
                  <a16:creationId xmlns:a16="http://schemas.microsoft.com/office/drawing/2014/main" id="{3AC0DC8C-3E6F-4D24-0C2F-E5DA94529C8D}"/>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2" name="Freeform 31">
              <a:extLst>
                <a:ext uri="{FF2B5EF4-FFF2-40B4-BE49-F238E27FC236}">
                  <a16:creationId xmlns:a16="http://schemas.microsoft.com/office/drawing/2014/main" id="{EAB6FA57-62F4-DB68-D953-59F8067AB40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3" name="Rectangle 32">
              <a:extLst>
                <a:ext uri="{FF2B5EF4-FFF2-40B4-BE49-F238E27FC236}">
                  <a16:creationId xmlns:a16="http://schemas.microsoft.com/office/drawing/2014/main" id="{F44C98BB-EE4F-D3C6-8B9C-DB07E44675AC}"/>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4" name="Group 23">
            <a:extLst>
              <a:ext uri="{FF2B5EF4-FFF2-40B4-BE49-F238E27FC236}">
                <a16:creationId xmlns:a16="http://schemas.microsoft.com/office/drawing/2014/main" id="{D7265035-6BB1-0CA5-1BD8-5310C210EC8A}"/>
              </a:ext>
            </a:extLst>
          </p:cNvPr>
          <p:cNvGrpSpPr/>
          <p:nvPr/>
        </p:nvGrpSpPr>
        <p:grpSpPr>
          <a:xfrm rot="10824185">
            <a:off x="4193272" y="3553728"/>
            <a:ext cx="1264035" cy="137115"/>
            <a:chOff x="897148" y="1374871"/>
            <a:chExt cx="7142672" cy="903304"/>
          </a:xfrm>
        </p:grpSpPr>
        <p:sp>
          <p:nvSpPr>
            <p:cNvPr id="27" name="Freeform 30">
              <a:extLst>
                <a:ext uri="{FF2B5EF4-FFF2-40B4-BE49-F238E27FC236}">
                  <a16:creationId xmlns:a16="http://schemas.microsoft.com/office/drawing/2014/main" id="{1749A794-8964-A609-D52D-1195BE05A286}"/>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29" name="Freeform 31">
              <a:extLst>
                <a:ext uri="{FF2B5EF4-FFF2-40B4-BE49-F238E27FC236}">
                  <a16:creationId xmlns:a16="http://schemas.microsoft.com/office/drawing/2014/main" id="{C0958D67-24AA-C87F-AB3B-C4147902FC3B}"/>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0" name="Rectangle 29">
              <a:extLst>
                <a:ext uri="{FF2B5EF4-FFF2-40B4-BE49-F238E27FC236}">
                  <a16:creationId xmlns:a16="http://schemas.microsoft.com/office/drawing/2014/main" id="{BDE90BC0-500E-B78D-5269-C73AABF229C2}"/>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sp>
        <p:nvSpPr>
          <p:cNvPr id="25" name="Oval 24">
            <a:extLst>
              <a:ext uri="{FF2B5EF4-FFF2-40B4-BE49-F238E27FC236}">
                <a16:creationId xmlns:a16="http://schemas.microsoft.com/office/drawing/2014/main" id="{D28AA462-2895-8FE9-D7DF-EF8FA066EB62}"/>
              </a:ext>
            </a:extLst>
          </p:cNvPr>
          <p:cNvSpPr/>
          <p:nvPr/>
        </p:nvSpPr>
        <p:spPr>
          <a:xfrm rot="25465">
            <a:off x="5462136" y="2997341"/>
            <a:ext cx="1258862" cy="1258860"/>
          </a:xfrm>
          <a:prstGeom prst="ellipse">
            <a:avLst/>
          </a:prstGeom>
          <a:solidFill>
            <a:schemeClr val="accent5"/>
          </a:solidFill>
          <a:ln w="9525">
            <a:noFill/>
          </a:ln>
          <a:effectLst>
            <a:innerShdw blurRad="63500" dist="50800" dir="162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bg1"/>
              </a:solidFill>
              <a:latin typeface="+mn-lt"/>
            </a:endParaRPr>
          </a:p>
        </p:txBody>
      </p:sp>
      <p:sp>
        <p:nvSpPr>
          <p:cNvPr id="50" name="Text Placeholder 49">
            <a:extLst>
              <a:ext uri="{FF2B5EF4-FFF2-40B4-BE49-F238E27FC236}">
                <a16:creationId xmlns:a16="http://schemas.microsoft.com/office/drawing/2014/main" id="{F613E6D6-878B-B453-813B-C81ACB1EC4F1}"/>
              </a:ext>
            </a:extLst>
          </p:cNvPr>
          <p:cNvSpPr>
            <a:spLocks noGrp="1"/>
          </p:cNvSpPr>
          <p:nvPr>
            <p:ph type="body" sz="quarter" idx="10" hasCustomPrompt="1"/>
          </p:nvPr>
        </p:nvSpPr>
        <p:spPr>
          <a:xfrm>
            <a:off x="609600"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1</a:t>
            </a:r>
          </a:p>
        </p:txBody>
      </p:sp>
      <p:sp>
        <p:nvSpPr>
          <p:cNvPr id="51" name="Text Placeholder 49">
            <a:extLst>
              <a:ext uri="{FF2B5EF4-FFF2-40B4-BE49-F238E27FC236}">
                <a16:creationId xmlns:a16="http://schemas.microsoft.com/office/drawing/2014/main" id="{0D778ACC-9630-760B-9F08-43480783C060}"/>
              </a:ext>
            </a:extLst>
          </p:cNvPr>
          <p:cNvSpPr>
            <a:spLocks noGrp="1"/>
          </p:cNvSpPr>
          <p:nvPr>
            <p:ph type="body" sz="quarter" idx="11" hasCustomPrompt="1"/>
          </p:nvPr>
        </p:nvSpPr>
        <p:spPr>
          <a:xfrm>
            <a:off x="7981152"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2"/>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2</a:t>
            </a:r>
          </a:p>
        </p:txBody>
      </p:sp>
      <p:sp>
        <p:nvSpPr>
          <p:cNvPr id="52" name="Text Placeholder 49">
            <a:extLst>
              <a:ext uri="{FF2B5EF4-FFF2-40B4-BE49-F238E27FC236}">
                <a16:creationId xmlns:a16="http://schemas.microsoft.com/office/drawing/2014/main" id="{0F5CB697-063D-6A04-87B2-C8279E566F98}"/>
              </a:ext>
            </a:extLst>
          </p:cNvPr>
          <p:cNvSpPr>
            <a:spLocks noGrp="1"/>
          </p:cNvSpPr>
          <p:nvPr>
            <p:ph type="body" sz="quarter" idx="12" hasCustomPrompt="1"/>
          </p:nvPr>
        </p:nvSpPr>
        <p:spPr>
          <a:xfrm>
            <a:off x="7981152"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3"/>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2</a:t>
            </a:r>
          </a:p>
        </p:txBody>
      </p:sp>
      <p:sp>
        <p:nvSpPr>
          <p:cNvPr id="53" name="Text Placeholder 49">
            <a:extLst>
              <a:ext uri="{FF2B5EF4-FFF2-40B4-BE49-F238E27FC236}">
                <a16:creationId xmlns:a16="http://schemas.microsoft.com/office/drawing/2014/main" id="{154DE626-603D-FF73-E138-90EC3BC9828F}"/>
              </a:ext>
            </a:extLst>
          </p:cNvPr>
          <p:cNvSpPr>
            <a:spLocks noGrp="1"/>
          </p:cNvSpPr>
          <p:nvPr>
            <p:ph type="body" sz="quarter" idx="13" hasCustomPrompt="1"/>
          </p:nvPr>
        </p:nvSpPr>
        <p:spPr>
          <a:xfrm>
            <a:off x="609600"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4"/>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4</a:t>
            </a:r>
          </a:p>
        </p:txBody>
      </p:sp>
      <p:sp>
        <p:nvSpPr>
          <p:cNvPr id="54" name="Text Placeholder 49">
            <a:extLst>
              <a:ext uri="{FF2B5EF4-FFF2-40B4-BE49-F238E27FC236}">
                <a16:creationId xmlns:a16="http://schemas.microsoft.com/office/drawing/2014/main" id="{F2DAE40C-EACC-5FFD-85BF-863B96C484DF}"/>
              </a:ext>
            </a:extLst>
          </p:cNvPr>
          <p:cNvSpPr>
            <a:spLocks noGrp="1"/>
          </p:cNvSpPr>
          <p:nvPr>
            <p:ph type="body" sz="quarter" idx="14" hasCustomPrompt="1"/>
          </p:nvPr>
        </p:nvSpPr>
        <p:spPr>
          <a:xfrm>
            <a:off x="609600"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5" name="Text Placeholder 49">
            <a:extLst>
              <a:ext uri="{FF2B5EF4-FFF2-40B4-BE49-F238E27FC236}">
                <a16:creationId xmlns:a16="http://schemas.microsoft.com/office/drawing/2014/main" id="{63779F07-01BE-F026-D7F5-83278EDA8FF4}"/>
              </a:ext>
            </a:extLst>
          </p:cNvPr>
          <p:cNvSpPr>
            <a:spLocks noGrp="1"/>
          </p:cNvSpPr>
          <p:nvPr>
            <p:ph type="body" sz="quarter" idx="15" hasCustomPrompt="1"/>
          </p:nvPr>
        </p:nvSpPr>
        <p:spPr>
          <a:xfrm>
            <a:off x="7981152"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7" name="Text Placeholder 49">
            <a:extLst>
              <a:ext uri="{FF2B5EF4-FFF2-40B4-BE49-F238E27FC236}">
                <a16:creationId xmlns:a16="http://schemas.microsoft.com/office/drawing/2014/main" id="{C1216BF0-8278-522F-F502-4B90E970BC1B}"/>
              </a:ext>
            </a:extLst>
          </p:cNvPr>
          <p:cNvSpPr>
            <a:spLocks noGrp="1"/>
          </p:cNvSpPr>
          <p:nvPr>
            <p:ph type="body" sz="quarter" idx="16" hasCustomPrompt="1"/>
          </p:nvPr>
        </p:nvSpPr>
        <p:spPr>
          <a:xfrm>
            <a:off x="7981152"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8" name="Text Placeholder 49">
            <a:extLst>
              <a:ext uri="{FF2B5EF4-FFF2-40B4-BE49-F238E27FC236}">
                <a16:creationId xmlns:a16="http://schemas.microsoft.com/office/drawing/2014/main" id="{0CF8EFD0-CFBB-9F3F-EBD3-2808777F0954}"/>
              </a:ext>
            </a:extLst>
          </p:cNvPr>
          <p:cNvSpPr>
            <a:spLocks noGrp="1"/>
          </p:cNvSpPr>
          <p:nvPr>
            <p:ph type="body" sz="quarter" idx="17" hasCustomPrompt="1"/>
          </p:nvPr>
        </p:nvSpPr>
        <p:spPr>
          <a:xfrm>
            <a:off x="609600"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61" name="Picture Placeholder 60">
            <a:extLst>
              <a:ext uri="{FF2B5EF4-FFF2-40B4-BE49-F238E27FC236}">
                <a16:creationId xmlns:a16="http://schemas.microsoft.com/office/drawing/2014/main" id="{98A908B8-B47A-5285-2570-D809F37B9664}"/>
              </a:ext>
            </a:extLst>
          </p:cNvPr>
          <p:cNvSpPr>
            <a:spLocks noGrp="1"/>
          </p:cNvSpPr>
          <p:nvPr>
            <p:ph type="pic" sz="quarter" idx="19" hasCustomPrompt="1"/>
          </p:nvPr>
        </p:nvSpPr>
        <p:spPr>
          <a:xfrm>
            <a:off x="4742510" y="2521243"/>
            <a:ext cx="365760" cy="365760"/>
          </a:xfrm>
        </p:spPr>
        <p:txBody>
          <a:bodyPr/>
          <a:lstStyle>
            <a:lvl1pPr marL="0" indent="0" rtl="0">
              <a:lnSpc>
                <a:spcPct val="100000"/>
              </a:lnSpc>
              <a:spcBef>
                <a:spcPts val="0"/>
              </a:spcBef>
              <a:buNone/>
              <a:defRPr sz="1400"/>
            </a:lvl1pPr>
          </a:lstStyle>
          <a:p>
            <a:r>
              <a:rPr lang="en-AU" sz="1600">
                <a:solidFill>
                  <a:schemeClr val="bg1"/>
                </a:solidFill>
                <a:latin typeface="+mn-lt"/>
              </a:rPr>
              <a:t>icon</a:t>
            </a:r>
          </a:p>
        </p:txBody>
      </p:sp>
      <p:sp>
        <p:nvSpPr>
          <p:cNvPr id="63" name="Picture Placeholder 60">
            <a:extLst>
              <a:ext uri="{FF2B5EF4-FFF2-40B4-BE49-F238E27FC236}">
                <a16:creationId xmlns:a16="http://schemas.microsoft.com/office/drawing/2014/main" id="{8E6FDE73-0816-CEFF-31FA-F029F1EC9D99}"/>
              </a:ext>
            </a:extLst>
          </p:cNvPr>
          <p:cNvSpPr>
            <a:spLocks noGrp="1"/>
          </p:cNvSpPr>
          <p:nvPr>
            <p:ph type="pic" sz="quarter" idx="21" hasCustomPrompt="1"/>
          </p:nvPr>
        </p:nvSpPr>
        <p:spPr>
          <a:xfrm>
            <a:off x="4760982" y="4430265"/>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
        <p:nvSpPr>
          <p:cNvPr id="64" name="Picture Placeholder 60">
            <a:extLst>
              <a:ext uri="{FF2B5EF4-FFF2-40B4-BE49-F238E27FC236}">
                <a16:creationId xmlns:a16="http://schemas.microsoft.com/office/drawing/2014/main" id="{FD655BBB-06CA-CB12-E674-B48E131BDB50}"/>
              </a:ext>
            </a:extLst>
          </p:cNvPr>
          <p:cNvSpPr>
            <a:spLocks noGrp="1"/>
          </p:cNvSpPr>
          <p:nvPr>
            <p:ph type="pic" sz="quarter" idx="22" hasCustomPrompt="1"/>
          </p:nvPr>
        </p:nvSpPr>
        <p:spPr>
          <a:xfrm>
            <a:off x="6879911" y="4430265"/>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
        <p:nvSpPr>
          <p:cNvPr id="65" name="Picture Placeholder 60">
            <a:extLst>
              <a:ext uri="{FF2B5EF4-FFF2-40B4-BE49-F238E27FC236}">
                <a16:creationId xmlns:a16="http://schemas.microsoft.com/office/drawing/2014/main" id="{26A2CC01-5371-C5EB-5EC5-8CCD468380AC}"/>
              </a:ext>
            </a:extLst>
          </p:cNvPr>
          <p:cNvSpPr>
            <a:spLocks noGrp="1"/>
          </p:cNvSpPr>
          <p:nvPr>
            <p:ph type="pic" sz="quarter" idx="20" hasCustomPrompt="1"/>
          </p:nvPr>
        </p:nvSpPr>
        <p:spPr>
          <a:xfrm>
            <a:off x="5704050" y="3239254"/>
            <a:ext cx="775035" cy="775034"/>
          </a:xfrm>
          <a:prstGeom prst="rect">
            <a:avLst/>
          </a:prstGeom>
        </p:spPr>
        <p:txBody>
          <a:bodyPr/>
          <a:lstStyle>
            <a:lvl1pPr marL="0" indent="0" rtl="0">
              <a:lnSpc>
                <a:spcPct val="100000"/>
              </a:lnSpc>
              <a:spcBef>
                <a:spcPts val="0"/>
              </a:spcBef>
              <a:buNone/>
              <a:defRPr sz="1400"/>
            </a:lvl1pPr>
          </a:lstStyle>
          <a:p>
            <a:r>
              <a:rPr lang="en-AU" sz="1600">
                <a:solidFill>
                  <a:schemeClr val="bg1"/>
                </a:solidFill>
                <a:latin typeface="+mn-lt"/>
              </a:rPr>
              <a:t>Icon or Image</a:t>
            </a:r>
          </a:p>
        </p:txBody>
      </p:sp>
      <p:sp>
        <p:nvSpPr>
          <p:cNvPr id="66" name="Picture Placeholder 60">
            <a:extLst>
              <a:ext uri="{FF2B5EF4-FFF2-40B4-BE49-F238E27FC236}">
                <a16:creationId xmlns:a16="http://schemas.microsoft.com/office/drawing/2014/main" id="{7F67F4C9-78F3-1D3D-8F95-3A719EE27701}"/>
              </a:ext>
            </a:extLst>
          </p:cNvPr>
          <p:cNvSpPr>
            <a:spLocks noGrp="1"/>
          </p:cNvSpPr>
          <p:nvPr>
            <p:ph type="pic" sz="quarter" idx="23" hasCustomPrompt="1"/>
          </p:nvPr>
        </p:nvSpPr>
        <p:spPr>
          <a:xfrm>
            <a:off x="7015069" y="2521243"/>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Tree>
    <p:extLst>
      <p:ext uri="{BB962C8B-B14F-4D97-AF65-F5344CB8AC3E}">
        <p14:creationId xmlns:p14="http://schemas.microsoft.com/office/powerpoint/2010/main" val="3071195835"/>
      </p:ext>
    </p:extLst>
  </p:cSld>
  <p:clrMapOvr>
    <a:masterClrMapping/>
  </p:clrMapOvr>
  <p:extLst>
    <p:ext uri="{DCECCB84-F9BA-43D5-87BE-67443E8EF086}">
      <p15:sldGuideLst xmlns:p15="http://schemas.microsoft.com/office/powerpoint/2012/main">
        <p15:guide id="1" orient="horz" pos="3952">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M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773125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grpSp>
        <p:nvGrpSpPr>
          <p:cNvPr id="133" name="Group 132">
            <a:extLst>
              <a:ext uri="{FF2B5EF4-FFF2-40B4-BE49-F238E27FC236}">
                <a16:creationId xmlns:a16="http://schemas.microsoft.com/office/drawing/2014/main" id="{452DD93E-0857-7CCF-BB58-C0AD031D888E}"/>
              </a:ext>
            </a:extLst>
          </p:cNvPr>
          <p:cNvGrpSpPr/>
          <p:nvPr/>
        </p:nvGrpSpPr>
        <p:grpSpPr>
          <a:xfrm>
            <a:off x="639082" y="2178231"/>
            <a:ext cx="2071434" cy="3508194"/>
            <a:chOff x="639082" y="2368731"/>
            <a:chExt cx="2071434" cy="3508194"/>
          </a:xfrm>
        </p:grpSpPr>
        <p:sp>
          <p:nvSpPr>
            <p:cNvPr id="134" name="Rectangle: Rounded Corners 133">
              <a:extLst>
                <a:ext uri="{FF2B5EF4-FFF2-40B4-BE49-F238E27FC236}">
                  <a16:creationId xmlns:a16="http://schemas.microsoft.com/office/drawing/2014/main" id="{0A738DC4-5F4E-E7EB-EB07-9DD9A2F943EE}"/>
                </a:ext>
              </a:extLst>
            </p:cNvPr>
            <p:cNvSpPr/>
            <p:nvPr/>
          </p:nvSpPr>
          <p:spPr>
            <a:xfrm>
              <a:off x="639082"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noProof="0">
                <a:ln>
                  <a:noFill/>
                </a:ln>
                <a:solidFill>
                  <a:srgbClr val="0D003F"/>
                </a:solidFill>
                <a:effectLst/>
                <a:uLnTx/>
                <a:uFillTx/>
                <a:latin typeface="Arial"/>
              </a:endParaRPr>
            </a:p>
          </p:txBody>
        </p:sp>
        <p:sp>
          <p:nvSpPr>
            <p:cNvPr id="135" name="Rectangle: Rounded Corners 134">
              <a:extLst>
                <a:ext uri="{FF2B5EF4-FFF2-40B4-BE49-F238E27FC236}">
                  <a16:creationId xmlns:a16="http://schemas.microsoft.com/office/drawing/2014/main" id="{43A37A8D-D086-C302-BADD-FF732646FEA0}"/>
                </a:ext>
              </a:extLst>
            </p:cNvPr>
            <p:cNvSpPr/>
            <p:nvPr/>
          </p:nvSpPr>
          <p:spPr>
            <a:xfrm>
              <a:off x="691602"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36" name="Freeform: Shape 135">
              <a:extLst>
                <a:ext uri="{FF2B5EF4-FFF2-40B4-BE49-F238E27FC236}">
                  <a16:creationId xmlns:a16="http://schemas.microsoft.com/office/drawing/2014/main" id="{E40A798E-80D3-882F-A796-58440CD14464}"/>
                </a:ext>
              </a:extLst>
            </p:cNvPr>
            <p:cNvSpPr/>
            <p:nvPr/>
          </p:nvSpPr>
          <p:spPr>
            <a:xfrm>
              <a:off x="2255354"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37" name="Group 136">
            <a:extLst>
              <a:ext uri="{FF2B5EF4-FFF2-40B4-BE49-F238E27FC236}">
                <a16:creationId xmlns:a16="http://schemas.microsoft.com/office/drawing/2014/main" id="{70E68981-9182-E827-221F-F8DE940F9DF9}"/>
              </a:ext>
            </a:extLst>
          </p:cNvPr>
          <p:cNvGrpSpPr/>
          <p:nvPr/>
        </p:nvGrpSpPr>
        <p:grpSpPr>
          <a:xfrm>
            <a:off x="2852209" y="2178231"/>
            <a:ext cx="2071434" cy="3508194"/>
            <a:chOff x="2864893" y="2368731"/>
            <a:chExt cx="2071434" cy="3508194"/>
          </a:xfrm>
        </p:grpSpPr>
        <p:sp>
          <p:nvSpPr>
            <p:cNvPr id="138" name="Rectangle: Rounded Corners 137">
              <a:extLst>
                <a:ext uri="{FF2B5EF4-FFF2-40B4-BE49-F238E27FC236}">
                  <a16:creationId xmlns:a16="http://schemas.microsoft.com/office/drawing/2014/main" id="{B9784E0A-A84D-8836-1BDA-93201F7DDACF}"/>
                </a:ext>
              </a:extLst>
            </p:cNvPr>
            <p:cNvSpPr/>
            <p:nvPr/>
          </p:nvSpPr>
          <p:spPr>
            <a:xfrm>
              <a:off x="2864893"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39" name="Rectangle: Rounded Corners 138">
              <a:extLst>
                <a:ext uri="{FF2B5EF4-FFF2-40B4-BE49-F238E27FC236}">
                  <a16:creationId xmlns:a16="http://schemas.microsoft.com/office/drawing/2014/main" id="{0C0E46B5-339F-B0B6-AA89-A2AAC62A1864}"/>
                </a:ext>
              </a:extLst>
            </p:cNvPr>
            <p:cNvSpPr/>
            <p:nvPr/>
          </p:nvSpPr>
          <p:spPr>
            <a:xfrm>
              <a:off x="29203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0" name="Freeform: Shape 139">
              <a:extLst>
                <a:ext uri="{FF2B5EF4-FFF2-40B4-BE49-F238E27FC236}">
                  <a16:creationId xmlns:a16="http://schemas.microsoft.com/office/drawing/2014/main" id="{75FBB2B4-4272-9431-36A5-1787962EEA52}"/>
                </a:ext>
              </a:extLst>
            </p:cNvPr>
            <p:cNvSpPr/>
            <p:nvPr/>
          </p:nvSpPr>
          <p:spPr>
            <a:xfrm>
              <a:off x="4485631"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1" name="Group 140">
            <a:extLst>
              <a:ext uri="{FF2B5EF4-FFF2-40B4-BE49-F238E27FC236}">
                <a16:creationId xmlns:a16="http://schemas.microsoft.com/office/drawing/2014/main" id="{499F2083-E7E9-34CE-8FF0-4B5E06B19B03}"/>
              </a:ext>
            </a:extLst>
          </p:cNvPr>
          <p:cNvGrpSpPr/>
          <p:nvPr/>
        </p:nvGrpSpPr>
        <p:grpSpPr>
          <a:xfrm>
            <a:off x="5065336" y="2178231"/>
            <a:ext cx="2071434" cy="3508194"/>
            <a:chOff x="5090705" y="2368731"/>
            <a:chExt cx="2071434" cy="3508194"/>
          </a:xfrm>
        </p:grpSpPr>
        <p:sp>
          <p:nvSpPr>
            <p:cNvPr id="142" name="Rectangle: Rounded Corners 141">
              <a:extLst>
                <a:ext uri="{FF2B5EF4-FFF2-40B4-BE49-F238E27FC236}">
                  <a16:creationId xmlns:a16="http://schemas.microsoft.com/office/drawing/2014/main" id="{4BBB573D-3E7C-8BB9-D175-67461A9B9076}"/>
                </a:ext>
              </a:extLst>
            </p:cNvPr>
            <p:cNvSpPr/>
            <p:nvPr/>
          </p:nvSpPr>
          <p:spPr>
            <a:xfrm>
              <a:off x="5090705"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3" name="Rectangle: Rounded Corners 142">
              <a:extLst>
                <a:ext uri="{FF2B5EF4-FFF2-40B4-BE49-F238E27FC236}">
                  <a16:creationId xmlns:a16="http://schemas.microsoft.com/office/drawing/2014/main" id="{3C97E5EA-9A90-1C4D-77C0-2434C2741368}"/>
                </a:ext>
              </a:extLst>
            </p:cNvPr>
            <p:cNvSpPr/>
            <p:nvPr/>
          </p:nvSpPr>
          <p:spPr>
            <a:xfrm>
              <a:off x="5149028"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4" name="Freeform: Shape 143">
              <a:extLst>
                <a:ext uri="{FF2B5EF4-FFF2-40B4-BE49-F238E27FC236}">
                  <a16:creationId xmlns:a16="http://schemas.microsoft.com/office/drawing/2014/main" id="{31DE1FF3-592B-9A0B-A376-99A5B6169C81}"/>
                </a:ext>
              </a:extLst>
            </p:cNvPr>
            <p:cNvSpPr/>
            <p:nvPr/>
          </p:nvSpPr>
          <p:spPr>
            <a:xfrm>
              <a:off x="6714568"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F34EB7DE-02F2-7C7F-203E-1287C23203AB}"/>
              </a:ext>
            </a:extLst>
          </p:cNvPr>
          <p:cNvGrpSpPr/>
          <p:nvPr/>
        </p:nvGrpSpPr>
        <p:grpSpPr>
          <a:xfrm>
            <a:off x="7278463" y="2178231"/>
            <a:ext cx="2071434" cy="3508194"/>
            <a:chOff x="7316517" y="2368731"/>
            <a:chExt cx="2071434" cy="3508194"/>
          </a:xfrm>
        </p:grpSpPr>
        <p:sp>
          <p:nvSpPr>
            <p:cNvPr id="146" name="Rectangle: Rounded Corners 145">
              <a:extLst>
                <a:ext uri="{FF2B5EF4-FFF2-40B4-BE49-F238E27FC236}">
                  <a16:creationId xmlns:a16="http://schemas.microsoft.com/office/drawing/2014/main" id="{0B86E04E-2545-0642-99A0-4B221B8AEF59}"/>
                </a:ext>
              </a:extLst>
            </p:cNvPr>
            <p:cNvSpPr/>
            <p:nvPr/>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D508E1DE-5C5A-4EFC-C9B1-311689DC630C}"/>
                </a:ext>
              </a:extLst>
            </p:cNvPr>
            <p:cNvSpPr/>
            <p:nvPr/>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8" name="Freeform: Shape 147">
              <a:extLst>
                <a:ext uri="{FF2B5EF4-FFF2-40B4-BE49-F238E27FC236}">
                  <a16:creationId xmlns:a16="http://schemas.microsoft.com/office/drawing/2014/main" id="{650012BE-858D-534D-E592-9EA66B17ED80}"/>
                </a:ext>
              </a:extLst>
            </p:cNvPr>
            <p:cNvSpPr/>
            <p:nvPr/>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9" name="Group 148">
            <a:extLst>
              <a:ext uri="{FF2B5EF4-FFF2-40B4-BE49-F238E27FC236}">
                <a16:creationId xmlns:a16="http://schemas.microsoft.com/office/drawing/2014/main" id="{E0E4F160-9C02-A61F-C663-542532C4CC0A}"/>
              </a:ext>
            </a:extLst>
          </p:cNvPr>
          <p:cNvGrpSpPr/>
          <p:nvPr/>
        </p:nvGrpSpPr>
        <p:grpSpPr>
          <a:xfrm>
            <a:off x="9491589" y="2178231"/>
            <a:ext cx="2071434" cy="3508194"/>
            <a:chOff x="7316517" y="2368731"/>
            <a:chExt cx="2071434" cy="3508194"/>
          </a:xfrm>
        </p:grpSpPr>
        <p:sp>
          <p:nvSpPr>
            <p:cNvPr id="150" name="Rectangle: Rounded Corners 149">
              <a:extLst>
                <a:ext uri="{FF2B5EF4-FFF2-40B4-BE49-F238E27FC236}">
                  <a16:creationId xmlns:a16="http://schemas.microsoft.com/office/drawing/2014/main" id="{04FA3C5A-E4E2-66AC-B629-AD1D51008214}"/>
                </a:ext>
              </a:extLst>
            </p:cNvPr>
            <p:cNvSpPr/>
            <p:nvPr/>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51" name="Rectangle: Rounded Corners 150">
              <a:extLst>
                <a:ext uri="{FF2B5EF4-FFF2-40B4-BE49-F238E27FC236}">
                  <a16:creationId xmlns:a16="http://schemas.microsoft.com/office/drawing/2014/main" id="{C79B9860-AD2E-D29C-8820-C7C4CC88C8F2}"/>
                </a:ext>
              </a:extLst>
            </p:cNvPr>
            <p:cNvSpPr/>
            <p:nvPr/>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52" name="Freeform: Shape 151">
              <a:extLst>
                <a:ext uri="{FF2B5EF4-FFF2-40B4-BE49-F238E27FC236}">
                  <a16:creationId xmlns:a16="http://schemas.microsoft.com/office/drawing/2014/main" id="{5894FD43-0BAF-C254-E880-4E1D2BDC30CA}"/>
                </a:ext>
              </a:extLst>
            </p:cNvPr>
            <p:cNvSpPr/>
            <p:nvPr/>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sp>
        <p:nvSpPr>
          <p:cNvPr id="153" name="Oval 152">
            <a:extLst>
              <a:ext uri="{FF2B5EF4-FFF2-40B4-BE49-F238E27FC236}">
                <a16:creationId xmlns:a16="http://schemas.microsoft.com/office/drawing/2014/main" id="{E90AFDEB-1C25-9858-18D6-FC062662E0C9}"/>
              </a:ext>
            </a:extLst>
          </p:cNvPr>
          <p:cNvSpPr/>
          <p:nvPr/>
        </p:nvSpPr>
        <p:spPr>
          <a:xfrm>
            <a:off x="1013334"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4" name="Picture Placeholder 45">
            <a:extLst>
              <a:ext uri="{FF2B5EF4-FFF2-40B4-BE49-F238E27FC236}">
                <a16:creationId xmlns:a16="http://schemas.microsoft.com/office/drawing/2014/main" id="{09E51239-4AC0-149E-3447-DFD349CE6340}"/>
              </a:ext>
            </a:extLst>
          </p:cNvPr>
          <p:cNvSpPr>
            <a:spLocks noGrp="1"/>
          </p:cNvSpPr>
          <p:nvPr>
            <p:ph type="pic" sz="quarter" idx="14"/>
          </p:nvPr>
        </p:nvSpPr>
        <p:spPr>
          <a:xfrm>
            <a:off x="990474"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5" name="Oval 154">
            <a:extLst>
              <a:ext uri="{FF2B5EF4-FFF2-40B4-BE49-F238E27FC236}">
                <a16:creationId xmlns:a16="http://schemas.microsoft.com/office/drawing/2014/main" id="{1317B4D5-4B55-EA40-7AF4-0A7EB6973D9D}"/>
              </a:ext>
            </a:extLst>
          </p:cNvPr>
          <p:cNvSpPr/>
          <p:nvPr/>
        </p:nvSpPr>
        <p:spPr>
          <a:xfrm>
            <a:off x="320360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6" name="Picture Placeholder 45">
            <a:extLst>
              <a:ext uri="{FF2B5EF4-FFF2-40B4-BE49-F238E27FC236}">
                <a16:creationId xmlns:a16="http://schemas.microsoft.com/office/drawing/2014/main" id="{F4C1BB09-BB62-D1F0-16F9-1F1817E41019}"/>
              </a:ext>
            </a:extLst>
          </p:cNvPr>
          <p:cNvSpPr>
            <a:spLocks noGrp="1"/>
          </p:cNvSpPr>
          <p:nvPr>
            <p:ph type="pic" sz="quarter" idx="15"/>
          </p:nvPr>
        </p:nvSpPr>
        <p:spPr>
          <a:xfrm>
            <a:off x="3203601"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7" name="Oval 156">
            <a:extLst>
              <a:ext uri="{FF2B5EF4-FFF2-40B4-BE49-F238E27FC236}">
                <a16:creationId xmlns:a16="http://schemas.microsoft.com/office/drawing/2014/main" id="{39696C3E-9A3D-FFD7-5870-103309C621C7}"/>
              </a:ext>
            </a:extLst>
          </p:cNvPr>
          <p:cNvSpPr/>
          <p:nvPr/>
        </p:nvSpPr>
        <p:spPr>
          <a:xfrm>
            <a:off x="5416728"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8" name="Picture Placeholder 45">
            <a:extLst>
              <a:ext uri="{FF2B5EF4-FFF2-40B4-BE49-F238E27FC236}">
                <a16:creationId xmlns:a16="http://schemas.microsoft.com/office/drawing/2014/main" id="{E42F987F-04A8-7752-AFBF-12EBA508C9BD}"/>
              </a:ext>
            </a:extLst>
          </p:cNvPr>
          <p:cNvSpPr>
            <a:spLocks noGrp="1"/>
          </p:cNvSpPr>
          <p:nvPr>
            <p:ph type="pic" sz="quarter" idx="16"/>
          </p:nvPr>
        </p:nvSpPr>
        <p:spPr>
          <a:xfrm>
            <a:off x="5416728"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9" name="Oval 158">
            <a:extLst>
              <a:ext uri="{FF2B5EF4-FFF2-40B4-BE49-F238E27FC236}">
                <a16:creationId xmlns:a16="http://schemas.microsoft.com/office/drawing/2014/main" id="{4370E844-3BF7-DC10-B485-522A8C79288A}"/>
              </a:ext>
            </a:extLst>
          </p:cNvPr>
          <p:cNvSpPr/>
          <p:nvPr/>
        </p:nvSpPr>
        <p:spPr>
          <a:xfrm>
            <a:off x="7629855"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60" name="Picture Placeholder 45">
            <a:extLst>
              <a:ext uri="{FF2B5EF4-FFF2-40B4-BE49-F238E27FC236}">
                <a16:creationId xmlns:a16="http://schemas.microsoft.com/office/drawing/2014/main" id="{0C884C1E-6BE5-13F9-FA84-748377500A70}"/>
              </a:ext>
            </a:extLst>
          </p:cNvPr>
          <p:cNvSpPr>
            <a:spLocks noGrp="1"/>
          </p:cNvSpPr>
          <p:nvPr>
            <p:ph type="pic" sz="quarter" idx="17"/>
          </p:nvPr>
        </p:nvSpPr>
        <p:spPr>
          <a:xfrm>
            <a:off x="7629855"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61" name="Oval 160">
            <a:extLst>
              <a:ext uri="{FF2B5EF4-FFF2-40B4-BE49-F238E27FC236}">
                <a16:creationId xmlns:a16="http://schemas.microsoft.com/office/drawing/2014/main" id="{32A31883-1985-C234-ED35-14A2C8C2CA03}"/>
              </a:ext>
            </a:extLst>
          </p:cNvPr>
          <p:cNvSpPr/>
          <p:nvPr/>
        </p:nvSpPr>
        <p:spPr>
          <a:xfrm>
            <a:off x="984298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62" name="Picture Placeholder 45">
            <a:extLst>
              <a:ext uri="{FF2B5EF4-FFF2-40B4-BE49-F238E27FC236}">
                <a16:creationId xmlns:a16="http://schemas.microsoft.com/office/drawing/2014/main" id="{F055A74C-3702-FBA2-C217-7D7B2E94DDF7}"/>
              </a:ext>
            </a:extLst>
          </p:cNvPr>
          <p:cNvSpPr>
            <a:spLocks noGrp="1"/>
          </p:cNvSpPr>
          <p:nvPr>
            <p:ph type="pic" sz="quarter" idx="18"/>
          </p:nvPr>
        </p:nvSpPr>
        <p:spPr>
          <a:xfrm>
            <a:off x="9842981"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63" name="Text Placeholder 78">
            <a:extLst>
              <a:ext uri="{FF2B5EF4-FFF2-40B4-BE49-F238E27FC236}">
                <a16:creationId xmlns:a16="http://schemas.microsoft.com/office/drawing/2014/main" id="{A8E497BA-939B-2335-1FFE-580150E5C22A}"/>
              </a:ext>
            </a:extLst>
          </p:cNvPr>
          <p:cNvSpPr>
            <a:spLocks noGrp="1"/>
          </p:cNvSpPr>
          <p:nvPr>
            <p:ph type="body" sz="quarter" idx="19" hasCustomPrompt="1"/>
          </p:nvPr>
        </p:nvSpPr>
        <p:spPr>
          <a:xfrm>
            <a:off x="821359"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4" name="Text Placeholder 78">
            <a:extLst>
              <a:ext uri="{FF2B5EF4-FFF2-40B4-BE49-F238E27FC236}">
                <a16:creationId xmlns:a16="http://schemas.microsoft.com/office/drawing/2014/main" id="{08EE1BF1-C239-00F8-3E05-839DABED7F3C}"/>
              </a:ext>
            </a:extLst>
          </p:cNvPr>
          <p:cNvSpPr>
            <a:spLocks noGrp="1"/>
          </p:cNvSpPr>
          <p:nvPr>
            <p:ph type="body" sz="quarter" idx="20" hasCustomPrompt="1"/>
          </p:nvPr>
        </p:nvSpPr>
        <p:spPr>
          <a:xfrm>
            <a:off x="821359"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5" name="Text Placeholder 78">
            <a:extLst>
              <a:ext uri="{FF2B5EF4-FFF2-40B4-BE49-F238E27FC236}">
                <a16:creationId xmlns:a16="http://schemas.microsoft.com/office/drawing/2014/main" id="{86A7A0CD-9F9B-63B6-ED70-EEA749A07F4B}"/>
              </a:ext>
            </a:extLst>
          </p:cNvPr>
          <p:cNvSpPr>
            <a:spLocks noGrp="1"/>
          </p:cNvSpPr>
          <p:nvPr>
            <p:ph type="body" sz="quarter" idx="21" hasCustomPrompt="1"/>
          </p:nvPr>
        </p:nvSpPr>
        <p:spPr>
          <a:xfrm>
            <a:off x="3034486"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6" name="Text Placeholder 78">
            <a:extLst>
              <a:ext uri="{FF2B5EF4-FFF2-40B4-BE49-F238E27FC236}">
                <a16:creationId xmlns:a16="http://schemas.microsoft.com/office/drawing/2014/main" id="{949DBB1B-273C-B1A7-CEE3-E8942B0730A9}"/>
              </a:ext>
            </a:extLst>
          </p:cNvPr>
          <p:cNvSpPr>
            <a:spLocks noGrp="1"/>
          </p:cNvSpPr>
          <p:nvPr>
            <p:ph type="body" sz="quarter" idx="22" hasCustomPrompt="1"/>
          </p:nvPr>
        </p:nvSpPr>
        <p:spPr>
          <a:xfrm>
            <a:off x="3034486"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7" name="Text Placeholder 78">
            <a:extLst>
              <a:ext uri="{FF2B5EF4-FFF2-40B4-BE49-F238E27FC236}">
                <a16:creationId xmlns:a16="http://schemas.microsoft.com/office/drawing/2014/main" id="{025C7375-EFC5-FADB-52EE-E4FFF07ABF86}"/>
              </a:ext>
            </a:extLst>
          </p:cNvPr>
          <p:cNvSpPr>
            <a:spLocks noGrp="1"/>
          </p:cNvSpPr>
          <p:nvPr>
            <p:ph type="body" sz="quarter" idx="23" hasCustomPrompt="1"/>
          </p:nvPr>
        </p:nvSpPr>
        <p:spPr>
          <a:xfrm>
            <a:off x="5247613"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8" name="Text Placeholder 78">
            <a:extLst>
              <a:ext uri="{FF2B5EF4-FFF2-40B4-BE49-F238E27FC236}">
                <a16:creationId xmlns:a16="http://schemas.microsoft.com/office/drawing/2014/main" id="{2AD1DF34-66DB-160F-D5F1-0FFF9C4AD509}"/>
              </a:ext>
            </a:extLst>
          </p:cNvPr>
          <p:cNvSpPr>
            <a:spLocks noGrp="1"/>
          </p:cNvSpPr>
          <p:nvPr>
            <p:ph type="body" sz="quarter" idx="24" hasCustomPrompt="1"/>
          </p:nvPr>
        </p:nvSpPr>
        <p:spPr>
          <a:xfrm>
            <a:off x="5247613"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9" name="Text Placeholder 78">
            <a:extLst>
              <a:ext uri="{FF2B5EF4-FFF2-40B4-BE49-F238E27FC236}">
                <a16:creationId xmlns:a16="http://schemas.microsoft.com/office/drawing/2014/main" id="{6498E5EE-AE5A-BE1A-E654-744EB47AB948}"/>
              </a:ext>
            </a:extLst>
          </p:cNvPr>
          <p:cNvSpPr>
            <a:spLocks noGrp="1"/>
          </p:cNvSpPr>
          <p:nvPr>
            <p:ph type="body" sz="quarter" idx="25" hasCustomPrompt="1"/>
          </p:nvPr>
        </p:nvSpPr>
        <p:spPr>
          <a:xfrm>
            <a:off x="7460740"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0" name="Text Placeholder 78">
            <a:extLst>
              <a:ext uri="{FF2B5EF4-FFF2-40B4-BE49-F238E27FC236}">
                <a16:creationId xmlns:a16="http://schemas.microsoft.com/office/drawing/2014/main" id="{6E86DCC4-41ED-E447-FF75-0EA65D112C7E}"/>
              </a:ext>
            </a:extLst>
          </p:cNvPr>
          <p:cNvSpPr>
            <a:spLocks noGrp="1"/>
          </p:cNvSpPr>
          <p:nvPr>
            <p:ph type="body" sz="quarter" idx="26" hasCustomPrompt="1"/>
          </p:nvPr>
        </p:nvSpPr>
        <p:spPr>
          <a:xfrm>
            <a:off x="7460740"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1" name="Text Placeholder 78">
            <a:extLst>
              <a:ext uri="{FF2B5EF4-FFF2-40B4-BE49-F238E27FC236}">
                <a16:creationId xmlns:a16="http://schemas.microsoft.com/office/drawing/2014/main" id="{9A7B9203-873E-50EE-2C33-6E85A0FBC618}"/>
              </a:ext>
            </a:extLst>
          </p:cNvPr>
          <p:cNvSpPr>
            <a:spLocks noGrp="1"/>
          </p:cNvSpPr>
          <p:nvPr>
            <p:ph type="body" sz="quarter" idx="27" hasCustomPrompt="1"/>
          </p:nvPr>
        </p:nvSpPr>
        <p:spPr>
          <a:xfrm>
            <a:off x="9673866"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2" name="Text Placeholder 78">
            <a:extLst>
              <a:ext uri="{FF2B5EF4-FFF2-40B4-BE49-F238E27FC236}">
                <a16:creationId xmlns:a16="http://schemas.microsoft.com/office/drawing/2014/main" id="{7AD72D11-56E9-6D04-B5A1-FBBF1CD754F8}"/>
              </a:ext>
            </a:extLst>
          </p:cNvPr>
          <p:cNvSpPr>
            <a:spLocks noGrp="1"/>
          </p:cNvSpPr>
          <p:nvPr>
            <p:ph type="body" sz="quarter" idx="28" hasCustomPrompt="1"/>
          </p:nvPr>
        </p:nvSpPr>
        <p:spPr>
          <a:xfrm>
            <a:off x="9673866"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Tree>
    <p:extLst>
      <p:ext uri="{BB962C8B-B14F-4D97-AF65-F5344CB8AC3E}">
        <p14:creationId xmlns:p14="http://schemas.microsoft.com/office/powerpoint/2010/main" val="607389729"/>
      </p:ext>
    </p:extLst>
  </p:cSld>
  <p:clrMapOvr>
    <a:masterClrMapping/>
  </p:clrMapOvr>
  <p:extLst>
    <p:ext uri="{DCECCB84-F9BA-43D5-87BE-67443E8EF086}">
      <p15:sldGuideLst xmlns:p15="http://schemas.microsoft.com/office/powerpoint/2012/main">
        <p15:guide id="1" orient="horz" pos="3952">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60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519536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lvl1pPr rtl="0">
              <a:defRPr/>
            </a:lvl1pPr>
          </a:lstStyle>
          <a:p>
            <a:fld id="{1775B394-D9F9-4F0C-B15D-605F45CB9E9F}" type="datetime1">
              <a:rPr lang="en-AU" smtClean="0"/>
              <a:pPr/>
              <a:t>14/01/2026</a:t>
            </a:fld>
            <a:endParaRPr lang="en-AU"/>
          </a:p>
        </p:txBody>
      </p:sp>
      <p:sp>
        <p:nvSpPr>
          <p:cNvPr id="5" name="Rectangle 4">
            <a:extLst>
              <a:ext uri="{FF2B5EF4-FFF2-40B4-BE49-F238E27FC236}">
                <a16:creationId xmlns:a16="http://schemas.microsoft.com/office/drawing/2014/main" id="{CEF5D1AC-CDC5-136C-5B05-E834F61A0B2C}"/>
              </a:ext>
            </a:extLst>
          </p:cNvPr>
          <p:cNvSpPr/>
          <p:nvPr/>
        </p:nvSpPr>
        <p:spPr>
          <a:xfrm>
            <a:off x="-971550" y="5800427"/>
            <a:ext cx="374650" cy="374650"/>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9" name="Rectangle 8">
            <a:extLst>
              <a:ext uri="{FF2B5EF4-FFF2-40B4-BE49-F238E27FC236}">
                <a16:creationId xmlns:a16="http://schemas.microsoft.com/office/drawing/2014/main" id="{D20796B7-BDA5-E4E3-BE36-BEB5ECBF2E65}"/>
              </a:ext>
            </a:extLst>
          </p:cNvPr>
          <p:cNvSpPr/>
          <p:nvPr/>
        </p:nvSpPr>
        <p:spPr>
          <a:xfrm>
            <a:off x="-971550" y="3252210"/>
            <a:ext cx="374650" cy="374650"/>
          </a:xfrm>
          <a:prstGeom prst="rect">
            <a:avLst/>
          </a:prstGeom>
          <a:solidFill>
            <a:srgbClr val="24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0" name="Rectangle 9">
            <a:extLst>
              <a:ext uri="{FF2B5EF4-FFF2-40B4-BE49-F238E27FC236}">
                <a16:creationId xmlns:a16="http://schemas.microsoft.com/office/drawing/2014/main" id="{8B1EF6DB-4561-89E6-2549-0291054D83FA}"/>
              </a:ext>
            </a:extLst>
          </p:cNvPr>
          <p:cNvSpPr/>
          <p:nvPr/>
        </p:nvSpPr>
        <p:spPr>
          <a:xfrm>
            <a:off x="-971550" y="3761853"/>
            <a:ext cx="374650" cy="374650"/>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1" name="Rectangle 10">
            <a:extLst>
              <a:ext uri="{FF2B5EF4-FFF2-40B4-BE49-F238E27FC236}">
                <a16:creationId xmlns:a16="http://schemas.microsoft.com/office/drawing/2014/main" id="{3BEDDCDB-2F47-EDC0-6376-C38E4853557A}"/>
              </a:ext>
            </a:extLst>
          </p:cNvPr>
          <p:cNvSpPr/>
          <p:nvPr/>
        </p:nvSpPr>
        <p:spPr>
          <a:xfrm>
            <a:off x="-971550" y="4271496"/>
            <a:ext cx="374650" cy="374650"/>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2" name="Rectangle 11">
            <a:extLst>
              <a:ext uri="{FF2B5EF4-FFF2-40B4-BE49-F238E27FC236}">
                <a16:creationId xmlns:a16="http://schemas.microsoft.com/office/drawing/2014/main" id="{BA4145FE-D8B4-81C8-6A09-CC2EE5C245CD}"/>
              </a:ext>
            </a:extLst>
          </p:cNvPr>
          <p:cNvSpPr/>
          <p:nvPr/>
        </p:nvSpPr>
        <p:spPr>
          <a:xfrm>
            <a:off x="-971550" y="4781139"/>
            <a:ext cx="374650" cy="374650"/>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5" name="Rectangle 14">
            <a:extLst>
              <a:ext uri="{FF2B5EF4-FFF2-40B4-BE49-F238E27FC236}">
                <a16:creationId xmlns:a16="http://schemas.microsoft.com/office/drawing/2014/main" id="{51B80D20-6269-178B-0C06-565489FC3E99}"/>
              </a:ext>
            </a:extLst>
          </p:cNvPr>
          <p:cNvSpPr/>
          <p:nvPr/>
        </p:nvSpPr>
        <p:spPr>
          <a:xfrm>
            <a:off x="-971550" y="5290782"/>
            <a:ext cx="374650" cy="374650"/>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342900" y="1238194"/>
            <a:ext cx="1152525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7">
            <a:extLst>
              <a:ext uri="{FF2B5EF4-FFF2-40B4-BE49-F238E27FC236}">
                <a16:creationId xmlns:a16="http://schemas.microsoft.com/office/drawing/2014/main" id="{36D9F87C-8D3E-9734-BEE3-333C3F32B339}"/>
              </a:ext>
            </a:extLst>
          </p:cNvPr>
          <p:cNvSpPr>
            <a:spLocks noGrp="1"/>
          </p:cNvSpPr>
          <p:nvPr>
            <p:ph type="sldNum" sz="quarter" idx="12"/>
          </p:nvPr>
        </p:nvSpPr>
        <p:spPr>
          <a:xfrm>
            <a:off x="11676000" y="6544866"/>
            <a:ext cx="516000" cy="287734"/>
          </a:xfrm>
        </p:spPr>
        <p:txBody>
          <a:bodyPr/>
          <a:lstStyle>
            <a:lvl1pPr rtl="0">
              <a:defRPr/>
            </a:lvl1pPr>
          </a:lstStyle>
          <a:p>
            <a:fld id="{3A98EE3D-8CD1-4C3F-BD1C-C98C9596463C}" type="slidenum">
              <a:rPr lang="en-AU" smtClean="0"/>
              <a:pPr/>
              <a:t>‹#›</a:t>
            </a:fld>
            <a:endParaRPr lang="en-AU"/>
          </a:p>
        </p:txBody>
      </p: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b="0" smtClean="0"/>
              <a:pPr rtl="0"/>
              <a:t>‹#›</a:t>
            </a:fld>
            <a:endParaRPr lang="en-AU"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Tree>
    <p:extLst>
      <p:ext uri="{BB962C8B-B14F-4D97-AF65-F5344CB8AC3E}">
        <p14:creationId xmlns:p14="http://schemas.microsoft.com/office/powerpoint/2010/main" val="2755424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3797599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sp>
        <p:nvSpPr>
          <p:cNvPr id="28" name="Text Placeholder 27">
            <a:extLst>
              <a:ext uri="{FF2B5EF4-FFF2-40B4-BE49-F238E27FC236}">
                <a16:creationId xmlns:a16="http://schemas.microsoft.com/office/drawing/2014/main" id="{E6280945-1AF7-67F6-9191-657D4A43491D}"/>
              </a:ext>
            </a:extLst>
          </p:cNvPr>
          <p:cNvSpPr>
            <a:spLocks noGrp="1"/>
          </p:cNvSpPr>
          <p:nvPr>
            <p:ph type="body" sz="quarter" idx="10"/>
          </p:nvPr>
        </p:nvSpPr>
        <p:spPr>
          <a:xfrm>
            <a:off x="609600" y="1027523"/>
            <a:ext cx="10972800" cy="5258977"/>
          </a:xfrm>
        </p:spPr>
        <p:txBody>
          <a:bodyPr/>
          <a:lstStyle>
            <a:lvl1pPr rtl="0">
              <a:defRPr sz="2000">
                <a:latin typeface="+mn-lt"/>
              </a:defRPr>
            </a:lvl1pPr>
            <a:lvl2pPr rtl="0">
              <a:defRPr sz="2000">
                <a:latin typeface="+mn-lt"/>
              </a:defRPr>
            </a:lvl2pPr>
            <a:lvl3pPr rtl="0">
              <a:defRPr sz="2000">
                <a:latin typeface="+mn-lt"/>
              </a:defRPr>
            </a:lvl3pPr>
            <a:lvl4pPr rtl="0">
              <a:defRPr sz="2000">
                <a:latin typeface="+mn-lt"/>
              </a:defRPr>
            </a:lvl4pPr>
            <a:lvl5pPr rtl="0">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49817510"/>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graphicFrame>
        <p:nvGraphicFramePr>
          <p:cNvPr id="28" name="think-cell data - do not delete" hidden="1">
            <a:extLst>
              <a:ext uri="{FF2B5EF4-FFF2-40B4-BE49-F238E27FC236}">
                <a16:creationId xmlns:a16="http://schemas.microsoft.com/office/drawing/2014/main" id="{53671205-F378-9FF8-1B2D-1FC0A59232B4}"/>
              </a:ext>
            </a:extLst>
          </p:cNvPr>
          <p:cNvGraphicFramePr>
            <a:graphicFrameLocks noChangeAspect="1"/>
          </p:cNvGraphicFramePr>
          <p:nvPr>
            <p:custDataLst>
              <p:tags r:id="rId1"/>
            </p:custDataLst>
            <p:extLst>
              <p:ext uri="{D42A27DB-BD31-4B8C-83A1-F6EECF244321}">
                <p14:modId xmlns:p14="http://schemas.microsoft.com/office/powerpoint/2010/main" val="14612687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8" name="think-cell data - do not delete" hidden="1">
                        <a:extLst>
                          <a:ext uri="{FF2B5EF4-FFF2-40B4-BE49-F238E27FC236}">
                            <a16:creationId xmlns:a16="http://schemas.microsoft.com/office/drawing/2014/main" id="{53671205-F378-9FF8-1B2D-1FC0A59232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EC26EA-44C9-481D-A31B-FE12207C51DE}"/>
              </a:ext>
            </a:extLst>
          </p:cNvPr>
          <p:cNvSpPr>
            <a:spLocks noGrp="1"/>
          </p:cNvSpPr>
          <p:nvPr>
            <p:ph type="title"/>
          </p:nvPr>
        </p:nvSpPr>
        <p:spPr>
          <a:xfrm>
            <a:off x="342900" y="370579"/>
            <a:ext cx="11525250" cy="867614"/>
          </a:xfrm>
        </p:spPr>
        <p:txBody>
          <a:bodyPr vert="horz"/>
          <a:lstStyle>
            <a:lvl1pPr rtl="0">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DEFE54E9-BA12-FFB2-E3A8-51B077C2CC75}"/>
              </a:ext>
            </a:extLst>
          </p:cNvPr>
          <p:cNvSpPr>
            <a:spLocks noGrp="1"/>
          </p:cNvSpPr>
          <p:nvPr>
            <p:ph type="ftr" sz="quarter" idx="10"/>
          </p:nvPr>
        </p:nvSpPr>
        <p:spPr/>
        <p:txBody>
          <a:bodyPr/>
          <a:lstStyle>
            <a:lvl1pPr rtl="0">
              <a:defRPr/>
            </a:lvl1pPr>
          </a:lstStyle>
          <a:p>
            <a:endParaRPr lang="en-AU"/>
          </a:p>
        </p:txBody>
      </p:sp>
      <p:sp>
        <p:nvSpPr>
          <p:cNvPr id="4" name="Slide Number Placeholder 3">
            <a:extLst>
              <a:ext uri="{FF2B5EF4-FFF2-40B4-BE49-F238E27FC236}">
                <a16:creationId xmlns:a16="http://schemas.microsoft.com/office/drawing/2014/main" id="{0636952A-9802-8BE2-670C-AFF9FBBDABED}"/>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pic>
        <p:nvPicPr>
          <p:cNvPr id="16" name="Graphic 15">
            <a:extLst>
              <a:ext uri="{FF2B5EF4-FFF2-40B4-BE49-F238E27FC236}">
                <a16:creationId xmlns:a16="http://schemas.microsoft.com/office/drawing/2014/main" id="{C67F867E-8352-BDD0-8A0E-FFB6DE2BF53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2" name="Straight Connector 21">
            <a:extLst>
              <a:ext uri="{FF2B5EF4-FFF2-40B4-BE49-F238E27FC236}">
                <a16:creationId xmlns:a16="http://schemas.microsoft.com/office/drawing/2014/main" id="{D412392C-5502-AD37-3837-F219664360A1}"/>
              </a:ext>
            </a:extLst>
          </p:cNvPr>
          <p:cNvCxnSpPr>
            <a:cxnSpLocks/>
          </p:cNvCxnSpPr>
          <p:nvPr/>
        </p:nvCxnSpPr>
        <p:spPr>
          <a:xfrm>
            <a:off x="342900" y="1238194"/>
            <a:ext cx="1152525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7">
            <a:extLst>
              <a:ext uri="{FF2B5EF4-FFF2-40B4-BE49-F238E27FC236}">
                <a16:creationId xmlns:a16="http://schemas.microsoft.com/office/drawing/2014/main" id="{0CD52179-AC31-44DD-5DCE-E1CF21136A45}"/>
              </a:ext>
            </a:extLst>
          </p:cNvPr>
          <p:cNvSpPr txBox="1">
            <a:spLocks/>
          </p:cNvSpPr>
          <p:nvPr/>
        </p:nvSpPr>
        <p:spPr>
          <a:xfrm>
            <a:off x="11676000" y="65448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smtClean="0"/>
              <a:pPr rtl="0"/>
              <a:t>‹#›</a:t>
            </a:fld>
            <a:endParaRPr lang="en-AU"/>
          </a:p>
        </p:txBody>
      </p:sp>
      <p:pic>
        <p:nvPicPr>
          <p:cNvPr id="25" name="Picture 24">
            <a:extLst>
              <a:ext uri="{FF2B5EF4-FFF2-40B4-BE49-F238E27FC236}">
                <a16:creationId xmlns:a16="http://schemas.microsoft.com/office/drawing/2014/main" id="{3AF1331F-65D6-ED2A-3520-2BB9B46D90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54" name="Rectangle 53">
            <a:extLst>
              <a:ext uri="{FF2B5EF4-FFF2-40B4-BE49-F238E27FC236}">
                <a16:creationId xmlns:a16="http://schemas.microsoft.com/office/drawing/2014/main" id="{647D0BFB-2021-81E3-8D93-9FD2C5C1C725}"/>
              </a:ext>
            </a:extLst>
          </p:cNvPr>
          <p:cNvSpPr/>
          <p:nvPr/>
        </p:nvSpPr>
        <p:spPr>
          <a:xfrm>
            <a:off x="-847548" y="5060352"/>
            <a:ext cx="271219" cy="271219"/>
          </a:xfrm>
          <a:prstGeom prst="rect">
            <a:avLst/>
          </a:prstGeom>
          <a:solidFill>
            <a:srgbClr val="EF8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5" name="Rectangle 54">
            <a:extLst>
              <a:ext uri="{FF2B5EF4-FFF2-40B4-BE49-F238E27FC236}">
                <a16:creationId xmlns:a16="http://schemas.microsoft.com/office/drawing/2014/main" id="{CE1A9FF7-A9A5-ECCE-5297-47F23B04E865}"/>
              </a:ext>
            </a:extLst>
          </p:cNvPr>
          <p:cNvSpPr/>
          <p:nvPr/>
        </p:nvSpPr>
        <p:spPr>
          <a:xfrm>
            <a:off x="-847548" y="3538295"/>
            <a:ext cx="271219" cy="271219"/>
          </a:xfrm>
          <a:prstGeom prst="rect">
            <a:avLst/>
          </a:prstGeom>
          <a:solidFill>
            <a:srgbClr val="9EA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6" name="Rectangle 55">
            <a:extLst>
              <a:ext uri="{FF2B5EF4-FFF2-40B4-BE49-F238E27FC236}">
                <a16:creationId xmlns:a16="http://schemas.microsoft.com/office/drawing/2014/main" id="{9BF63016-C470-184D-9484-8FC88B62867C}"/>
              </a:ext>
            </a:extLst>
          </p:cNvPr>
          <p:cNvSpPr/>
          <p:nvPr/>
        </p:nvSpPr>
        <p:spPr>
          <a:xfrm>
            <a:off x="-847548" y="3918809"/>
            <a:ext cx="271219" cy="271219"/>
          </a:xfrm>
          <a:prstGeom prst="rect">
            <a:avLst/>
          </a:prstGeom>
          <a:solidFill>
            <a:srgbClr val="C9D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7" name="Rectangle 56">
            <a:extLst>
              <a:ext uri="{FF2B5EF4-FFF2-40B4-BE49-F238E27FC236}">
                <a16:creationId xmlns:a16="http://schemas.microsoft.com/office/drawing/2014/main" id="{4978D97F-8D04-840B-FA13-79B7060D2C41}"/>
              </a:ext>
            </a:extLst>
          </p:cNvPr>
          <p:cNvSpPr/>
          <p:nvPr/>
        </p:nvSpPr>
        <p:spPr>
          <a:xfrm>
            <a:off x="-847548" y="4299323"/>
            <a:ext cx="271219" cy="271219"/>
          </a:xfrm>
          <a:prstGeom prst="rect">
            <a:avLst/>
          </a:prstGeom>
          <a:solidFill>
            <a:srgbClr val="FD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8" name="Rectangle 57">
            <a:extLst>
              <a:ext uri="{FF2B5EF4-FFF2-40B4-BE49-F238E27FC236}">
                <a16:creationId xmlns:a16="http://schemas.microsoft.com/office/drawing/2014/main" id="{D72D5D4C-4292-CE09-2EB9-C640B53F668B}"/>
              </a:ext>
            </a:extLst>
          </p:cNvPr>
          <p:cNvSpPr/>
          <p:nvPr/>
        </p:nvSpPr>
        <p:spPr>
          <a:xfrm>
            <a:off x="-847548" y="4679837"/>
            <a:ext cx="271219" cy="271219"/>
          </a:xfrm>
          <a:prstGeom prst="rect">
            <a:avLst/>
          </a:prstGeom>
          <a:solidFill>
            <a:srgbClr val="DCB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9" name="Rectangle 58">
            <a:extLst>
              <a:ext uri="{FF2B5EF4-FFF2-40B4-BE49-F238E27FC236}">
                <a16:creationId xmlns:a16="http://schemas.microsoft.com/office/drawing/2014/main" id="{313EF611-B81F-EBC3-5ABA-C6E59E2D4B40}"/>
              </a:ext>
            </a:extLst>
          </p:cNvPr>
          <p:cNvSpPr/>
          <p:nvPr/>
        </p:nvSpPr>
        <p:spPr>
          <a:xfrm>
            <a:off x="-847548" y="3157781"/>
            <a:ext cx="271219" cy="271219"/>
          </a:xfrm>
          <a:prstGeom prst="rect">
            <a:avLst/>
          </a:prstGeom>
          <a:solidFill>
            <a:srgbClr val="5E7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0" name="Rectangle 59">
            <a:extLst>
              <a:ext uri="{FF2B5EF4-FFF2-40B4-BE49-F238E27FC236}">
                <a16:creationId xmlns:a16="http://schemas.microsoft.com/office/drawing/2014/main" id="{B769FF6C-8DD4-599F-CFAD-9177BD3EE86E}"/>
              </a:ext>
            </a:extLst>
          </p:cNvPr>
          <p:cNvSpPr/>
          <p:nvPr/>
        </p:nvSpPr>
        <p:spPr>
          <a:xfrm>
            <a:off x="-484533" y="5060352"/>
            <a:ext cx="271219" cy="271219"/>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1" name="Rectangle 60">
            <a:extLst>
              <a:ext uri="{FF2B5EF4-FFF2-40B4-BE49-F238E27FC236}">
                <a16:creationId xmlns:a16="http://schemas.microsoft.com/office/drawing/2014/main" id="{6F3E62D2-118B-D574-7B4A-3A329E08EFA1}"/>
              </a:ext>
            </a:extLst>
          </p:cNvPr>
          <p:cNvSpPr/>
          <p:nvPr/>
        </p:nvSpPr>
        <p:spPr>
          <a:xfrm>
            <a:off x="-484533" y="3538295"/>
            <a:ext cx="271219" cy="271219"/>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2" name="Rectangle 61">
            <a:extLst>
              <a:ext uri="{FF2B5EF4-FFF2-40B4-BE49-F238E27FC236}">
                <a16:creationId xmlns:a16="http://schemas.microsoft.com/office/drawing/2014/main" id="{36A3469B-F05A-19E0-F628-4B405034A4CE}"/>
              </a:ext>
            </a:extLst>
          </p:cNvPr>
          <p:cNvSpPr/>
          <p:nvPr/>
        </p:nvSpPr>
        <p:spPr>
          <a:xfrm>
            <a:off x="-484533" y="3918809"/>
            <a:ext cx="271219" cy="271219"/>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3" name="Rectangle 62">
            <a:extLst>
              <a:ext uri="{FF2B5EF4-FFF2-40B4-BE49-F238E27FC236}">
                <a16:creationId xmlns:a16="http://schemas.microsoft.com/office/drawing/2014/main" id="{93A0A28D-E299-7DB9-BA32-6FA1F6536D55}"/>
              </a:ext>
            </a:extLst>
          </p:cNvPr>
          <p:cNvSpPr/>
          <p:nvPr/>
        </p:nvSpPr>
        <p:spPr>
          <a:xfrm>
            <a:off x="-484533" y="4299323"/>
            <a:ext cx="271219" cy="271219"/>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4" name="Rectangle 63">
            <a:extLst>
              <a:ext uri="{FF2B5EF4-FFF2-40B4-BE49-F238E27FC236}">
                <a16:creationId xmlns:a16="http://schemas.microsoft.com/office/drawing/2014/main" id="{59952D37-6F4A-15DF-A461-500AA34D9AD7}"/>
              </a:ext>
            </a:extLst>
          </p:cNvPr>
          <p:cNvSpPr/>
          <p:nvPr/>
        </p:nvSpPr>
        <p:spPr>
          <a:xfrm>
            <a:off x="-484533" y="4679837"/>
            <a:ext cx="271219" cy="271219"/>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5" name="Rectangle 64">
            <a:extLst>
              <a:ext uri="{FF2B5EF4-FFF2-40B4-BE49-F238E27FC236}">
                <a16:creationId xmlns:a16="http://schemas.microsoft.com/office/drawing/2014/main" id="{CD3716DD-13D9-52B8-2245-CA36D42D76FE}"/>
              </a:ext>
            </a:extLst>
          </p:cNvPr>
          <p:cNvSpPr/>
          <p:nvPr/>
        </p:nvSpPr>
        <p:spPr>
          <a:xfrm>
            <a:off x="-484533" y="3157781"/>
            <a:ext cx="271219" cy="271219"/>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6" name="Rectangle 65">
            <a:extLst>
              <a:ext uri="{FF2B5EF4-FFF2-40B4-BE49-F238E27FC236}">
                <a16:creationId xmlns:a16="http://schemas.microsoft.com/office/drawing/2014/main" id="{C6440831-F293-6114-349C-6DCB165F3FE5}"/>
              </a:ext>
            </a:extLst>
          </p:cNvPr>
          <p:cNvSpPr/>
          <p:nvPr/>
        </p:nvSpPr>
        <p:spPr>
          <a:xfrm>
            <a:off x="-1573578" y="5060352"/>
            <a:ext cx="271219" cy="271219"/>
          </a:xfrm>
          <a:prstGeom prst="rect">
            <a:avLst/>
          </a:prstGeom>
          <a:solidFill>
            <a:srgbClr val="FAD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7" name="Rectangle 66">
            <a:extLst>
              <a:ext uri="{FF2B5EF4-FFF2-40B4-BE49-F238E27FC236}">
                <a16:creationId xmlns:a16="http://schemas.microsoft.com/office/drawing/2014/main" id="{28DA0456-F744-10F2-EA0B-C81585CF5549}"/>
              </a:ext>
            </a:extLst>
          </p:cNvPr>
          <p:cNvSpPr/>
          <p:nvPr/>
        </p:nvSpPr>
        <p:spPr>
          <a:xfrm>
            <a:off x="-1573578" y="3538295"/>
            <a:ext cx="271219" cy="271219"/>
          </a:xfrm>
          <a:prstGeom prst="rect">
            <a:avLst/>
          </a:prstGeom>
          <a:solidFill>
            <a:srgbClr val="DF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8" name="Rectangle 67">
            <a:extLst>
              <a:ext uri="{FF2B5EF4-FFF2-40B4-BE49-F238E27FC236}">
                <a16:creationId xmlns:a16="http://schemas.microsoft.com/office/drawing/2014/main" id="{DBC81A40-4545-F507-3207-42D2CBCD7315}"/>
              </a:ext>
            </a:extLst>
          </p:cNvPr>
          <p:cNvSpPr/>
          <p:nvPr/>
        </p:nvSpPr>
        <p:spPr>
          <a:xfrm>
            <a:off x="-1573578" y="3918809"/>
            <a:ext cx="271219" cy="271219"/>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9" name="Rectangle 68">
            <a:extLst>
              <a:ext uri="{FF2B5EF4-FFF2-40B4-BE49-F238E27FC236}">
                <a16:creationId xmlns:a16="http://schemas.microsoft.com/office/drawing/2014/main" id="{F6B86955-60DA-1AE9-8BF5-F97F1C5B100B}"/>
              </a:ext>
            </a:extLst>
          </p:cNvPr>
          <p:cNvSpPr/>
          <p:nvPr/>
        </p:nvSpPr>
        <p:spPr>
          <a:xfrm>
            <a:off x="-1573578" y="4299323"/>
            <a:ext cx="271219" cy="271219"/>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0" name="Rectangle 69">
            <a:extLst>
              <a:ext uri="{FF2B5EF4-FFF2-40B4-BE49-F238E27FC236}">
                <a16:creationId xmlns:a16="http://schemas.microsoft.com/office/drawing/2014/main" id="{B9210CE7-8C6A-8C84-E490-3BEE5EE32DFC}"/>
              </a:ext>
            </a:extLst>
          </p:cNvPr>
          <p:cNvSpPr/>
          <p:nvPr/>
        </p:nvSpPr>
        <p:spPr>
          <a:xfrm>
            <a:off x="-1573578" y="4679837"/>
            <a:ext cx="271219" cy="271219"/>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1" name="Rectangle 70">
            <a:extLst>
              <a:ext uri="{FF2B5EF4-FFF2-40B4-BE49-F238E27FC236}">
                <a16:creationId xmlns:a16="http://schemas.microsoft.com/office/drawing/2014/main" id="{3458EC0E-DD22-64A7-5691-85C88DE70474}"/>
              </a:ext>
            </a:extLst>
          </p:cNvPr>
          <p:cNvSpPr/>
          <p:nvPr/>
        </p:nvSpPr>
        <p:spPr>
          <a:xfrm>
            <a:off x="-1573578" y="3157781"/>
            <a:ext cx="271219" cy="271219"/>
          </a:xfrm>
          <a:prstGeom prst="rect">
            <a:avLst/>
          </a:prstGeom>
          <a:solidFill>
            <a:srgbClr val="C9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2" name="Rectangle 71">
            <a:extLst>
              <a:ext uri="{FF2B5EF4-FFF2-40B4-BE49-F238E27FC236}">
                <a16:creationId xmlns:a16="http://schemas.microsoft.com/office/drawing/2014/main" id="{DFADBBC2-FAC4-1D24-0E09-C556522012CF}"/>
              </a:ext>
            </a:extLst>
          </p:cNvPr>
          <p:cNvSpPr/>
          <p:nvPr/>
        </p:nvSpPr>
        <p:spPr>
          <a:xfrm>
            <a:off x="-1210563" y="5060352"/>
            <a:ext cx="271219" cy="271219"/>
          </a:xfrm>
          <a:prstGeom prst="rect">
            <a:avLst/>
          </a:prstGeom>
          <a:solidFill>
            <a:srgbClr val="F4B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3" name="Rectangle 72">
            <a:extLst>
              <a:ext uri="{FF2B5EF4-FFF2-40B4-BE49-F238E27FC236}">
                <a16:creationId xmlns:a16="http://schemas.microsoft.com/office/drawing/2014/main" id="{ADE1ACA8-E999-66F8-5923-8D1E21838BC1}"/>
              </a:ext>
            </a:extLst>
          </p:cNvPr>
          <p:cNvSpPr/>
          <p:nvPr/>
        </p:nvSpPr>
        <p:spPr>
          <a:xfrm>
            <a:off x="-1210563" y="3538295"/>
            <a:ext cx="271219" cy="271219"/>
          </a:xfrm>
          <a:prstGeom prst="rect">
            <a:avLst/>
          </a:prstGeom>
          <a:solidFill>
            <a:srgbClr val="BFC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4" name="Rectangle 73">
            <a:extLst>
              <a:ext uri="{FF2B5EF4-FFF2-40B4-BE49-F238E27FC236}">
                <a16:creationId xmlns:a16="http://schemas.microsoft.com/office/drawing/2014/main" id="{FD49ACB2-3C73-DE78-C7F1-C98B4F1FDB48}"/>
              </a:ext>
            </a:extLst>
          </p:cNvPr>
          <p:cNvSpPr/>
          <p:nvPr/>
        </p:nvSpPr>
        <p:spPr>
          <a:xfrm>
            <a:off x="-1210563" y="3918809"/>
            <a:ext cx="271219" cy="271219"/>
          </a:xfrm>
          <a:prstGeom prst="rect">
            <a:avLst/>
          </a:prstGeom>
          <a:solidFill>
            <a:srgbClr val="DB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5" name="Rectangle 74">
            <a:extLst>
              <a:ext uri="{FF2B5EF4-FFF2-40B4-BE49-F238E27FC236}">
                <a16:creationId xmlns:a16="http://schemas.microsoft.com/office/drawing/2014/main" id="{9EA4A9B2-4FDF-C1CA-C502-B4970BEA758D}"/>
              </a:ext>
            </a:extLst>
          </p:cNvPr>
          <p:cNvSpPr/>
          <p:nvPr/>
        </p:nvSpPr>
        <p:spPr>
          <a:xfrm>
            <a:off x="-1210563" y="4299323"/>
            <a:ext cx="271219" cy="271219"/>
          </a:xfrm>
          <a:prstGeom prst="rect">
            <a:avLst/>
          </a:prstGeom>
          <a:solidFill>
            <a:srgbClr val="FDE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6" name="Rectangle 75">
            <a:extLst>
              <a:ext uri="{FF2B5EF4-FFF2-40B4-BE49-F238E27FC236}">
                <a16:creationId xmlns:a16="http://schemas.microsoft.com/office/drawing/2014/main" id="{E90EFA45-70F8-399E-9179-BD3C1ADA6168}"/>
              </a:ext>
            </a:extLst>
          </p:cNvPr>
          <p:cNvSpPr/>
          <p:nvPr/>
        </p:nvSpPr>
        <p:spPr>
          <a:xfrm>
            <a:off x="-1210563" y="4679837"/>
            <a:ext cx="271219" cy="271219"/>
          </a:xfrm>
          <a:prstGeom prst="rect">
            <a:avLst/>
          </a:prstGeom>
          <a:solidFill>
            <a:srgbClr val="E7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7" name="Rectangle 76">
            <a:extLst>
              <a:ext uri="{FF2B5EF4-FFF2-40B4-BE49-F238E27FC236}">
                <a16:creationId xmlns:a16="http://schemas.microsoft.com/office/drawing/2014/main" id="{8DEE8226-1C4E-8326-BD6E-A710F50EA3B3}"/>
              </a:ext>
            </a:extLst>
          </p:cNvPr>
          <p:cNvSpPr/>
          <p:nvPr/>
        </p:nvSpPr>
        <p:spPr>
          <a:xfrm>
            <a:off x="-1210563" y="3157781"/>
            <a:ext cx="271219" cy="271219"/>
          </a:xfrm>
          <a:prstGeom prst="rect">
            <a:avLst/>
          </a:prstGeom>
          <a:solidFill>
            <a:srgbClr val="93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8" name="Rectangle 77">
            <a:extLst>
              <a:ext uri="{FF2B5EF4-FFF2-40B4-BE49-F238E27FC236}">
                <a16:creationId xmlns:a16="http://schemas.microsoft.com/office/drawing/2014/main" id="{924A9DF2-A013-0133-DB6D-86459AB421F5}"/>
              </a:ext>
            </a:extLst>
          </p:cNvPr>
          <p:cNvSpPr/>
          <p:nvPr/>
        </p:nvSpPr>
        <p:spPr>
          <a:xfrm>
            <a:off x="-484533" y="2831914"/>
            <a:ext cx="271219" cy="2712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9" name="Rectangle 78">
            <a:extLst>
              <a:ext uri="{FF2B5EF4-FFF2-40B4-BE49-F238E27FC236}">
                <a16:creationId xmlns:a16="http://schemas.microsoft.com/office/drawing/2014/main" id="{5A7EE2D8-D90D-E669-4A03-5B70262A764E}"/>
              </a:ext>
            </a:extLst>
          </p:cNvPr>
          <p:cNvSpPr/>
          <p:nvPr/>
        </p:nvSpPr>
        <p:spPr>
          <a:xfrm>
            <a:off x="-847548" y="2831914"/>
            <a:ext cx="271219" cy="2712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0" name="Rectangle 79">
            <a:extLst>
              <a:ext uri="{FF2B5EF4-FFF2-40B4-BE49-F238E27FC236}">
                <a16:creationId xmlns:a16="http://schemas.microsoft.com/office/drawing/2014/main" id="{721F9D11-7F48-18B2-4B4E-43C0C1BA0A54}"/>
              </a:ext>
            </a:extLst>
          </p:cNvPr>
          <p:cNvSpPr/>
          <p:nvPr/>
        </p:nvSpPr>
        <p:spPr>
          <a:xfrm>
            <a:off x="-1210564" y="2831914"/>
            <a:ext cx="271219" cy="2712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1" name="Rectangle 80">
            <a:extLst>
              <a:ext uri="{FF2B5EF4-FFF2-40B4-BE49-F238E27FC236}">
                <a16:creationId xmlns:a16="http://schemas.microsoft.com/office/drawing/2014/main" id="{D4A7DAD6-4B21-F9CC-4124-89C95FE4ACE7}"/>
              </a:ext>
            </a:extLst>
          </p:cNvPr>
          <p:cNvSpPr/>
          <p:nvPr/>
        </p:nvSpPr>
        <p:spPr>
          <a:xfrm>
            <a:off x="-1573579" y="2831914"/>
            <a:ext cx="271219" cy="2712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Tree>
    <p:extLst>
      <p:ext uri="{BB962C8B-B14F-4D97-AF65-F5344CB8AC3E}">
        <p14:creationId xmlns:p14="http://schemas.microsoft.com/office/powerpoint/2010/main" val="3596384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8761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2000" cy="6858001"/>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6962774" y="1366046"/>
            <a:ext cx="5229225" cy="4140198"/>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cxnSp>
        <p:nvCxnSpPr>
          <p:cNvPr id="11" name="Straight Connector 10">
            <a:extLst>
              <a:ext uri="{FF2B5EF4-FFF2-40B4-BE49-F238E27FC236}">
                <a16:creationId xmlns:a16="http://schemas.microsoft.com/office/drawing/2014/main" id="{FD717AE0-4421-FB70-5C0F-FC6CC3DADAF4}"/>
              </a:ext>
            </a:extLst>
          </p:cNvPr>
          <p:cNvCxnSpPr>
            <a:cxnSpLocks/>
          </p:cNvCxnSpPr>
          <p:nvPr/>
        </p:nvCxnSpPr>
        <p:spPr>
          <a:xfrm>
            <a:off x="7478711" y="3808916"/>
            <a:ext cx="1809828"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478711" y="2203635"/>
            <a:ext cx="4199483" cy="677108"/>
          </a:xfrm>
        </p:spPr>
        <p:txBody>
          <a:bodyPr wrap="square">
            <a:noAutofit/>
          </a:bodyPr>
          <a:lstStyle>
            <a:lvl1pPr marL="0" indent="0" rtl="0">
              <a:lnSpc>
                <a:spcPct val="100000"/>
              </a:lnSpc>
              <a:spcBef>
                <a:spcPts val="0"/>
              </a:spcBef>
              <a:buNone/>
              <a:defRPr sz="4400" b="1">
                <a:solidFill>
                  <a:schemeClr val="bg1"/>
                </a:solidFill>
              </a:defRPr>
            </a:lvl1pPr>
          </a:lstStyle>
          <a:p>
            <a:pPr lvl="0"/>
            <a:r>
              <a:rPr lang="en-AU"/>
              <a:t>TITLE</a:t>
            </a:r>
          </a:p>
        </p:txBody>
      </p:sp>
      <p:sp>
        <p:nvSpPr>
          <p:cNvPr id="16" name="Text Placeholder 14">
            <a:extLst>
              <a:ext uri="{FF2B5EF4-FFF2-40B4-BE49-F238E27FC236}">
                <a16:creationId xmlns:a16="http://schemas.microsoft.com/office/drawing/2014/main" id="{9DF89BA7-7EA6-DB4A-622E-B6571114760F}"/>
              </a:ext>
            </a:extLst>
          </p:cNvPr>
          <p:cNvSpPr>
            <a:spLocks noGrp="1"/>
          </p:cNvSpPr>
          <p:nvPr>
            <p:ph type="body" sz="quarter" idx="11" hasCustomPrompt="1"/>
          </p:nvPr>
        </p:nvSpPr>
        <p:spPr>
          <a:xfrm>
            <a:off x="7478711" y="3151259"/>
            <a:ext cx="4199483" cy="430887"/>
          </a:xfrm>
        </p:spPr>
        <p:txBody>
          <a:bodyPr wrap="square">
            <a:spAutoFit/>
          </a:bodyPr>
          <a:lstStyle>
            <a:lvl1pPr marL="0" indent="0" rtl="0">
              <a:lnSpc>
                <a:spcPct val="100000"/>
              </a:lnSpc>
              <a:spcBef>
                <a:spcPts val="0"/>
              </a:spcBef>
              <a:buNone/>
              <a:defRPr sz="2800" b="1">
                <a:solidFill>
                  <a:schemeClr val="bg1"/>
                </a:solidFill>
              </a:defRPr>
            </a:lvl1pPr>
          </a:lstStyle>
          <a:p>
            <a:pPr lvl="0"/>
            <a:r>
              <a:rPr lang="en-AU"/>
              <a:t>SUBTITLE</a:t>
            </a:r>
          </a:p>
        </p:txBody>
      </p:sp>
      <p:sp>
        <p:nvSpPr>
          <p:cNvPr id="18" name="Text Placeholder 14">
            <a:extLst>
              <a:ext uri="{FF2B5EF4-FFF2-40B4-BE49-F238E27FC236}">
                <a16:creationId xmlns:a16="http://schemas.microsoft.com/office/drawing/2014/main" id="{29B0E3E8-F5D3-CA27-013B-16FAC668047F}"/>
              </a:ext>
            </a:extLst>
          </p:cNvPr>
          <p:cNvSpPr>
            <a:spLocks noGrp="1"/>
          </p:cNvSpPr>
          <p:nvPr>
            <p:ph type="body" sz="quarter" idx="13" hasCustomPrompt="1"/>
          </p:nvPr>
        </p:nvSpPr>
        <p:spPr>
          <a:xfrm>
            <a:off x="7478711" y="4077951"/>
            <a:ext cx="4199483" cy="215444"/>
          </a:xfrm>
        </p:spPr>
        <p:txBody>
          <a:bodyPr wrap="square">
            <a:spAutoFit/>
          </a:bodyPr>
          <a:lstStyle>
            <a:lvl1pPr marL="0" indent="0" rtl="0">
              <a:lnSpc>
                <a:spcPct val="100000"/>
              </a:lnSpc>
              <a:spcBef>
                <a:spcPts val="0"/>
              </a:spcBef>
              <a:buNone/>
              <a:defRPr sz="1400" b="0">
                <a:solidFill>
                  <a:schemeClr val="bg1"/>
                </a:solidFill>
              </a:defRPr>
            </a:lvl1pPr>
          </a:lstStyle>
          <a:p>
            <a:pPr lvl="0"/>
            <a:r>
              <a:rPr lang="en-AU"/>
              <a:t>DATE</a:t>
            </a:r>
          </a:p>
        </p:txBody>
      </p:sp>
    </p:spTree>
    <p:extLst>
      <p:ext uri="{BB962C8B-B14F-4D97-AF65-F5344CB8AC3E}">
        <p14:creationId xmlns:p14="http://schemas.microsoft.com/office/powerpoint/2010/main" val="263642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6096000" y="774700"/>
            <a:ext cx="6095999"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
        <p:nvSpPr>
          <p:cNvPr id="23" name="Oval 22">
            <a:extLst>
              <a:ext uri="{FF2B5EF4-FFF2-40B4-BE49-F238E27FC236}">
                <a16:creationId xmlns:a16="http://schemas.microsoft.com/office/drawing/2014/main" id="{DD2DFBE5-21FF-EEC4-6DE5-B8ED1880B2CA}"/>
              </a:ext>
            </a:extLst>
          </p:cNvPr>
          <p:cNvSpPr/>
          <p:nvPr/>
        </p:nvSpPr>
        <p:spPr>
          <a:xfrm>
            <a:off x="10984936" y="2516952"/>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43982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323165" y="1389069"/>
            <a:ext cx="4199483" cy="677108"/>
          </a:xfrm>
        </p:spPr>
        <p:txBody>
          <a:bodyPr wrap="square">
            <a:noAutofit/>
          </a:bodyPr>
          <a:lstStyle>
            <a:lvl1pPr marL="0" indent="0" algn="r" rtl="0">
              <a:lnSpc>
                <a:spcPct val="100000"/>
              </a:lnSpc>
              <a:spcBef>
                <a:spcPts val="0"/>
              </a:spcBef>
              <a:buNone/>
              <a:defRPr sz="5400" b="1">
                <a:solidFill>
                  <a:schemeClr val="bg1"/>
                </a:solidFill>
              </a:defRPr>
            </a:lvl1pPr>
          </a:lstStyle>
          <a:p>
            <a:pPr lvl="0"/>
            <a:r>
              <a:rPr lang="en-AU"/>
              <a:t>THANKYOU</a:t>
            </a:r>
          </a:p>
        </p:txBody>
      </p:sp>
      <p:sp>
        <p:nvSpPr>
          <p:cNvPr id="10" name="Text Placeholder 2">
            <a:extLst>
              <a:ext uri="{FF2B5EF4-FFF2-40B4-BE49-F238E27FC236}">
                <a16:creationId xmlns:a16="http://schemas.microsoft.com/office/drawing/2014/main" id="{10BBBE15-ABF1-D3E0-5500-AD9A0592B8BC}"/>
              </a:ext>
            </a:extLst>
          </p:cNvPr>
          <p:cNvSpPr>
            <a:spLocks noGrp="1"/>
          </p:cNvSpPr>
          <p:nvPr>
            <p:ph type="body" sz="quarter" idx="29" hasCustomPrompt="1"/>
          </p:nvPr>
        </p:nvSpPr>
        <p:spPr>
          <a:xfrm>
            <a:off x="6998650" y="2570365"/>
            <a:ext cx="3714750" cy="430887"/>
          </a:xfrm>
        </p:spPr>
        <p:txBody>
          <a:bodyPr/>
          <a:lstStyle>
            <a:lvl1pPr marL="0" indent="0" algn="r" rtl="0">
              <a:lnSpc>
                <a:spcPct val="100000"/>
              </a:lnSpc>
              <a:spcBef>
                <a:spcPts val="0"/>
              </a:spcBef>
              <a:buNone/>
              <a:defRPr>
                <a:solidFill>
                  <a:schemeClr val="bg1"/>
                </a:solidFill>
              </a:defRPr>
            </a:lvl1pPr>
          </a:lstStyle>
          <a:p>
            <a:r>
              <a:rPr lang="en-AU"/>
              <a:t>Address </a:t>
            </a:r>
            <a:br>
              <a:rPr lang="en-AU"/>
            </a:br>
            <a:r>
              <a:rPr lang="en-AU" b="0"/>
              <a:t>#123, enter your address here </a:t>
            </a:r>
          </a:p>
        </p:txBody>
      </p:sp>
      <p:sp>
        <p:nvSpPr>
          <p:cNvPr id="12" name="Text Placeholder 3">
            <a:extLst>
              <a:ext uri="{FF2B5EF4-FFF2-40B4-BE49-F238E27FC236}">
                <a16:creationId xmlns:a16="http://schemas.microsoft.com/office/drawing/2014/main" id="{7EC91A5F-2348-DECA-BB47-CB51313B4F4B}"/>
              </a:ext>
            </a:extLst>
          </p:cNvPr>
          <p:cNvSpPr>
            <a:spLocks noGrp="1"/>
          </p:cNvSpPr>
          <p:nvPr>
            <p:ph type="body" sz="quarter" idx="30" hasCustomPrompt="1"/>
          </p:nvPr>
        </p:nvSpPr>
        <p:spPr>
          <a:xfrm>
            <a:off x="6998650" y="3405393"/>
            <a:ext cx="3714750" cy="430887"/>
          </a:xfrm>
        </p:spPr>
        <p:txBody>
          <a:bodyPr/>
          <a:lstStyle>
            <a:lvl1pPr marL="0" indent="0" algn="r" rtl="0">
              <a:lnSpc>
                <a:spcPct val="100000"/>
              </a:lnSpc>
              <a:spcBef>
                <a:spcPts val="0"/>
              </a:spcBef>
              <a:buNone/>
              <a:defRPr>
                <a:solidFill>
                  <a:schemeClr val="bg1"/>
                </a:solidFill>
              </a:defRPr>
            </a:lvl1pPr>
          </a:lstStyle>
          <a:p>
            <a:r>
              <a:rPr lang="en-AU"/>
              <a:t>Contact Number</a:t>
            </a:r>
            <a:br>
              <a:rPr lang="en-AU" b="0"/>
            </a:br>
            <a:r>
              <a:rPr lang="en-AU" b="0"/>
              <a:t>+123456789</a:t>
            </a:r>
          </a:p>
        </p:txBody>
      </p:sp>
      <p:sp>
        <p:nvSpPr>
          <p:cNvPr id="14" name="Text Placeholder 4">
            <a:extLst>
              <a:ext uri="{FF2B5EF4-FFF2-40B4-BE49-F238E27FC236}">
                <a16:creationId xmlns:a16="http://schemas.microsoft.com/office/drawing/2014/main" id="{205D91E2-F24C-529E-8B9F-2607543396A4}"/>
              </a:ext>
            </a:extLst>
          </p:cNvPr>
          <p:cNvSpPr>
            <a:spLocks noGrp="1"/>
          </p:cNvSpPr>
          <p:nvPr>
            <p:ph type="body" sz="quarter" idx="31" hasCustomPrompt="1"/>
          </p:nvPr>
        </p:nvSpPr>
        <p:spPr>
          <a:xfrm>
            <a:off x="6998650" y="4240421"/>
            <a:ext cx="3714750" cy="430887"/>
          </a:xfrm>
        </p:spPr>
        <p:txBody>
          <a:bodyPr/>
          <a:lstStyle>
            <a:lvl1pPr marL="0" indent="0" algn="r" rtl="0">
              <a:lnSpc>
                <a:spcPct val="100000"/>
              </a:lnSpc>
              <a:spcBef>
                <a:spcPts val="0"/>
              </a:spcBef>
              <a:buNone/>
              <a:defRPr>
                <a:solidFill>
                  <a:schemeClr val="bg1"/>
                </a:solidFill>
              </a:defRPr>
            </a:lvl1pPr>
          </a:lstStyle>
          <a:p>
            <a:r>
              <a:rPr lang="en-AU"/>
              <a:t>Email</a:t>
            </a:r>
            <a:br>
              <a:rPr lang="en-AU" b="0"/>
            </a:br>
            <a:r>
              <a:rPr lang="en-AU" b="0"/>
              <a:t>www.conatctinfo.co.in</a:t>
            </a:r>
          </a:p>
        </p:txBody>
      </p:sp>
      <p:sp>
        <p:nvSpPr>
          <p:cNvPr id="17" name="Text Placeholder 5">
            <a:extLst>
              <a:ext uri="{FF2B5EF4-FFF2-40B4-BE49-F238E27FC236}">
                <a16:creationId xmlns:a16="http://schemas.microsoft.com/office/drawing/2014/main" id="{4BC7E91E-A8FA-66C5-0A3A-7E3B964DC562}"/>
              </a:ext>
            </a:extLst>
          </p:cNvPr>
          <p:cNvSpPr>
            <a:spLocks noGrp="1"/>
          </p:cNvSpPr>
          <p:nvPr>
            <p:ph type="body" sz="quarter" idx="32" hasCustomPrompt="1"/>
          </p:nvPr>
        </p:nvSpPr>
        <p:spPr>
          <a:xfrm>
            <a:off x="6998650" y="5075450"/>
            <a:ext cx="3714750" cy="430887"/>
          </a:xfrm>
        </p:spPr>
        <p:txBody>
          <a:bodyPr/>
          <a:lstStyle>
            <a:lvl1pPr marL="0" indent="0" algn="r" rtl="0">
              <a:lnSpc>
                <a:spcPct val="100000"/>
              </a:lnSpc>
              <a:spcBef>
                <a:spcPts val="0"/>
              </a:spcBef>
              <a:buNone/>
              <a:defRPr>
                <a:solidFill>
                  <a:schemeClr val="bg1"/>
                </a:solidFill>
              </a:defRPr>
            </a:lvl1pPr>
          </a:lstStyle>
          <a:p>
            <a:r>
              <a:rPr lang="en-AU"/>
              <a:t>Website</a:t>
            </a:r>
            <a:br>
              <a:rPr lang="en-AU" b="0"/>
            </a:br>
            <a:r>
              <a:rPr lang="en-AU" b="0"/>
              <a:t>www.website.com</a:t>
            </a:r>
          </a:p>
        </p:txBody>
      </p:sp>
      <p:sp>
        <p:nvSpPr>
          <p:cNvPr id="24" name="Oval 23">
            <a:extLst>
              <a:ext uri="{FF2B5EF4-FFF2-40B4-BE49-F238E27FC236}">
                <a16:creationId xmlns:a16="http://schemas.microsoft.com/office/drawing/2014/main" id="{B4EEB3AA-8CD2-FACA-6FD9-7775923F2D27}"/>
              </a:ext>
            </a:extLst>
          </p:cNvPr>
          <p:cNvSpPr/>
          <p:nvPr/>
        </p:nvSpPr>
        <p:spPr>
          <a:xfrm>
            <a:off x="10984936" y="3351980"/>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5" name="Oval 24">
            <a:extLst>
              <a:ext uri="{FF2B5EF4-FFF2-40B4-BE49-F238E27FC236}">
                <a16:creationId xmlns:a16="http://schemas.microsoft.com/office/drawing/2014/main" id="{78F4585F-4660-29AB-91AA-4AFE1DF05A23}"/>
              </a:ext>
            </a:extLst>
          </p:cNvPr>
          <p:cNvSpPr/>
          <p:nvPr/>
        </p:nvSpPr>
        <p:spPr>
          <a:xfrm>
            <a:off x="10984936" y="4187008"/>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6" name="Oval 25">
            <a:extLst>
              <a:ext uri="{FF2B5EF4-FFF2-40B4-BE49-F238E27FC236}">
                <a16:creationId xmlns:a16="http://schemas.microsoft.com/office/drawing/2014/main" id="{DF2843D9-914E-59D3-03C3-184BDC123EA5}"/>
              </a:ext>
            </a:extLst>
          </p:cNvPr>
          <p:cNvSpPr/>
          <p:nvPr/>
        </p:nvSpPr>
        <p:spPr>
          <a:xfrm>
            <a:off x="10984936" y="5022037"/>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
        <p:nvSpPr>
          <p:cNvPr id="3" name="Picture Placeholder 2">
            <a:extLst>
              <a:ext uri="{FF2B5EF4-FFF2-40B4-BE49-F238E27FC236}">
                <a16:creationId xmlns:a16="http://schemas.microsoft.com/office/drawing/2014/main" id="{0E371D6E-8DA1-CFAC-DCBE-C0D01083F9FA}"/>
              </a:ext>
            </a:extLst>
          </p:cNvPr>
          <p:cNvSpPr>
            <a:spLocks noGrp="1"/>
          </p:cNvSpPr>
          <p:nvPr>
            <p:ph type="pic" sz="quarter" idx="33"/>
          </p:nvPr>
        </p:nvSpPr>
        <p:spPr>
          <a:xfrm>
            <a:off x="11116632" y="2648648"/>
            <a:ext cx="274320" cy="274320"/>
          </a:xfrm>
        </p:spPr>
        <p:txBody>
          <a:bodyPr/>
          <a:lstStyle>
            <a:lvl1pPr marL="0" indent="0">
              <a:buNone/>
              <a:defRPr sz="500"/>
            </a:lvl1pPr>
          </a:lstStyle>
          <a:p>
            <a:r>
              <a:rPr lang="en-US"/>
              <a:t>Click icon to add picture</a:t>
            </a:r>
            <a:endParaRPr lang="en-AU"/>
          </a:p>
        </p:txBody>
      </p:sp>
      <p:sp>
        <p:nvSpPr>
          <p:cNvPr id="4" name="Picture Placeholder 2">
            <a:extLst>
              <a:ext uri="{FF2B5EF4-FFF2-40B4-BE49-F238E27FC236}">
                <a16:creationId xmlns:a16="http://schemas.microsoft.com/office/drawing/2014/main" id="{C92BEFC2-3E91-4F73-F0BD-545D668AEA5B}"/>
              </a:ext>
            </a:extLst>
          </p:cNvPr>
          <p:cNvSpPr>
            <a:spLocks noGrp="1"/>
          </p:cNvSpPr>
          <p:nvPr>
            <p:ph type="pic" sz="quarter" idx="34"/>
          </p:nvPr>
        </p:nvSpPr>
        <p:spPr>
          <a:xfrm>
            <a:off x="11116632" y="3483676"/>
            <a:ext cx="274320" cy="274320"/>
          </a:xfrm>
        </p:spPr>
        <p:txBody>
          <a:bodyPr/>
          <a:lstStyle>
            <a:lvl1pPr marL="0" indent="0">
              <a:buNone/>
              <a:defRPr sz="500"/>
            </a:lvl1pPr>
          </a:lstStyle>
          <a:p>
            <a:r>
              <a:rPr lang="en-US"/>
              <a:t>Click icon to add picture</a:t>
            </a:r>
            <a:endParaRPr lang="en-AU"/>
          </a:p>
        </p:txBody>
      </p:sp>
      <p:sp>
        <p:nvSpPr>
          <p:cNvPr id="5" name="Picture Placeholder 2">
            <a:extLst>
              <a:ext uri="{FF2B5EF4-FFF2-40B4-BE49-F238E27FC236}">
                <a16:creationId xmlns:a16="http://schemas.microsoft.com/office/drawing/2014/main" id="{94AD1AB9-2D4F-B3F4-94E8-7100F46ED430}"/>
              </a:ext>
            </a:extLst>
          </p:cNvPr>
          <p:cNvSpPr>
            <a:spLocks noGrp="1"/>
          </p:cNvSpPr>
          <p:nvPr>
            <p:ph type="pic" sz="quarter" idx="35"/>
          </p:nvPr>
        </p:nvSpPr>
        <p:spPr>
          <a:xfrm>
            <a:off x="11116632" y="4318704"/>
            <a:ext cx="274320" cy="274320"/>
          </a:xfrm>
        </p:spPr>
        <p:txBody>
          <a:bodyPr/>
          <a:lstStyle>
            <a:lvl1pPr marL="0" indent="0">
              <a:buNone/>
              <a:defRPr sz="500"/>
            </a:lvl1pPr>
          </a:lstStyle>
          <a:p>
            <a:r>
              <a:rPr lang="en-US"/>
              <a:t>Click icon to add picture</a:t>
            </a:r>
            <a:endParaRPr lang="en-AU"/>
          </a:p>
        </p:txBody>
      </p:sp>
      <p:sp>
        <p:nvSpPr>
          <p:cNvPr id="7" name="Picture Placeholder 2">
            <a:extLst>
              <a:ext uri="{FF2B5EF4-FFF2-40B4-BE49-F238E27FC236}">
                <a16:creationId xmlns:a16="http://schemas.microsoft.com/office/drawing/2014/main" id="{554B26AF-560E-B514-D90E-B22A2DA4034C}"/>
              </a:ext>
            </a:extLst>
          </p:cNvPr>
          <p:cNvSpPr>
            <a:spLocks noGrp="1"/>
          </p:cNvSpPr>
          <p:nvPr>
            <p:ph type="pic" sz="quarter" idx="36"/>
          </p:nvPr>
        </p:nvSpPr>
        <p:spPr>
          <a:xfrm>
            <a:off x="11116632" y="5153733"/>
            <a:ext cx="274320" cy="274320"/>
          </a:xfrm>
        </p:spPr>
        <p:txBody>
          <a:bodyPr/>
          <a:lstStyle>
            <a:lvl1pPr marL="0" indent="0">
              <a:buNone/>
              <a:defRPr sz="500"/>
            </a:lvl1pPr>
          </a:lstStyle>
          <a:p>
            <a:r>
              <a:rPr lang="en-US"/>
              <a:t>Click icon to add picture</a:t>
            </a:r>
            <a:endParaRPr lang="en-AU"/>
          </a:p>
        </p:txBody>
      </p:sp>
    </p:spTree>
    <p:extLst>
      <p:ext uri="{BB962C8B-B14F-4D97-AF65-F5344CB8AC3E}">
        <p14:creationId xmlns:p14="http://schemas.microsoft.com/office/powerpoint/2010/main" val="54265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943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8761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1998" cy="5359078"/>
          </a:xfrm>
          <a:prstGeom prst="rect">
            <a:avLst/>
          </a:prstGeom>
        </p:spPr>
      </p:pic>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2" name="Rectangle 1">
            <a:extLst>
              <a:ext uri="{FF2B5EF4-FFF2-40B4-BE49-F238E27FC236}">
                <a16:creationId xmlns:a16="http://schemas.microsoft.com/office/drawing/2014/main" id="{328B6D68-B84D-B68F-A0B8-A15CDAB2F743}"/>
              </a:ext>
            </a:extLst>
          </p:cNvPr>
          <p:cNvSpPr/>
          <p:nvPr/>
        </p:nvSpPr>
        <p:spPr>
          <a:xfrm>
            <a:off x="1" y="5359078"/>
            <a:ext cx="12191999" cy="1498923"/>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
        <p:nvSpPr>
          <p:cNvPr id="3" name="Rectangle 2">
            <a:extLst>
              <a:ext uri="{FF2B5EF4-FFF2-40B4-BE49-F238E27FC236}">
                <a16:creationId xmlns:a16="http://schemas.microsoft.com/office/drawing/2014/main" id="{E8569BB7-BF7C-4D7A-CDB3-729D432CE2D6}"/>
              </a:ext>
            </a:extLst>
          </p:cNvPr>
          <p:cNvSpPr/>
          <p:nvPr/>
        </p:nvSpPr>
        <p:spPr>
          <a:xfrm>
            <a:off x="0" y="0"/>
            <a:ext cx="12191999" cy="685800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Tree>
    <p:extLst>
      <p:ext uri="{BB962C8B-B14F-4D97-AF65-F5344CB8AC3E}">
        <p14:creationId xmlns:p14="http://schemas.microsoft.com/office/powerpoint/2010/main" val="2854244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5567423" y="774700"/>
            <a:ext cx="6624576"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43982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Tree>
    <p:extLst>
      <p:ext uri="{BB962C8B-B14F-4D97-AF65-F5344CB8AC3E}">
        <p14:creationId xmlns:p14="http://schemas.microsoft.com/office/powerpoint/2010/main" val="1832228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able &amp;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1767293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sp>
        <p:nvSpPr>
          <p:cNvPr id="3" name="Table Placeholder 2">
            <a:extLst>
              <a:ext uri="{FF2B5EF4-FFF2-40B4-BE49-F238E27FC236}">
                <a16:creationId xmlns:a16="http://schemas.microsoft.com/office/drawing/2014/main" id="{54BAAA91-1BAD-FF11-2EA5-7D9D499BB44B}"/>
              </a:ext>
            </a:extLst>
          </p:cNvPr>
          <p:cNvSpPr>
            <a:spLocks noGrp="1"/>
          </p:cNvSpPr>
          <p:nvPr>
            <p:ph type="tbl" sz="quarter" idx="11"/>
          </p:nvPr>
        </p:nvSpPr>
        <p:spPr>
          <a:xfrm>
            <a:off x="609600" y="1027523"/>
            <a:ext cx="5343524" cy="5258977"/>
          </a:xfrm>
        </p:spPr>
        <p:txBody>
          <a:bodyPr/>
          <a:lstStyle/>
          <a:p>
            <a:r>
              <a:rPr lang="en-US"/>
              <a:t>Click icon to add table</a:t>
            </a:r>
            <a:endParaRPr lang="en-IN"/>
          </a:p>
        </p:txBody>
      </p:sp>
      <p:sp>
        <p:nvSpPr>
          <p:cNvPr id="6" name="Chart Placeholder 5">
            <a:extLst>
              <a:ext uri="{FF2B5EF4-FFF2-40B4-BE49-F238E27FC236}">
                <a16:creationId xmlns:a16="http://schemas.microsoft.com/office/drawing/2014/main" id="{8B6FFA4C-E158-782A-5E40-CC0C1964CBAE}"/>
              </a:ext>
            </a:extLst>
          </p:cNvPr>
          <p:cNvSpPr>
            <a:spLocks noGrp="1"/>
          </p:cNvSpPr>
          <p:nvPr>
            <p:ph type="chart" sz="quarter" idx="12"/>
          </p:nvPr>
        </p:nvSpPr>
        <p:spPr>
          <a:xfrm>
            <a:off x="6238876" y="1027523"/>
            <a:ext cx="5343524" cy="5258977"/>
          </a:xfrm>
        </p:spPr>
        <p:txBody>
          <a:bodyPr/>
          <a:lstStyle/>
          <a:p>
            <a:r>
              <a:rPr lang="en-US"/>
              <a:t>Click icon to add chart</a:t>
            </a:r>
            <a:endParaRPr lang="en-IN"/>
          </a:p>
        </p:txBody>
      </p:sp>
    </p:spTree>
    <p:extLst>
      <p:ext uri="{BB962C8B-B14F-4D97-AF65-F5344CB8AC3E}">
        <p14:creationId xmlns:p14="http://schemas.microsoft.com/office/powerpoint/2010/main" val="2319744903"/>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Conceptual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1688595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latin typeface="+mn-lt"/>
              </a:rPr>
              <a:pPr algn="ctr" rtl="0"/>
              <a:t>‹#›</a:t>
            </a:fld>
            <a:endParaRPr lang="en-AU" sz="800" b="0">
              <a:latin typeface="+mn-lt"/>
            </a:endParaRPr>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n-lt"/>
              </a:defRPr>
            </a:lvl1pPr>
          </a:lstStyle>
          <a:p>
            <a:r>
              <a:rPr lang="en-AU"/>
              <a:t>Insert your lead here with a maximum</a:t>
            </a:r>
          </a:p>
        </p:txBody>
      </p:sp>
      <p:sp>
        <p:nvSpPr>
          <p:cNvPr id="10" name="Freeform: Shape 9">
            <a:extLst>
              <a:ext uri="{FF2B5EF4-FFF2-40B4-BE49-F238E27FC236}">
                <a16:creationId xmlns:a16="http://schemas.microsoft.com/office/drawing/2014/main" id="{F4556548-9F48-E38A-B4B7-69954AB0D0DC}"/>
              </a:ext>
            </a:extLst>
          </p:cNvPr>
          <p:cNvSpPr/>
          <p:nvPr/>
        </p:nvSpPr>
        <p:spPr>
          <a:xfrm>
            <a:off x="6139508" y="1822506"/>
            <a:ext cx="1770351" cy="1754645"/>
          </a:xfrm>
          <a:custGeom>
            <a:avLst/>
            <a:gdLst>
              <a:gd name="connsiteX0" fmla="*/ 0 w 1793445"/>
              <a:gd name="connsiteY0" fmla="*/ 0 h 1795939"/>
              <a:gd name="connsiteX1" fmla="*/ 153202 w 1793445"/>
              <a:gd name="connsiteY1" fmla="*/ 7736 h 1795939"/>
              <a:gd name="connsiteX2" fmla="*/ 1785576 w 1793445"/>
              <a:gd name="connsiteY2" fmla="*/ 1640110 h 1795939"/>
              <a:gd name="connsiteX3" fmla="*/ 1793445 w 1793445"/>
              <a:gd name="connsiteY3" fmla="*/ 1795939 h 1795939"/>
              <a:gd name="connsiteX4" fmla="*/ 865475 w 1793445"/>
              <a:gd name="connsiteY4" fmla="*/ 1795939 h 1795939"/>
              <a:gd name="connsiteX5" fmla="*/ 862397 w 1793445"/>
              <a:gd name="connsiteY5" fmla="*/ 1734989 h 1795939"/>
              <a:gd name="connsiteX6" fmla="*/ 58323 w 1793445"/>
              <a:gd name="connsiteY6" fmla="*/ 930915 h 1795939"/>
              <a:gd name="connsiteX7" fmla="*/ 0 w 1793445"/>
              <a:gd name="connsiteY7" fmla="*/ 927970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153202" y="7736"/>
                </a:lnTo>
                <a:cubicBezTo>
                  <a:pt x="1013907" y="95145"/>
                  <a:pt x="1698167" y="779406"/>
                  <a:pt x="1785576" y="1640110"/>
                </a:cubicBezTo>
                <a:lnTo>
                  <a:pt x="1793445" y="1795939"/>
                </a:lnTo>
                <a:lnTo>
                  <a:pt x="865475" y="1795939"/>
                </a:lnTo>
                <a:lnTo>
                  <a:pt x="862397" y="1734989"/>
                </a:lnTo>
                <a:cubicBezTo>
                  <a:pt x="819341" y="1311023"/>
                  <a:pt x="482289" y="973971"/>
                  <a:pt x="58323" y="930915"/>
                </a:cubicBezTo>
                <a:lnTo>
                  <a:pt x="0" y="927970"/>
                </a:lnTo>
                <a:lnTo>
                  <a:pt x="0" y="0"/>
                </a:lnTo>
                <a:close/>
              </a:path>
            </a:pathLst>
          </a:custGeom>
          <a:solidFill>
            <a:schemeClr val="accent2"/>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1" name="Freeform: Shape 10">
            <a:extLst>
              <a:ext uri="{FF2B5EF4-FFF2-40B4-BE49-F238E27FC236}">
                <a16:creationId xmlns:a16="http://schemas.microsoft.com/office/drawing/2014/main" id="{52C3616E-F9B0-D5E5-825A-FEDBB86FCAC5}"/>
              </a:ext>
            </a:extLst>
          </p:cNvPr>
          <p:cNvSpPr/>
          <p:nvPr/>
        </p:nvSpPr>
        <p:spPr>
          <a:xfrm flipH="1">
            <a:off x="6139506" y="3668793"/>
            <a:ext cx="1770353" cy="1769538"/>
          </a:xfrm>
          <a:custGeom>
            <a:avLst/>
            <a:gdLst>
              <a:gd name="connsiteX0" fmla="*/ 0 w 1793445"/>
              <a:gd name="connsiteY0" fmla="*/ 0 h 1795939"/>
              <a:gd name="connsiteX1" fmla="*/ 927970 w 1793445"/>
              <a:gd name="connsiteY1" fmla="*/ 0 h 1795939"/>
              <a:gd name="connsiteX2" fmla="*/ 931048 w 1793445"/>
              <a:gd name="connsiteY2" fmla="*/ 60950 h 1795939"/>
              <a:gd name="connsiteX3" fmla="*/ 1735122 w 1793445"/>
              <a:gd name="connsiteY3" fmla="*/ 865024 h 1795939"/>
              <a:gd name="connsiteX4" fmla="*/ 1793445 w 1793445"/>
              <a:gd name="connsiteY4" fmla="*/ 867969 h 1795939"/>
              <a:gd name="connsiteX5" fmla="*/ 1793445 w 1793445"/>
              <a:gd name="connsiteY5" fmla="*/ 1795939 h 1795939"/>
              <a:gd name="connsiteX6" fmla="*/ 1640243 w 1793445"/>
              <a:gd name="connsiteY6" fmla="*/ 1788203 h 1795939"/>
              <a:gd name="connsiteX7" fmla="*/ 7869 w 1793445"/>
              <a:gd name="connsiteY7" fmla="*/ 155829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927970" y="0"/>
                </a:lnTo>
                <a:lnTo>
                  <a:pt x="931048" y="60950"/>
                </a:lnTo>
                <a:cubicBezTo>
                  <a:pt x="974104" y="484916"/>
                  <a:pt x="1311157" y="821968"/>
                  <a:pt x="1735122" y="865024"/>
                </a:cubicBezTo>
                <a:lnTo>
                  <a:pt x="1793445" y="867969"/>
                </a:lnTo>
                <a:lnTo>
                  <a:pt x="1793445" y="1795939"/>
                </a:lnTo>
                <a:lnTo>
                  <a:pt x="1640243" y="1788203"/>
                </a:lnTo>
                <a:cubicBezTo>
                  <a:pt x="779539" y="1700794"/>
                  <a:pt x="95278" y="1016534"/>
                  <a:pt x="7869" y="155829"/>
                </a:cubicBezTo>
                <a:lnTo>
                  <a:pt x="0" y="0"/>
                </a:lnTo>
                <a:close/>
              </a:path>
            </a:pathLst>
          </a:custGeom>
          <a:solidFill>
            <a:schemeClr val="accent3"/>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2" name="Freeform: Shape 11">
            <a:extLst>
              <a:ext uri="{FF2B5EF4-FFF2-40B4-BE49-F238E27FC236}">
                <a16:creationId xmlns:a16="http://schemas.microsoft.com/office/drawing/2014/main" id="{EC6BFD72-D0A0-3C76-C2DF-AC1EC2657835}"/>
              </a:ext>
            </a:extLst>
          </p:cNvPr>
          <p:cNvSpPr/>
          <p:nvPr/>
        </p:nvSpPr>
        <p:spPr>
          <a:xfrm flipV="1">
            <a:off x="4271986" y="3668792"/>
            <a:ext cx="1770351" cy="1769538"/>
          </a:xfrm>
          <a:custGeom>
            <a:avLst/>
            <a:gdLst>
              <a:gd name="connsiteX0" fmla="*/ 1793445 w 1793445"/>
              <a:gd name="connsiteY0" fmla="*/ 0 h 1795939"/>
              <a:gd name="connsiteX1" fmla="*/ 1793445 w 1793445"/>
              <a:gd name="connsiteY1" fmla="*/ 927970 h 1795939"/>
              <a:gd name="connsiteX2" fmla="*/ 1735122 w 1793445"/>
              <a:gd name="connsiteY2" fmla="*/ 930915 h 1795939"/>
              <a:gd name="connsiteX3" fmla="*/ 931048 w 1793445"/>
              <a:gd name="connsiteY3" fmla="*/ 1734989 h 1795939"/>
              <a:gd name="connsiteX4" fmla="*/ 927970 w 1793445"/>
              <a:gd name="connsiteY4" fmla="*/ 1795939 h 1795939"/>
              <a:gd name="connsiteX5" fmla="*/ 0 w 1793445"/>
              <a:gd name="connsiteY5" fmla="*/ 1795939 h 1795939"/>
              <a:gd name="connsiteX6" fmla="*/ 7869 w 1793445"/>
              <a:gd name="connsiteY6" fmla="*/ 1640110 h 1795939"/>
              <a:gd name="connsiteX7" fmla="*/ 1640243 w 1793445"/>
              <a:gd name="connsiteY7" fmla="*/ 7736 h 1795939"/>
              <a:gd name="connsiteX8" fmla="*/ 179344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1793445" y="0"/>
                </a:moveTo>
                <a:lnTo>
                  <a:pt x="1793445" y="927970"/>
                </a:lnTo>
                <a:lnTo>
                  <a:pt x="1735122" y="930915"/>
                </a:lnTo>
                <a:cubicBezTo>
                  <a:pt x="1311157" y="973971"/>
                  <a:pt x="974104" y="1311023"/>
                  <a:pt x="931048" y="1734989"/>
                </a:cubicBezTo>
                <a:lnTo>
                  <a:pt x="927970" y="1795939"/>
                </a:lnTo>
                <a:lnTo>
                  <a:pt x="0" y="1795939"/>
                </a:lnTo>
                <a:lnTo>
                  <a:pt x="7869" y="1640110"/>
                </a:lnTo>
                <a:cubicBezTo>
                  <a:pt x="95278" y="779406"/>
                  <a:pt x="779539" y="95145"/>
                  <a:pt x="1640243" y="7736"/>
                </a:cubicBezTo>
                <a:lnTo>
                  <a:pt x="1793445" y="0"/>
                </a:lnTo>
                <a:close/>
              </a:path>
            </a:pathLst>
          </a:custGeom>
          <a:solidFill>
            <a:schemeClr val="accent4"/>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4" name="Freeform: Shape 13">
            <a:extLst>
              <a:ext uri="{FF2B5EF4-FFF2-40B4-BE49-F238E27FC236}">
                <a16:creationId xmlns:a16="http://schemas.microsoft.com/office/drawing/2014/main" id="{CDAF08F1-CF74-F7F7-63A4-53FBE908B379}"/>
              </a:ext>
            </a:extLst>
          </p:cNvPr>
          <p:cNvSpPr/>
          <p:nvPr/>
        </p:nvSpPr>
        <p:spPr>
          <a:xfrm flipH="1" flipV="1">
            <a:off x="4271984" y="1822503"/>
            <a:ext cx="1770353" cy="1754645"/>
          </a:xfrm>
          <a:custGeom>
            <a:avLst/>
            <a:gdLst>
              <a:gd name="connsiteX0" fmla="*/ 865475 w 1793445"/>
              <a:gd name="connsiteY0" fmla="*/ 0 h 1795939"/>
              <a:gd name="connsiteX1" fmla="*/ 1793445 w 1793445"/>
              <a:gd name="connsiteY1" fmla="*/ 0 h 1795939"/>
              <a:gd name="connsiteX2" fmla="*/ 1785576 w 1793445"/>
              <a:gd name="connsiteY2" fmla="*/ 155829 h 1795939"/>
              <a:gd name="connsiteX3" fmla="*/ 153202 w 1793445"/>
              <a:gd name="connsiteY3" fmla="*/ 1788203 h 1795939"/>
              <a:gd name="connsiteX4" fmla="*/ 0 w 1793445"/>
              <a:gd name="connsiteY4" fmla="*/ 1795939 h 1795939"/>
              <a:gd name="connsiteX5" fmla="*/ 0 w 1793445"/>
              <a:gd name="connsiteY5" fmla="*/ 867969 h 1795939"/>
              <a:gd name="connsiteX6" fmla="*/ 58323 w 1793445"/>
              <a:gd name="connsiteY6" fmla="*/ 865024 h 1795939"/>
              <a:gd name="connsiteX7" fmla="*/ 862397 w 1793445"/>
              <a:gd name="connsiteY7" fmla="*/ 60950 h 1795939"/>
              <a:gd name="connsiteX8" fmla="*/ 86547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865475" y="0"/>
                </a:moveTo>
                <a:lnTo>
                  <a:pt x="1793445" y="0"/>
                </a:lnTo>
                <a:lnTo>
                  <a:pt x="1785576" y="155829"/>
                </a:lnTo>
                <a:cubicBezTo>
                  <a:pt x="1698167" y="1016534"/>
                  <a:pt x="1013907" y="1700794"/>
                  <a:pt x="153202" y="1788203"/>
                </a:cubicBezTo>
                <a:lnTo>
                  <a:pt x="0" y="1795939"/>
                </a:lnTo>
                <a:lnTo>
                  <a:pt x="0" y="867969"/>
                </a:lnTo>
                <a:lnTo>
                  <a:pt x="58323" y="865024"/>
                </a:lnTo>
                <a:cubicBezTo>
                  <a:pt x="482289" y="821968"/>
                  <a:pt x="819341" y="484916"/>
                  <a:pt x="862397" y="60950"/>
                </a:cubicBezTo>
                <a:lnTo>
                  <a:pt x="865475" y="0"/>
                </a:lnTo>
                <a:close/>
              </a:path>
            </a:pathLst>
          </a:custGeom>
          <a:solidFill>
            <a:schemeClr val="accent1"/>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5" name="Freeform: Shape 14">
            <a:extLst>
              <a:ext uri="{FF2B5EF4-FFF2-40B4-BE49-F238E27FC236}">
                <a16:creationId xmlns:a16="http://schemas.microsoft.com/office/drawing/2014/main" id="{10A60C49-83D4-91B7-BDF8-1E20296FD26A}"/>
              </a:ext>
            </a:extLst>
          </p:cNvPr>
          <p:cNvSpPr/>
          <p:nvPr/>
        </p:nvSpPr>
        <p:spPr>
          <a:xfrm>
            <a:off x="6127482" y="2649945"/>
            <a:ext cx="936640" cy="939338"/>
          </a:xfrm>
          <a:custGeom>
            <a:avLst/>
            <a:gdLst>
              <a:gd name="connsiteX0" fmla="*/ 0 w 865475"/>
              <a:gd name="connsiteY0" fmla="*/ 0 h 867969"/>
              <a:gd name="connsiteX1" fmla="*/ 58323 w 865475"/>
              <a:gd name="connsiteY1" fmla="*/ 2945 h 867969"/>
              <a:gd name="connsiteX2" fmla="*/ 862397 w 865475"/>
              <a:gd name="connsiteY2" fmla="*/ 807019 h 867969"/>
              <a:gd name="connsiteX3" fmla="*/ 865475 w 865475"/>
              <a:gd name="connsiteY3" fmla="*/ 867969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58323" y="2945"/>
                </a:lnTo>
                <a:cubicBezTo>
                  <a:pt x="482289" y="46001"/>
                  <a:pt x="819341" y="383053"/>
                  <a:pt x="862397" y="807019"/>
                </a:cubicBezTo>
                <a:lnTo>
                  <a:pt x="865475" y="867969"/>
                </a:lnTo>
                <a:lnTo>
                  <a:pt x="0" y="867969"/>
                </a:lnTo>
                <a:lnTo>
                  <a:pt x="0" y="0"/>
                </a:ln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7" name="Freeform: Shape 16">
            <a:extLst>
              <a:ext uri="{FF2B5EF4-FFF2-40B4-BE49-F238E27FC236}">
                <a16:creationId xmlns:a16="http://schemas.microsoft.com/office/drawing/2014/main" id="{5A45BB04-B3BF-5F35-10A0-F6B797A0B6C6}"/>
              </a:ext>
            </a:extLst>
          </p:cNvPr>
          <p:cNvSpPr/>
          <p:nvPr/>
        </p:nvSpPr>
        <p:spPr>
          <a:xfrm flipV="1">
            <a:off x="5117724" y="3656714"/>
            <a:ext cx="936640" cy="939338"/>
          </a:xfrm>
          <a:custGeom>
            <a:avLst/>
            <a:gdLst>
              <a:gd name="connsiteX0" fmla="*/ 865475 w 865475"/>
              <a:gd name="connsiteY0" fmla="*/ 0 h 867969"/>
              <a:gd name="connsiteX1" fmla="*/ 865475 w 865475"/>
              <a:gd name="connsiteY1" fmla="*/ 867969 h 867969"/>
              <a:gd name="connsiteX2" fmla="*/ 0 w 865475"/>
              <a:gd name="connsiteY2" fmla="*/ 867969 h 867969"/>
              <a:gd name="connsiteX3" fmla="*/ 3078 w 865475"/>
              <a:gd name="connsiteY3" fmla="*/ 807019 h 867969"/>
              <a:gd name="connsiteX4" fmla="*/ 807152 w 865475"/>
              <a:gd name="connsiteY4" fmla="*/ 2945 h 867969"/>
              <a:gd name="connsiteX5" fmla="*/ 865475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865475" y="0"/>
                </a:moveTo>
                <a:lnTo>
                  <a:pt x="865475" y="867969"/>
                </a:lnTo>
                <a:lnTo>
                  <a:pt x="0" y="867969"/>
                </a:lnTo>
                <a:lnTo>
                  <a:pt x="3078" y="807019"/>
                </a:lnTo>
                <a:cubicBezTo>
                  <a:pt x="46134" y="383053"/>
                  <a:pt x="383187" y="46001"/>
                  <a:pt x="807152" y="2945"/>
                </a:cubicBezTo>
                <a:lnTo>
                  <a:pt x="865475" y="0"/>
                </a:lnTo>
                <a:close/>
              </a:path>
            </a:pathLst>
          </a:custGeom>
          <a:solidFill>
            <a:schemeClr val="accent4">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8" name="Freeform: Shape 17">
            <a:extLst>
              <a:ext uri="{FF2B5EF4-FFF2-40B4-BE49-F238E27FC236}">
                <a16:creationId xmlns:a16="http://schemas.microsoft.com/office/drawing/2014/main" id="{145A2E5E-4E9A-A552-FA45-F785DE97205D}"/>
              </a:ext>
            </a:extLst>
          </p:cNvPr>
          <p:cNvSpPr/>
          <p:nvPr/>
        </p:nvSpPr>
        <p:spPr>
          <a:xfrm flipH="1" flipV="1">
            <a:off x="5117724" y="2649943"/>
            <a:ext cx="936640" cy="939338"/>
          </a:xfrm>
          <a:custGeom>
            <a:avLst/>
            <a:gdLst>
              <a:gd name="connsiteX0" fmla="*/ 0 w 865475"/>
              <a:gd name="connsiteY0" fmla="*/ 0 h 867969"/>
              <a:gd name="connsiteX1" fmla="*/ 865475 w 865475"/>
              <a:gd name="connsiteY1" fmla="*/ 0 h 867969"/>
              <a:gd name="connsiteX2" fmla="*/ 862397 w 865475"/>
              <a:gd name="connsiteY2" fmla="*/ 60950 h 867969"/>
              <a:gd name="connsiteX3" fmla="*/ 58323 w 865475"/>
              <a:gd name="connsiteY3" fmla="*/ 865024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2397" y="60950"/>
                </a:lnTo>
                <a:cubicBezTo>
                  <a:pt x="819341" y="484916"/>
                  <a:pt x="482289" y="821968"/>
                  <a:pt x="58323" y="865024"/>
                </a:cubicBezTo>
                <a:lnTo>
                  <a:pt x="0" y="867969"/>
                </a:lnTo>
                <a:lnTo>
                  <a:pt x="0" y="0"/>
                </a:lnTo>
                <a:close/>
              </a:path>
            </a:pathLst>
          </a:custGeom>
          <a:solidFill>
            <a:schemeClr val="accent1">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9" name="Freeform: Shape 18">
            <a:extLst>
              <a:ext uri="{FF2B5EF4-FFF2-40B4-BE49-F238E27FC236}">
                <a16:creationId xmlns:a16="http://schemas.microsoft.com/office/drawing/2014/main" id="{8C8445FC-90FB-0C52-1600-162691A8CF5E}"/>
              </a:ext>
            </a:extLst>
          </p:cNvPr>
          <p:cNvSpPr/>
          <p:nvPr/>
        </p:nvSpPr>
        <p:spPr>
          <a:xfrm flipH="1">
            <a:off x="6127482" y="3656714"/>
            <a:ext cx="936640" cy="939338"/>
          </a:xfrm>
          <a:custGeom>
            <a:avLst/>
            <a:gdLst>
              <a:gd name="connsiteX0" fmla="*/ 0 w 865475"/>
              <a:gd name="connsiteY0" fmla="*/ 0 h 867969"/>
              <a:gd name="connsiteX1" fmla="*/ 865475 w 865475"/>
              <a:gd name="connsiteY1" fmla="*/ 0 h 867969"/>
              <a:gd name="connsiteX2" fmla="*/ 865475 w 865475"/>
              <a:gd name="connsiteY2" fmla="*/ 867969 h 867969"/>
              <a:gd name="connsiteX3" fmla="*/ 807152 w 865475"/>
              <a:gd name="connsiteY3" fmla="*/ 865024 h 867969"/>
              <a:gd name="connsiteX4" fmla="*/ 3078 w 865475"/>
              <a:gd name="connsiteY4" fmla="*/ 60950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5475" y="867969"/>
                </a:lnTo>
                <a:lnTo>
                  <a:pt x="807152" y="865024"/>
                </a:lnTo>
                <a:cubicBezTo>
                  <a:pt x="383187" y="821968"/>
                  <a:pt x="46134" y="484916"/>
                  <a:pt x="3078" y="60950"/>
                </a:cubicBezTo>
                <a:lnTo>
                  <a:pt x="0" y="0"/>
                </a:lnTo>
                <a:close/>
              </a:path>
            </a:pathLst>
          </a:custGeom>
          <a:solidFill>
            <a:schemeClr val="accent3">
              <a:lumMod val="90000"/>
              <a:lumOff val="10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20" name="Oval 19">
            <a:extLst>
              <a:ext uri="{FF2B5EF4-FFF2-40B4-BE49-F238E27FC236}">
                <a16:creationId xmlns:a16="http://schemas.microsoft.com/office/drawing/2014/main" id="{86C03A27-30E3-34B3-FEDE-FCDF3BAB0C1F}"/>
              </a:ext>
            </a:extLst>
          </p:cNvPr>
          <p:cNvSpPr/>
          <p:nvPr/>
        </p:nvSpPr>
        <p:spPr>
          <a:xfrm>
            <a:off x="5363370" y="2895446"/>
            <a:ext cx="1455105" cy="1455104"/>
          </a:xfrm>
          <a:prstGeom prst="ellipse">
            <a:avLst/>
          </a:prstGeom>
          <a:solidFill>
            <a:srgbClr val="FFFFFF"/>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mn-lt"/>
              <a:ea typeface="+mn-ea"/>
              <a:cs typeface="+mn-cs"/>
            </a:endParaRPr>
          </a:p>
        </p:txBody>
      </p:sp>
      <p:grpSp>
        <p:nvGrpSpPr>
          <p:cNvPr id="21" name="Group 20">
            <a:extLst>
              <a:ext uri="{FF2B5EF4-FFF2-40B4-BE49-F238E27FC236}">
                <a16:creationId xmlns:a16="http://schemas.microsoft.com/office/drawing/2014/main" id="{53C0D34C-2358-7052-E9FF-17284D548D10}"/>
              </a:ext>
            </a:extLst>
          </p:cNvPr>
          <p:cNvGrpSpPr/>
          <p:nvPr/>
        </p:nvGrpSpPr>
        <p:grpSpPr>
          <a:xfrm rot="5424185">
            <a:off x="5463677" y="2282889"/>
            <a:ext cx="1264035" cy="137115"/>
            <a:chOff x="897148" y="1374871"/>
            <a:chExt cx="7142672" cy="903304"/>
          </a:xfrm>
        </p:grpSpPr>
        <p:sp>
          <p:nvSpPr>
            <p:cNvPr id="37" name="Freeform 30">
              <a:extLst>
                <a:ext uri="{FF2B5EF4-FFF2-40B4-BE49-F238E27FC236}">
                  <a16:creationId xmlns:a16="http://schemas.microsoft.com/office/drawing/2014/main" id="{BF5FB8EC-E069-554D-8955-80B82C6DD5B2}"/>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8" name="Freeform 31">
              <a:extLst>
                <a:ext uri="{FF2B5EF4-FFF2-40B4-BE49-F238E27FC236}">
                  <a16:creationId xmlns:a16="http://schemas.microsoft.com/office/drawing/2014/main" id="{957D1EF6-7110-7582-BD90-EEA7A0677EC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9" name="Rectangle 38">
              <a:extLst>
                <a:ext uri="{FF2B5EF4-FFF2-40B4-BE49-F238E27FC236}">
                  <a16:creationId xmlns:a16="http://schemas.microsoft.com/office/drawing/2014/main" id="{B9520065-040E-248A-6826-648AB72ED6F6}"/>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2" name="Group 21">
            <a:extLst>
              <a:ext uri="{FF2B5EF4-FFF2-40B4-BE49-F238E27FC236}">
                <a16:creationId xmlns:a16="http://schemas.microsoft.com/office/drawing/2014/main" id="{1006FCB4-0764-191D-DC4B-FB3272DCB658}"/>
              </a:ext>
            </a:extLst>
          </p:cNvPr>
          <p:cNvGrpSpPr/>
          <p:nvPr/>
        </p:nvGrpSpPr>
        <p:grpSpPr>
          <a:xfrm rot="5424185">
            <a:off x="5463677" y="4816302"/>
            <a:ext cx="1264035" cy="137115"/>
            <a:chOff x="897148" y="1374871"/>
            <a:chExt cx="7142672" cy="903304"/>
          </a:xfrm>
        </p:grpSpPr>
        <p:sp>
          <p:nvSpPr>
            <p:cNvPr id="34" name="Freeform 30">
              <a:extLst>
                <a:ext uri="{FF2B5EF4-FFF2-40B4-BE49-F238E27FC236}">
                  <a16:creationId xmlns:a16="http://schemas.microsoft.com/office/drawing/2014/main" id="{D79AE21B-A07A-0597-FAFC-1004EFA06FD5}"/>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5" name="Freeform 31">
              <a:extLst>
                <a:ext uri="{FF2B5EF4-FFF2-40B4-BE49-F238E27FC236}">
                  <a16:creationId xmlns:a16="http://schemas.microsoft.com/office/drawing/2014/main" id="{823F6DE4-14F0-29D7-BFB5-5919AF12D30E}"/>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6" name="Rectangle 35">
              <a:extLst>
                <a:ext uri="{FF2B5EF4-FFF2-40B4-BE49-F238E27FC236}">
                  <a16:creationId xmlns:a16="http://schemas.microsoft.com/office/drawing/2014/main" id="{DF33D75E-F393-05DD-4EE9-657A9FCFEA73}"/>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3" name="Group 22">
            <a:extLst>
              <a:ext uri="{FF2B5EF4-FFF2-40B4-BE49-F238E27FC236}">
                <a16:creationId xmlns:a16="http://schemas.microsoft.com/office/drawing/2014/main" id="{CD02AF7A-3690-F572-7C12-FC94BBB693C9}"/>
              </a:ext>
            </a:extLst>
          </p:cNvPr>
          <p:cNvGrpSpPr/>
          <p:nvPr/>
        </p:nvGrpSpPr>
        <p:grpSpPr>
          <a:xfrm rot="10824185">
            <a:off x="6734693" y="3553729"/>
            <a:ext cx="1264035" cy="137115"/>
            <a:chOff x="897148" y="1374871"/>
            <a:chExt cx="7142672" cy="903304"/>
          </a:xfrm>
        </p:grpSpPr>
        <p:sp>
          <p:nvSpPr>
            <p:cNvPr id="31" name="Freeform 30">
              <a:extLst>
                <a:ext uri="{FF2B5EF4-FFF2-40B4-BE49-F238E27FC236}">
                  <a16:creationId xmlns:a16="http://schemas.microsoft.com/office/drawing/2014/main" id="{3AC0DC8C-3E6F-4D24-0C2F-E5DA94529C8D}"/>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2" name="Freeform 31">
              <a:extLst>
                <a:ext uri="{FF2B5EF4-FFF2-40B4-BE49-F238E27FC236}">
                  <a16:creationId xmlns:a16="http://schemas.microsoft.com/office/drawing/2014/main" id="{EAB6FA57-62F4-DB68-D953-59F8067AB40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3" name="Rectangle 32">
              <a:extLst>
                <a:ext uri="{FF2B5EF4-FFF2-40B4-BE49-F238E27FC236}">
                  <a16:creationId xmlns:a16="http://schemas.microsoft.com/office/drawing/2014/main" id="{F44C98BB-EE4F-D3C6-8B9C-DB07E44675AC}"/>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4" name="Group 23">
            <a:extLst>
              <a:ext uri="{FF2B5EF4-FFF2-40B4-BE49-F238E27FC236}">
                <a16:creationId xmlns:a16="http://schemas.microsoft.com/office/drawing/2014/main" id="{D7265035-6BB1-0CA5-1BD8-5310C210EC8A}"/>
              </a:ext>
            </a:extLst>
          </p:cNvPr>
          <p:cNvGrpSpPr/>
          <p:nvPr/>
        </p:nvGrpSpPr>
        <p:grpSpPr>
          <a:xfrm rot="10824185">
            <a:off x="4193272" y="3553728"/>
            <a:ext cx="1264035" cy="137115"/>
            <a:chOff x="897148" y="1374871"/>
            <a:chExt cx="7142672" cy="903304"/>
          </a:xfrm>
        </p:grpSpPr>
        <p:sp>
          <p:nvSpPr>
            <p:cNvPr id="27" name="Freeform 30">
              <a:extLst>
                <a:ext uri="{FF2B5EF4-FFF2-40B4-BE49-F238E27FC236}">
                  <a16:creationId xmlns:a16="http://schemas.microsoft.com/office/drawing/2014/main" id="{1749A794-8964-A609-D52D-1195BE05A286}"/>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29" name="Freeform 31">
              <a:extLst>
                <a:ext uri="{FF2B5EF4-FFF2-40B4-BE49-F238E27FC236}">
                  <a16:creationId xmlns:a16="http://schemas.microsoft.com/office/drawing/2014/main" id="{C0958D67-24AA-C87F-AB3B-C4147902FC3B}"/>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0" name="Rectangle 29">
              <a:extLst>
                <a:ext uri="{FF2B5EF4-FFF2-40B4-BE49-F238E27FC236}">
                  <a16:creationId xmlns:a16="http://schemas.microsoft.com/office/drawing/2014/main" id="{BDE90BC0-500E-B78D-5269-C73AABF229C2}"/>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sp>
        <p:nvSpPr>
          <p:cNvPr id="25" name="Oval 24">
            <a:extLst>
              <a:ext uri="{FF2B5EF4-FFF2-40B4-BE49-F238E27FC236}">
                <a16:creationId xmlns:a16="http://schemas.microsoft.com/office/drawing/2014/main" id="{D28AA462-2895-8FE9-D7DF-EF8FA066EB62}"/>
              </a:ext>
            </a:extLst>
          </p:cNvPr>
          <p:cNvSpPr/>
          <p:nvPr/>
        </p:nvSpPr>
        <p:spPr>
          <a:xfrm rot="25465">
            <a:off x="5462136" y="2997341"/>
            <a:ext cx="1258862" cy="1258860"/>
          </a:xfrm>
          <a:prstGeom prst="ellipse">
            <a:avLst/>
          </a:prstGeom>
          <a:solidFill>
            <a:schemeClr val="accent5"/>
          </a:solidFill>
          <a:ln w="9525">
            <a:noFill/>
          </a:ln>
          <a:effectLst>
            <a:innerShdw blurRad="63500" dist="50800" dir="162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bg1"/>
              </a:solidFill>
              <a:latin typeface="+mn-lt"/>
            </a:endParaRPr>
          </a:p>
        </p:txBody>
      </p:sp>
      <p:sp>
        <p:nvSpPr>
          <p:cNvPr id="50" name="Text Placeholder 49">
            <a:extLst>
              <a:ext uri="{FF2B5EF4-FFF2-40B4-BE49-F238E27FC236}">
                <a16:creationId xmlns:a16="http://schemas.microsoft.com/office/drawing/2014/main" id="{F613E6D6-878B-B453-813B-C81ACB1EC4F1}"/>
              </a:ext>
            </a:extLst>
          </p:cNvPr>
          <p:cNvSpPr>
            <a:spLocks noGrp="1"/>
          </p:cNvSpPr>
          <p:nvPr>
            <p:ph type="body" sz="quarter" idx="10" hasCustomPrompt="1"/>
          </p:nvPr>
        </p:nvSpPr>
        <p:spPr>
          <a:xfrm>
            <a:off x="609600"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1</a:t>
            </a:r>
          </a:p>
        </p:txBody>
      </p:sp>
      <p:sp>
        <p:nvSpPr>
          <p:cNvPr id="51" name="Text Placeholder 49">
            <a:extLst>
              <a:ext uri="{FF2B5EF4-FFF2-40B4-BE49-F238E27FC236}">
                <a16:creationId xmlns:a16="http://schemas.microsoft.com/office/drawing/2014/main" id="{0D778ACC-9630-760B-9F08-43480783C060}"/>
              </a:ext>
            </a:extLst>
          </p:cNvPr>
          <p:cNvSpPr>
            <a:spLocks noGrp="1"/>
          </p:cNvSpPr>
          <p:nvPr>
            <p:ph type="body" sz="quarter" idx="11" hasCustomPrompt="1"/>
          </p:nvPr>
        </p:nvSpPr>
        <p:spPr>
          <a:xfrm>
            <a:off x="7981152"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2"/>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2</a:t>
            </a:r>
          </a:p>
        </p:txBody>
      </p:sp>
      <p:sp>
        <p:nvSpPr>
          <p:cNvPr id="52" name="Text Placeholder 49">
            <a:extLst>
              <a:ext uri="{FF2B5EF4-FFF2-40B4-BE49-F238E27FC236}">
                <a16:creationId xmlns:a16="http://schemas.microsoft.com/office/drawing/2014/main" id="{0F5CB697-063D-6A04-87B2-C8279E566F98}"/>
              </a:ext>
            </a:extLst>
          </p:cNvPr>
          <p:cNvSpPr>
            <a:spLocks noGrp="1"/>
          </p:cNvSpPr>
          <p:nvPr>
            <p:ph type="body" sz="quarter" idx="12" hasCustomPrompt="1"/>
          </p:nvPr>
        </p:nvSpPr>
        <p:spPr>
          <a:xfrm>
            <a:off x="7981152"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3"/>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2</a:t>
            </a:r>
          </a:p>
        </p:txBody>
      </p:sp>
      <p:sp>
        <p:nvSpPr>
          <p:cNvPr id="53" name="Text Placeholder 49">
            <a:extLst>
              <a:ext uri="{FF2B5EF4-FFF2-40B4-BE49-F238E27FC236}">
                <a16:creationId xmlns:a16="http://schemas.microsoft.com/office/drawing/2014/main" id="{154DE626-603D-FF73-E138-90EC3BC9828F}"/>
              </a:ext>
            </a:extLst>
          </p:cNvPr>
          <p:cNvSpPr>
            <a:spLocks noGrp="1"/>
          </p:cNvSpPr>
          <p:nvPr>
            <p:ph type="body" sz="quarter" idx="13" hasCustomPrompt="1"/>
          </p:nvPr>
        </p:nvSpPr>
        <p:spPr>
          <a:xfrm>
            <a:off x="609600"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4"/>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4</a:t>
            </a:r>
          </a:p>
        </p:txBody>
      </p:sp>
      <p:sp>
        <p:nvSpPr>
          <p:cNvPr id="54" name="Text Placeholder 49">
            <a:extLst>
              <a:ext uri="{FF2B5EF4-FFF2-40B4-BE49-F238E27FC236}">
                <a16:creationId xmlns:a16="http://schemas.microsoft.com/office/drawing/2014/main" id="{F2DAE40C-EACC-5FFD-85BF-863B96C484DF}"/>
              </a:ext>
            </a:extLst>
          </p:cNvPr>
          <p:cNvSpPr>
            <a:spLocks noGrp="1"/>
          </p:cNvSpPr>
          <p:nvPr>
            <p:ph type="body" sz="quarter" idx="14" hasCustomPrompt="1"/>
          </p:nvPr>
        </p:nvSpPr>
        <p:spPr>
          <a:xfrm>
            <a:off x="609600"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5" name="Text Placeholder 49">
            <a:extLst>
              <a:ext uri="{FF2B5EF4-FFF2-40B4-BE49-F238E27FC236}">
                <a16:creationId xmlns:a16="http://schemas.microsoft.com/office/drawing/2014/main" id="{63779F07-01BE-F026-D7F5-83278EDA8FF4}"/>
              </a:ext>
            </a:extLst>
          </p:cNvPr>
          <p:cNvSpPr>
            <a:spLocks noGrp="1"/>
          </p:cNvSpPr>
          <p:nvPr>
            <p:ph type="body" sz="quarter" idx="15" hasCustomPrompt="1"/>
          </p:nvPr>
        </p:nvSpPr>
        <p:spPr>
          <a:xfrm>
            <a:off x="7981152"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7" name="Text Placeholder 49">
            <a:extLst>
              <a:ext uri="{FF2B5EF4-FFF2-40B4-BE49-F238E27FC236}">
                <a16:creationId xmlns:a16="http://schemas.microsoft.com/office/drawing/2014/main" id="{C1216BF0-8278-522F-F502-4B90E970BC1B}"/>
              </a:ext>
            </a:extLst>
          </p:cNvPr>
          <p:cNvSpPr>
            <a:spLocks noGrp="1"/>
          </p:cNvSpPr>
          <p:nvPr>
            <p:ph type="body" sz="quarter" idx="16" hasCustomPrompt="1"/>
          </p:nvPr>
        </p:nvSpPr>
        <p:spPr>
          <a:xfrm>
            <a:off x="7981152"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8" name="Text Placeholder 49">
            <a:extLst>
              <a:ext uri="{FF2B5EF4-FFF2-40B4-BE49-F238E27FC236}">
                <a16:creationId xmlns:a16="http://schemas.microsoft.com/office/drawing/2014/main" id="{0CF8EFD0-CFBB-9F3F-EBD3-2808777F0954}"/>
              </a:ext>
            </a:extLst>
          </p:cNvPr>
          <p:cNvSpPr>
            <a:spLocks noGrp="1"/>
          </p:cNvSpPr>
          <p:nvPr>
            <p:ph type="body" sz="quarter" idx="17" hasCustomPrompt="1"/>
          </p:nvPr>
        </p:nvSpPr>
        <p:spPr>
          <a:xfrm>
            <a:off x="609600"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61" name="Picture Placeholder 60">
            <a:extLst>
              <a:ext uri="{FF2B5EF4-FFF2-40B4-BE49-F238E27FC236}">
                <a16:creationId xmlns:a16="http://schemas.microsoft.com/office/drawing/2014/main" id="{98A908B8-B47A-5285-2570-D809F37B9664}"/>
              </a:ext>
            </a:extLst>
          </p:cNvPr>
          <p:cNvSpPr>
            <a:spLocks noGrp="1"/>
          </p:cNvSpPr>
          <p:nvPr>
            <p:ph type="pic" sz="quarter" idx="19" hasCustomPrompt="1"/>
          </p:nvPr>
        </p:nvSpPr>
        <p:spPr>
          <a:xfrm>
            <a:off x="4742510" y="2521243"/>
            <a:ext cx="365760" cy="365760"/>
          </a:xfrm>
        </p:spPr>
        <p:txBody>
          <a:bodyPr/>
          <a:lstStyle>
            <a:lvl1pPr marL="0" indent="0" rtl="0">
              <a:lnSpc>
                <a:spcPct val="100000"/>
              </a:lnSpc>
              <a:spcBef>
                <a:spcPts val="0"/>
              </a:spcBef>
              <a:buNone/>
              <a:defRPr sz="1400"/>
            </a:lvl1pPr>
          </a:lstStyle>
          <a:p>
            <a:r>
              <a:rPr lang="en-AU" sz="1600">
                <a:solidFill>
                  <a:schemeClr val="bg1"/>
                </a:solidFill>
                <a:latin typeface="+mn-lt"/>
              </a:rPr>
              <a:t>icon</a:t>
            </a:r>
          </a:p>
        </p:txBody>
      </p:sp>
      <p:sp>
        <p:nvSpPr>
          <p:cNvPr id="63" name="Picture Placeholder 60">
            <a:extLst>
              <a:ext uri="{FF2B5EF4-FFF2-40B4-BE49-F238E27FC236}">
                <a16:creationId xmlns:a16="http://schemas.microsoft.com/office/drawing/2014/main" id="{8E6FDE73-0816-CEFF-31FA-F029F1EC9D99}"/>
              </a:ext>
            </a:extLst>
          </p:cNvPr>
          <p:cNvSpPr>
            <a:spLocks noGrp="1"/>
          </p:cNvSpPr>
          <p:nvPr>
            <p:ph type="pic" sz="quarter" idx="21" hasCustomPrompt="1"/>
          </p:nvPr>
        </p:nvSpPr>
        <p:spPr>
          <a:xfrm>
            <a:off x="4760982" y="4430265"/>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
        <p:nvSpPr>
          <p:cNvPr id="64" name="Picture Placeholder 60">
            <a:extLst>
              <a:ext uri="{FF2B5EF4-FFF2-40B4-BE49-F238E27FC236}">
                <a16:creationId xmlns:a16="http://schemas.microsoft.com/office/drawing/2014/main" id="{FD655BBB-06CA-CB12-E674-B48E131BDB50}"/>
              </a:ext>
            </a:extLst>
          </p:cNvPr>
          <p:cNvSpPr>
            <a:spLocks noGrp="1"/>
          </p:cNvSpPr>
          <p:nvPr>
            <p:ph type="pic" sz="quarter" idx="22" hasCustomPrompt="1"/>
          </p:nvPr>
        </p:nvSpPr>
        <p:spPr>
          <a:xfrm>
            <a:off x="6879911" y="4430265"/>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
        <p:nvSpPr>
          <p:cNvPr id="65" name="Picture Placeholder 60">
            <a:extLst>
              <a:ext uri="{FF2B5EF4-FFF2-40B4-BE49-F238E27FC236}">
                <a16:creationId xmlns:a16="http://schemas.microsoft.com/office/drawing/2014/main" id="{26A2CC01-5371-C5EB-5EC5-8CCD468380AC}"/>
              </a:ext>
            </a:extLst>
          </p:cNvPr>
          <p:cNvSpPr>
            <a:spLocks noGrp="1"/>
          </p:cNvSpPr>
          <p:nvPr>
            <p:ph type="pic" sz="quarter" idx="20" hasCustomPrompt="1"/>
          </p:nvPr>
        </p:nvSpPr>
        <p:spPr>
          <a:xfrm>
            <a:off x="5704050" y="3239254"/>
            <a:ext cx="775035" cy="775034"/>
          </a:xfrm>
          <a:prstGeom prst="rect">
            <a:avLst/>
          </a:prstGeom>
        </p:spPr>
        <p:txBody>
          <a:bodyPr/>
          <a:lstStyle>
            <a:lvl1pPr marL="0" indent="0" rtl="0">
              <a:lnSpc>
                <a:spcPct val="100000"/>
              </a:lnSpc>
              <a:spcBef>
                <a:spcPts val="0"/>
              </a:spcBef>
              <a:buNone/>
              <a:defRPr sz="1400"/>
            </a:lvl1pPr>
          </a:lstStyle>
          <a:p>
            <a:r>
              <a:rPr lang="en-AU" sz="1600">
                <a:solidFill>
                  <a:schemeClr val="bg1"/>
                </a:solidFill>
                <a:latin typeface="+mn-lt"/>
              </a:rPr>
              <a:t>Icon or Image</a:t>
            </a:r>
          </a:p>
        </p:txBody>
      </p:sp>
      <p:sp>
        <p:nvSpPr>
          <p:cNvPr id="66" name="Picture Placeholder 60">
            <a:extLst>
              <a:ext uri="{FF2B5EF4-FFF2-40B4-BE49-F238E27FC236}">
                <a16:creationId xmlns:a16="http://schemas.microsoft.com/office/drawing/2014/main" id="{7F67F4C9-78F3-1D3D-8F95-3A719EE27701}"/>
              </a:ext>
            </a:extLst>
          </p:cNvPr>
          <p:cNvSpPr>
            <a:spLocks noGrp="1"/>
          </p:cNvSpPr>
          <p:nvPr>
            <p:ph type="pic" sz="quarter" idx="23" hasCustomPrompt="1"/>
          </p:nvPr>
        </p:nvSpPr>
        <p:spPr>
          <a:xfrm>
            <a:off x="7015069" y="2521243"/>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Tree>
    <p:extLst>
      <p:ext uri="{BB962C8B-B14F-4D97-AF65-F5344CB8AC3E}">
        <p14:creationId xmlns:p14="http://schemas.microsoft.com/office/powerpoint/2010/main" val="1319564871"/>
      </p:ext>
    </p:extLst>
  </p:cSld>
  <p:clrMapOvr>
    <a:masterClrMapping/>
  </p:clrMapOvr>
  <p:extLst>
    <p:ext uri="{DCECCB84-F9BA-43D5-87BE-67443E8EF086}">
      <p15:sldGuideLst xmlns:p15="http://schemas.microsoft.com/office/powerpoint/2012/main">
        <p15:guide id="1" orient="horz" pos="3952">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EAM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773125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grpSp>
        <p:nvGrpSpPr>
          <p:cNvPr id="133" name="Group 132">
            <a:extLst>
              <a:ext uri="{FF2B5EF4-FFF2-40B4-BE49-F238E27FC236}">
                <a16:creationId xmlns:a16="http://schemas.microsoft.com/office/drawing/2014/main" id="{452DD93E-0857-7CCF-BB58-C0AD031D888E}"/>
              </a:ext>
            </a:extLst>
          </p:cNvPr>
          <p:cNvGrpSpPr/>
          <p:nvPr/>
        </p:nvGrpSpPr>
        <p:grpSpPr>
          <a:xfrm>
            <a:off x="639082" y="2178231"/>
            <a:ext cx="2071434" cy="3508194"/>
            <a:chOff x="639082" y="2368731"/>
            <a:chExt cx="2071434" cy="3508194"/>
          </a:xfrm>
        </p:grpSpPr>
        <p:sp>
          <p:nvSpPr>
            <p:cNvPr id="134" name="Rectangle: Rounded Corners 133">
              <a:extLst>
                <a:ext uri="{FF2B5EF4-FFF2-40B4-BE49-F238E27FC236}">
                  <a16:creationId xmlns:a16="http://schemas.microsoft.com/office/drawing/2014/main" id="{0A738DC4-5F4E-E7EB-EB07-9DD9A2F943EE}"/>
                </a:ext>
              </a:extLst>
            </p:cNvPr>
            <p:cNvSpPr/>
            <p:nvPr/>
          </p:nvSpPr>
          <p:spPr>
            <a:xfrm>
              <a:off x="639082"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noProof="0">
                <a:ln>
                  <a:noFill/>
                </a:ln>
                <a:solidFill>
                  <a:srgbClr val="0D003F"/>
                </a:solidFill>
                <a:effectLst/>
                <a:uLnTx/>
                <a:uFillTx/>
                <a:latin typeface="Arial"/>
              </a:endParaRPr>
            </a:p>
          </p:txBody>
        </p:sp>
        <p:sp>
          <p:nvSpPr>
            <p:cNvPr id="135" name="Rectangle: Rounded Corners 134">
              <a:extLst>
                <a:ext uri="{FF2B5EF4-FFF2-40B4-BE49-F238E27FC236}">
                  <a16:creationId xmlns:a16="http://schemas.microsoft.com/office/drawing/2014/main" id="{43A37A8D-D086-C302-BADD-FF732646FEA0}"/>
                </a:ext>
              </a:extLst>
            </p:cNvPr>
            <p:cNvSpPr/>
            <p:nvPr/>
          </p:nvSpPr>
          <p:spPr>
            <a:xfrm>
              <a:off x="691602"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36" name="Freeform: Shape 135">
              <a:extLst>
                <a:ext uri="{FF2B5EF4-FFF2-40B4-BE49-F238E27FC236}">
                  <a16:creationId xmlns:a16="http://schemas.microsoft.com/office/drawing/2014/main" id="{E40A798E-80D3-882F-A796-58440CD14464}"/>
                </a:ext>
              </a:extLst>
            </p:cNvPr>
            <p:cNvSpPr/>
            <p:nvPr/>
          </p:nvSpPr>
          <p:spPr>
            <a:xfrm>
              <a:off x="2255354"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37" name="Group 136">
            <a:extLst>
              <a:ext uri="{FF2B5EF4-FFF2-40B4-BE49-F238E27FC236}">
                <a16:creationId xmlns:a16="http://schemas.microsoft.com/office/drawing/2014/main" id="{70E68981-9182-E827-221F-F8DE940F9DF9}"/>
              </a:ext>
            </a:extLst>
          </p:cNvPr>
          <p:cNvGrpSpPr/>
          <p:nvPr/>
        </p:nvGrpSpPr>
        <p:grpSpPr>
          <a:xfrm>
            <a:off x="2852209" y="2178231"/>
            <a:ext cx="2071434" cy="3508194"/>
            <a:chOff x="2864893" y="2368731"/>
            <a:chExt cx="2071434" cy="3508194"/>
          </a:xfrm>
        </p:grpSpPr>
        <p:sp>
          <p:nvSpPr>
            <p:cNvPr id="138" name="Rectangle: Rounded Corners 137">
              <a:extLst>
                <a:ext uri="{FF2B5EF4-FFF2-40B4-BE49-F238E27FC236}">
                  <a16:creationId xmlns:a16="http://schemas.microsoft.com/office/drawing/2014/main" id="{B9784E0A-A84D-8836-1BDA-93201F7DDACF}"/>
                </a:ext>
              </a:extLst>
            </p:cNvPr>
            <p:cNvSpPr/>
            <p:nvPr/>
          </p:nvSpPr>
          <p:spPr>
            <a:xfrm>
              <a:off x="2864893"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39" name="Rectangle: Rounded Corners 138">
              <a:extLst>
                <a:ext uri="{FF2B5EF4-FFF2-40B4-BE49-F238E27FC236}">
                  <a16:creationId xmlns:a16="http://schemas.microsoft.com/office/drawing/2014/main" id="{0C0E46B5-339F-B0B6-AA89-A2AAC62A1864}"/>
                </a:ext>
              </a:extLst>
            </p:cNvPr>
            <p:cNvSpPr/>
            <p:nvPr/>
          </p:nvSpPr>
          <p:spPr>
            <a:xfrm>
              <a:off x="29203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0" name="Freeform: Shape 139">
              <a:extLst>
                <a:ext uri="{FF2B5EF4-FFF2-40B4-BE49-F238E27FC236}">
                  <a16:creationId xmlns:a16="http://schemas.microsoft.com/office/drawing/2014/main" id="{75FBB2B4-4272-9431-36A5-1787962EEA52}"/>
                </a:ext>
              </a:extLst>
            </p:cNvPr>
            <p:cNvSpPr/>
            <p:nvPr/>
          </p:nvSpPr>
          <p:spPr>
            <a:xfrm>
              <a:off x="4485631"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1" name="Group 140">
            <a:extLst>
              <a:ext uri="{FF2B5EF4-FFF2-40B4-BE49-F238E27FC236}">
                <a16:creationId xmlns:a16="http://schemas.microsoft.com/office/drawing/2014/main" id="{499F2083-E7E9-34CE-8FF0-4B5E06B19B03}"/>
              </a:ext>
            </a:extLst>
          </p:cNvPr>
          <p:cNvGrpSpPr/>
          <p:nvPr/>
        </p:nvGrpSpPr>
        <p:grpSpPr>
          <a:xfrm>
            <a:off x="5065336" y="2178231"/>
            <a:ext cx="2071434" cy="3508194"/>
            <a:chOff x="5090705" y="2368731"/>
            <a:chExt cx="2071434" cy="3508194"/>
          </a:xfrm>
        </p:grpSpPr>
        <p:sp>
          <p:nvSpPr>
            <p:cNvPr id="142" name="Rectangle: Rounded Corners 141">
              <a:extLst>
                <a:ext uri="{FF2B5EF4-FFF2-40B4-BE49-F238E27FC236}">
                  <a16:creationId xmlns:a16="http://schemas.microsoft.com/office/drawing/2014/main" id="{4BBB573D-3E7C-8BB9-D175-67461A9B9076}"/>
                </a:ext>
              </a:extLst>
            </p:cNvPr>
            <p:cNvSpPr/>
            <p:nvPr/>
          </p:nvSpPr>
          <p:spPr>
            <a:xfrm>
              <a:off x="5090705"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3" name="Rectangle: Rounded Corners 142">
              <a:extLst>
                <a:ext uri="{FF2B5EF4-FFF2-40B4-BE49-F238E27FC236}">
                  <a16:creationId xmlns:a16="http://schemas.microsoft.com/office/drawing/2014/main" id="{3C97E5EA-9A90-1C4D-77C0-2434C2741368}"/>
                </a:ext>
              </a:extLst>
            </p:cNvPr>
            <p:cNvSpPr/>
            <p:nvPr/>
          </p:nvSpPr>
          <p:spPr>
            <a:xfrm>
              <a:off x="5149028"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4" name="Freeform: Shape 143">
              <a:extLst>
                <a:ext uri="{FF2B5EF4-FFF2-40B4-BE49-F238E27FC236}">
                  <a16:creationId xmlns:a16="http://schemas.microsoft.com/office/drawing/2014/main" id="{31DE1FF3-592B-9A0B-A376-99A5B6169C81}"/>
                </a:ext>
              </a:extLst>
            </p:cNvPr>
            <p:cNvSpPr/>
            <p:nvPr/>
          </p:nvSpPr>
          <p:spPr>
            <a:xfrm>
              <a:off x="6714568"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F34EB7DE-02F2-7C7F-203E-1287C23203AB}"/>
              </a:ext>
            </a:extLst>
          </p:cNvPr>
          <p:cNvGrpSpPr/>
          <p:nvPr/>
        </p:nvGrpSpPr>
        <p:grpSpPr>
          <a:xfrm>
            <a:off x="7278463" y="2178231"/>
            <a:ext cx="2071434" cy="3508194"/>
            <a:chOff x="7316517" y="2368731"/>
            <a:chExt cx="2071434" cy="3508194"/>
          </a:xfrm>
        </p:grpSpPr>
        <p:sp>
          <p:nvSpPr>
            <p:cNvPr id="146" name="Rectangle: Rounded Corners 145">
              <a:extLst>
                <a:ext uri="{FF2B5EF4-FFF2-40B4-BE49-F238E27FC236}">
                  <a16:creationId xmlns:a16="http://schemas.microsoft.com/office/drawing/2014/main" id="{0B86E04E-2545-0642-99A0-4B221B8AEF59}"/>
                </a:ext>
              </a:extLst>
            </p:cNvPr>
            <p:cNvSpPr/>
            <p:nvPr/>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D508E1DE-5C5A-4EFC-C9B1-311689DC630C}"/>
                </a:ext>
              </a:extLst>
            </p:cNvPr>
            <p:cNvSpPr/>
            <p:nvPr/>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8" name="Freeform: Shape 147">
              <a:extLst>
                <a:ext uri="{FF2B5EF4-FFF2-40B4-BE49-F238E27FC236}">
                  <a16:creationId xmlns:a16="http://schemas.microsoft.com/office/drawing/2014/main" id="{650012BE-858D-534D-E592-9EA66B17ED80}"/>
                </a:ext>
              </a:extLst>
            </p:cNvPr>
            <p:cNvSpPr/>
            <p:nvPr/>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9" name="Group 148">
            <a:extLst>
              <a:ext uri="{FF2B5EF4-FFF2-40B4-BE49-F238E27FC236}">
                <a16:creationId xmlns:a16="http://schemas.microsoft.com/office/drawing/2014/main" id="{E0E4F160-9C02-A61F-C663-542532C4CC0A}"/>
              </a:ext>
            </a:extLst>
          </p:cNvPr>
          <p:cNvGrpSpPr/>
          <p:nvPr/>
        </p:nvGrpSpPr>
        <p:grpSpPr>
          <a:xfrm>
            <a:off x="9491589" y="2178231"/>
            <a:ext cx="2071434" cy="3508194"/>
            <a:chOff x="7316517" y="2368731"/>
            <a:chExt cx="2071434" cy="3508194"/>
          </a:xfrm>
        </p:grpSpPr>
        <p:sp>
          <p:nvSpPr>
            <p:cNvPr id="150" name="Rectangle: Rounded Corners 149">
              <a:extLst>
                <a:ext uri="{FF2B5EF4-FFF2-40B4-BE49-F238E27FC236}">
                  <a16:creationId xmlns:a16="http://schemas.microsoft.com/office/drawing/2014/main" id="{04FA3C5A-E4E2-66AC-B629-AD1D51008214}"/>
                </a:ext>
              </a:extLst>
            </p:cNvPr>
            <p:cNvSpPr/>
            <p:nvPr/>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51" name="Rectangle: Rounded Corners 150">
              <a:extLst>
                <a:ext uri="{FF2B5EF4-FFF2-40B4-BE49-F238E27FC236}">
                  <a16:creationId xmlns:a16="http://schemas.microsoft.com/office/drawing/2014/main" id="{C79B9860-AD2E-D29C-8820-C7C4CC88C8F2}"/>
                </a:ext>
              </a:extLst>
            </p:cNvPr>
            <p:cNvSpPr/>
            <p:nvPr/>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52" name="Freeform: Shape 151">
              <a:extLst>
                <a:ext uri="{FF2B5EF4-FFF2-40B4-BE49-F238E27FC236}">
                  <a16:creationId xmlns:a16="http://schemas.microsoft.com/office/drawing/2014/main" id="{5894FD43-0BAF-C254-E880-4E1D2BDC30CA}"/>
                </a:ext>
              </a:extLst>
            </p:cNvPr>
            <p:cNvSpPr/>
            <p:nvPr/>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sp>
        <p:nvSpPr>
          <p:cNvPr id="153" name="Oval 152">
            <a:extLst>
              <a:ext uri="{FF2B5EF4-FFF2-40B4-BE49-F238E27FC236}">
                <a16:creationId xmlns:a16="http://schemas.microsoft.com/office/drawing/2014/main" id="{E90AFDEB-1C25-9858-18D6-FC062662E0C9}"/>
              </a:ext>
            </a:extLst>
          </p:cNvPr>
          <p:cNvSpPr/>
          <p:nvPr/>
        </p:nvSpPr>
        <p:spPr>
          <a:xfrm>
            <a:off x="1013334"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4" name="Picture Placeholder 45">
            <a:extLst>
              <a:ext uri="{FF2B5EF4-FFF2-40B4-BE49-F238E27FC236}">
                <a16:creationId xmlns:a16="http://schemas.microsoft.com/office/drawing/2014/main" id="{09E51239-4AC0-149E-3447-DFD349CE6340}"/>
              </a:ext>
            </a:extLst>
          </p:cNvPr>
          <p:cNvSpPr>
            <a:spLocks noGrp="1"/>
          </p:cNvSpPr>
          <p:nvPr>
            <p:ph type="pic" sz="quarter" idx="14"/>
          </p:nvPr>
        </p:nvSpPr>
        <p:spPr>
          <a:xfrm>
            <a:off x="990474"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5" name="Oval 154">
            <a:extLst>
              <a:ext uri="{FF2B5EF4-FFF2-40B4-BE49-F238E27FC236}">
                <a16:creationId xmlns:a16="http://schemas.microsoft.com/office/drawing/2014/main" id="{1317B4D5-4B55-EA40-7AF4-0A7EB6973D9D}"/>
              </a:ext>
            </a:extLst>
          </p:cNvPr>
          <p:cNvSpPr/>
          <p:nvPr/>
        </p:nvSpPr>
        <p:spPr>
          <a:xfrm>
            <a:off x="320360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6" name="Picture Placeholder 45">
            <a:extLst>
              <a:ext uri="{FF2B5EF4-FFF2-40B4-BE49-F238E27FC236}">
                <a16:creationId xmlns:a16="http://schemas.microsoft.com/office/drawing/2014/main" id="{F4C1BB09-BB62-D1F0-16F9-1F1817E41019}"/>
              </a:ext>
            </a:extLst>
          </p:cNvPr>
          <p:cNvSpPr>
            <a:spLocks noGrp="1"/>
          </p:cNvSpPr>
          <p:nvPr>
            <p:ph type="pic" sz="quarter" idx="15"/>
          </p:nvPr>
        </p:nvSpPr>
        <p:spPr>
          <a:xfrm>
            <a:off x="3203601"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7" name="Oval 156">
            <a:extLst>
              <a:ext uri="{FF2B5EF4-FFF2-40B4-BE49-F238E27FC236}">
                <a16:creationId xmlns:a16="http://schemas.microsoft.com/office/drawing/2014/main" id="{39696C3E-9A3D-FFD7-5870-103309C621C7}"/>
              </a:ext>
            </a:extLst>
          </p:cNvPr>
          <p:cNvSpPr/>
          <p:nvPr/>
        </p:nvSpPr>
        <p:spPr>
          <a:xfrm>
            <a:off x="5416728"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8" name="Picture Placeholder 45">
            <a:extLst>
              <a:ext uri="{FF2B5EF4-FFF2-40B4-BE49-F238E27FC236}">
                <a16:creationId xmlns:a16="http://schemas.microsoft.com/office/drawing/2014/main" id="{E42F987F-04A8-7752-AFBF-12EBA508C9BD}"/>
              </a:ext>
            </a:extLst>
          </p:cNvPr>
          <p:cNvSpPr>
            <a:spLocks noGrp="1"/>
          </p:cNvSpPr>
          <p:nvPr>
            <p:ph type="pic" sz="quarter" idx="16"/>
          </p:nvPr>
        </p:nvSpPr>
        <p:spPr>
          <a:xfrm>
            <a:off x="5416728"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9" name="Oval 158">
            <a:extLst>
              <a:ext uri="{FF2B5EF4-FFF2-40B4-BE49-F238E27FC236}">
                <a16:creationId xmlns:a16="http://schemas.microsoft.com/office/drawing/2014/main" id="{4370E844-3BF7-DC10-B485-522A8C79288A}"/>
              </a:ext>
            </a:extLst>
          </p:cNvPr>
          <p:cNvSpPr/>
          <p:nvPr/>
        </p:nvSpPr>
        <p:spPr>
          <a:xfrm>
            <a:off x="7629855"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60" name="Picture Placeholder 45">
            <a:extLst>
              <a:ext uri="{FF2B5EF4-FFF2-40B4-BE49-F238E27FC236}">
                <a16:creationId xmlns:a16="http://schemas.microsoft.com/office/drawing/2014/main" id="{0C884C1E-6BE5-13F9-FA84-748377500A70}"/>
              </a:ext>
            </a:extLst>
          </p:cNvPr>
          <p:cNvSpPr>
            <a:spLocks noGrp="1"/>
          </p:cNvSpPr>
          <p:nvPr>
            <p:ph type="pic" sz="quarter" idx="17"/>
          </p:nvPr>
        </p:nvSpPr>
        <p:spPr>
          <a:xfrm>
            <a:off x="7629855"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61" name="Oval 160">
            <a:extLst>
              <a:ext uri="{FF2B5EF4-FFF2-40B4-BE49-F238E27FC236}">
                <a16:creationId xmlns:a16="http://schemas.microsoft.com/office/drawing/2014/main" id="{32A31883-1985-C234-ED35-14A2C8C2CA03}"/>
              </a:ext>
            </a:extLst>
          </p:cNvPr>
          <p:cNvSpPr/>
          <p:nvPr/>
        </p:nvSpPr>
        <p:spPr>
          <a:xfrm>
            <a:off x="984298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62" name="Picture Placeholder 45">
            <a:extLst>
              <a:ext uri="{FF2B5EF4-FFF2-40B4-BE49-F238E27FC236}">
                <a16:creationId xmlns:a16="http://schemas.microsoft.com/office/drawing/2014/main" id="{F055A74C-3702-FBA2-C217-7D7B2E94DDF7}"/>
              </a:ext>
            </a:extLst>
          </p:cNvPr>
          <p:cNvSpPr>
            <a:spLocks noGrp="1"/>
          </p:cNvSpPr>
          <p:nvPr>
            <p:ph type="pic" sz="quarter" idx="18"/>
          </p:nvPr>
        </p:nvSpPr>
        <p:spPr>
          <a:xfrm>
            <a:off x="9842981"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63" name="Text Placeholder 78">
            <a:extLst>
              <a:ext uri="{FF2B5EF4-FFF2-40B4-BE49-F238E27FC236}">
                <a16:creationId xmlns:a16="http://schemas.microsoft.com/office/drawing/2014/main" id="{A8E497BA-939B-2335-1FFE-580150E5C22A}"/>
              </a:ext>
            </a:extLst>
          </p:cNvPr>
          <p:cNvSpPr>
            <a:spLocks noGrp="1"/>
          </p:cNvSpPr>
          <p:nvPr>
            <p:ph type="body" sz="quarter" idx="19" hasCustomPrompt="1"/>
          </p:nvPr>
        </p:nvSpPr>
        <p:spPr>
          <a:xfrm>
            <a:off x="821359"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4" name="Text Placeholder 78">
            <a:extLst>
              <a:ext uri="{FF2B5EF4-FFF2-40B4-BE49-F238E27FC236}">
                <a16:creationId xmlns:a16="http://schemas.microsoft.com/office/drawing/2014/main" id="{08EE1BF1-C239-00F8-3E05-839DABED7F3C}"/>
              </a:ext>
            </a:extLst>
          </p:cNvPr>
          <p:cNvSpPr>
            <a:spLocks noGrp="1"/>
          </p:cNvSpPr>
          <p:nvPr>
            <p:ph type="body" sz="quarter" idx="20" hasCustomPrompt="1"/>
          </p:nvPr>
        </p:nvSpPr>
        <p:spPr>
          <a:xfrm>
            <a:off x="821359"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5" name="Text Placeholder 78">
            <a:extLst>
              <a:ext uri="{FF2B5EF4-FFF2-40B4-BE49-F238E27FC236}">
                <a16:creationId xmlns:a16="http://schemas.microsoft.com/office/drawing/2014/main" id="{86A7A0CD-9F9B-63B6-ED70-EEA749A07F4B}"/>
              </a:ext>
            </a:extLst>
          </p:cNvPr>
          <p:cNvSpPr>
            <a:spLocks noGrp="1"/>
          </p:cNvSpPr>
          <p:nvPr>
            <p:ph type="body" sz="quarter" idx="21" hasCustomPrompt="1"/>
          </p:nvPr>
        </p:nvSpPr>
        <p:spPr>
          <a:xfrm>
            <a:off x="3034486"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6" name="Text Placeholder 78">
            <a:extLst>
              <a:ext uri="{FF2B5EF4-FFF2-40B4-BE49-F238E27FC236}">
                <a16:creationId xmlns:a16="http://schemas.microsoft.com/office/drawing/2014/main" id="{949DBB1B-273C-B1A7-CEE3-E8942B0730A9}"/>
              </a:ext>
            </a:extLst>
          </p:cNvPr>
          <p:cNvSpPr>
            <a:spLocks noGrp="1"/>
          </p:cNvSpPr>
          <p:nvPr>
            <p:ph type="body" sz="quarter" idx="22" hasCustomPrompt="1"/>
          </p:nvPr>
        </p:nvSpPr>
        <p:spPr>
          <a:xfrm>
            <a:off x="3034486"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7" name="Text Placeholder 78">
            <a:extLst>
              <a:ext uri="{FF2B5EF4-FFF2-40B4-BE49-F238E27FC236}">
                <a16:creationId xmlns:a16="http://schemas.microsoft.com/office/drawing/2014/main" id="{025C7375-EFC5-FADB-52EE-E4FFF07ABF86}"/>
              </a:ext>
            </a:extLst>
          </p:cNvPr>
          <p:cNvSpPr>
            <a:spLocks noGrp="1"/>
          </p:cNvSpPr>
          <p:nvPr>
            <p:ph type="body" sz="quarter" idx="23" hasCustomPrompt="1"/>
          </p:nvPr>
        </p:nvSpPr>
        <p:spPr>
          <a:xfrm>
            <a:off x="5247613"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8" name="Text Placeholder 78">
            <a:extLst>
              <a:ext uri="{FF2B5EF4-FFF2-40B4-BE49-F238E27FC236}">
                <a16:creationId xmlns:a16="http://schemas.microsoft.com/office/drawing/2014/main" id="{2AD1DF34-66DB-160F-D5F1-0FFF9C4AD509}"/>
              </a:ext>
            </a:extLst>
          </p:cNvPr>
          <p:cNvSpPr>
            <a:spLocks noGrp="1"/>
          </p:cNvSpPr>
          <p:nvPr>
            <p:ph type="body" sz="quarter" idx="24" hasCustomPrompt="1"/>
          </p:nvPr>
        </p:nvSpPr>
        <p:spPr>
          <a:xfrm>
            <a:off x="5247613"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9" name="Text Placeholder 78">
            <a:extLst>
              <a:ext uri="{FF2B5EF4-FFF2-40B4-BE49-F238E27FC236}">
                <a16:creationId xmlns:a16="http://schemas.microsoft.com/office/drawing/2014/main" id="{6498E5EE-AE5A-BE1A-E654-744EB47AB948}"/>
              </a:ext>
            </a:extLst>
          </p:cNvPr>
          <p:cNvSpPr>
            <a:spLocks noGrp="1"/>
          </p:cNvSpPr>
          <p:nvPr>
            <p:ph type="body" sz="quarter" idx="25" hasCustomPrompt="1"/>
          </p:nvPr>
        </p:nvSpPr>
        <p:spPr>
          <a:xfrm>
            <a:off x="7460740"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0" name="Text Placeholder 78">
            <a:extLst>
              <a:ext uri="{FF2B5EF4-FFF2-40B4-BE49-F238E27FC236}">
                <a16:creationId xmlns:a16="http://schemas.microsoft.com/office/drawing/2014/main" id="{6E86DCC4-41ED-E447-FF75-0EA65D112C7E}"/>
              </a:ext>
            </a:extLst>
          </p:cNvPr>
          <p:cNvSpPr>
            <a:spLocks noGrp="1"/>
          </p:cNvSpPr>
          <p:nvPr>
            <p:ph type="body" sz="quarter" idx="26" hasCustomPrompt="1"/>
          </p:nvPr>
        </p:nvSpPr>
        <p:spPr>
          <a:xfrm>
            <a:off x="7460740"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1" name="Text Placeholder 78">
            <a:extLst>
              <a:ext uri="{FF2B5EF4-FFF2-40B4-BE49-F238E27FC236}">
                <a16:creationId xmlns:a16="http://schemas.microsoft.com/office/drawing/2014/main" id="{9A7B9203-873E-50EE-2C33-6E85A0FBC618}"/>
              </a:ext>
            </a:extLst>
          </p:cNvPr>
          <p:cNvSpPr>
            <a:spLocks noGrp="1"/>
          </p:cNvSpPr>
          <p:nvPr>
            <p:ph type="body" sz="quarter" idx="27" hasCustomPrompt="1"/>
          </p:nvPr>
        </p:nvSpPr>
        <p:spPr>
          <a:xfrm>
            <a:off x="9673866"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2" name="Text Placeholder 78">
            <a:extLst>
              <a:ext uri="{FF2B5EF4-FFF2-40B4-BE49-F238E27FC236}">
                <a16:creationId xmlns:a16="http://schemas.microsoft.com/office/drawing/2014/main" id="{7AD72D11-56E9-6D04-B5A1-FBBF1CD754F8}"/>
              </a:ext>
            </a:extLst>
          </p:cNvPr>
          <p:cNvSpPr>
            <a:spLocks noGrp="1"/>
          </p:cNvSpPr>
          <p:nvPr>
            <p:ph type="body" sz="quarter" idx="28" hasCustomPrompt="1"/>
          </p:nvPr>
        </p:nvSpPr>
        <p:spPr>
          <a:xfrm>
            <a:off x="9673866"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Tree>
    <p:extLst>
      <p:ext uri="{BB962C8B-B14F-4D97-AF65-F5344CB8AC3E}">
        <p14:creationId xmlns:p14="http://schemas.microsoft.com/office/powerpoint/2010/main" val="2579274743"/>
      </p:ext>
    </p:extLst>
  </p:cSld>
  <p:clrMapOvr>
    <a:masterClrMapping/>
  </p:clrMapOvr>
  <p:extLst>
    <p:ext uri="{DCECCB84-F9BA-43D5-87BE-67443E8EF086}">
      <p15:sldGuideLst xmlns:p15="http://schemas.microsoft.com/office/powerpoint/2012/main">
        <p15:guide id="1" orient="horz" pos="3952">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519536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lvl1pPr rtl="0">
              <a:defRPr/>
            </a:lvl1pPr>
          </a:lstStyle>
          <a:p>
            <a:fld id="{1775B394-D9F9-4F0C-B15D-605F45CB9E9F}" type="datetime1">
              <a:rPr lang="en-AU" smtClean="0"/>
              <a:pPr/>
              <a:t>14/01/2026</a:t>
            </a:fld>
            <a:endParaRPr lang="en-AU"/>
          </a:p>
        </p:txBody>
      </p:sp>
      <p:sp>
        <p:nvSpPr>
          <p:cNvPr id="5" name="Rectangle 4">
            <a:extLst>
              <a:ext uri="{FF2B5EF4-FFF2-40B4-BE49-F238E27FC236}">
                <a16:creationId xmlns:a16="http://schemas.microsoft.com/office/drawing/2014/main" id="{CEF5D1AC-CDC5-136C-5B05-E834F61A0B2C}"/>
              </a:ext>
            </a:extLst>
          </p:cNvPr>
          <p:cNvSpPr/>
          <p:nvPr/>
        </p:nvSpPr>
        <p:spPr>
          <a:xfrm>
            <a:off x="-971550" y="5800427"/>
            <a:ext cx="374650" cy="374650"/>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9" name="Rectangle 8">
            <a:extLst>
              <a:ext uri="{FF2B5EF4-FFF2-40B4-BE49-F238E27FC236}">
                <a16:creationId xmlns:a16="http://schemas.microsoft.com/office/drawing/2014/main" id="{D20796B7-BDA5-E4E3-BE36-BEB5ECBF2E65}"/>
              </a:ext>
            </a:extLst>
          </p:cNvPr>
          <p:cNvSpPr/>
          <p:nvPr/>
        </p:nvSpPr>
        <p:spPr>
          <a:xfrm>
            <a:off x="-971550" y="3252210"/>
            <a:ext cx="374650" cy="374650"/>
          </a:xfrm>
          <a:prstGeom prst="rect">
            <a:avLst/>
          </a:prstGeom>
          <a:solidFill>
            <a:srgbClr val="24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0" name="Rectangle 9">
            <a:extLst>
              <a:ext uri="{FF2B5EF4-FFF2-40B4-BE49-F238E27FC236}">
                <a16:creationId xmlns:a16="http://schemas.microsoft.com/office/drawing/2014/main" id="{8B1EF6DB-4561-89E6-2549-0291054D83FA}"/>
              </a:ext>
            </a:extLst>
          </p:cNvPr>
          <p:cNvSpPr/>
          <p:nvPr/>
        </p:nvSpPr>
        <p:spPr>
          <a:xfrm>
            <a:off x="-971550" y="3761853"/>
            <a:ext cx="374650" cy="374650"/>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1" name="Rectangle 10">
            <a:extLst>
              <a:ext uri="{FF2B5EF4-FFF2-40B4-BE49-F238E27FC236}">
                <a16:creationId xmlns:a16="http://schemas.microsoft.com/office/drawing/2014/main" id="{3BEDDCDB-2F47-EDC0-6376-C38E4853557A}"/>
              </a:ext>
            </a:extLst>
          </p:cNvPr>
          <p:cNvSpPr/>
          <p:nvPr/>
        </p:nvSpPr>
        <p:spPr>
          <a:xfrm>
            <a:off x="-971550" y="4271496"/>
            <a:ext cx="374650" cy="374650"/>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2" name="Rectangle 11">
            <a:extLst>
              <a:ext uri="{FF2B5EF4-FFF2-40B4-BE49-F238E27FC236}">
                <a16:creationId xmlns:a16="http://schemas.microsoft.com/office/drawing/2014/main" id="{BA4145FE-D8B4-81C8-6A09-CC2EE5C245CD}"/>
              </a:ext>
            </a:extLst>
          </p:cNvPr>
          <p:cNvSpPr/>
          <p:nvPr/>
        </p:nvSpPr>
        <p:spPr>
          <a:xfrm>
            <a:off x="-971550" y="4781139"/>
            <a:ext cx="374650" cy="374650"/>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5" name="Rectangle 14">
            <a:extLst>
              <a:ext uri="{FF2B5EF4-FFF2-40B4-BE49-F238E27FC236}">
                <a16:creationId xmlns:a16="http://schemas.microsoft.com/office/drawing/2014/main" id="{51B80D20-6269-178B-0C06-565489FC3E99}"/>
              </a:ext>
            </a:extLst>
          </p:cNvPr>
          <p:cNvSpPr/>
          <p:nvPr/>
        </p:nvSpPr>
        <p:spPr>
          <a:xfrm>
            <a:off x="-971550" y="5290782"/>
            <a:ext cx="374650" cy="374650"/>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342900" y="1238194"/>
            <a:ext cx="1152525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7">
            <a:extLst>
              <a:ext uri="{FF2B5EF4-FFF2-40B4-BE49-F238E27FC236}">
                <a16:creationId xmlns:a16="http://schemas.microsoft.com/office/drawing/2014/main" id="{36D9F87C-8D3E-9734-BEE3-333C3F32B339}"/>
              </a:ext>
            </a:extLst>
          </p:cNvPr>
          <p:cNvSpPr>
            <a:spLocks noGrp="1"/>
          </p:cNvSpPr>
          <p:nvPr>
            <p:ph type="sldNum" sz="quarter" idx="12"/>
          </p:nvPr>
        </p:nvSpPr>
        <p:spPr>
          <a:xfrm>
            <a:off x="11676000" y="6544866"/>
            <a:ext cx="516000" cy="287734"/>
          </a:xfrm>
        </p:spPr>
        <p:txBody>
          <a:bodyPr/>
          <a:lstStyle>
            <a:lvl1pPr rtl="0">
              <a:defRPr/>
            </a:lvl1pPr>
          </a:lstStyle>
          <a:p>
            <a:fld id="{3A98EE3D-8CD1-4C3F-BD1C-C98C9596463C}" type="slidenum">
              <a:rPr lang="en-AU" smtClean="0"/>
              <a:pPr/>
              <a:t>‹#›</a:t>
            </a:fld>
            <a:endParaRPr lang="en-AU"/>
          </a:p>
        </p:txBody>
      </p: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b="0" smtClean="0"/>
              <a:pPr rtl="0"/>
              <a:t>‹#›</a:t>
            </a:fld>
            <a:endParaRPr lang="en-AU"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Tree>
    <p:extLst>
      <p:ext uri="{BB962C8B-B14F-4D97-AF65-F5344CB8AC3E}">
        <p14:creationId xmlns:p14="http://schemas.microsoft.com/office/powerpoint/2010/main" val="583364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3797599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sp>
        <p:nvSpPr>
          <p:cNvPr id="28" name="Text Placeholder 27">
            <a:extLst>
              <a:ext uri="{FF2B5EF4-FFF2-40B4-BE49-F238E27FC236}">
                <a16:creationId xmlns:a16="http://schemas.microsoft.com/office/drawing/2014/main" id="{E6280945-1AF7-67F6-9191-657D4A43491D}"/>
              </a:ext>
            </a:extLst>
          </p:cNvPr>
          <p:cNvSpPr>
            <a:spLocks noGrp="1"/>
          </p:cNvSpPr>
          <p:nvPr>
            <p:ph type="body" sz="quarter" idx="10"/>
          </p:nvPr>
        </p:nvSpPr>
        <p:spPr>
          <a:xfrm>
            <a:off x="609600" y="1027523"/>
            <a:ext cx="10972800" cy="5258977"/>
          </a:xfrm>
        </p:spPr>
        <p:txBody>
          <a:bodyPr/>
          <a:lstStyle>
            <a:lvl1pPr rtl="0">
              <a:defRPr sz="2000">
                <a:latin typeface="+mn-lt"/>
              </a:defRPr>
            </a:lvl1pPr>
            <a:lvl2pPr rtl="0">
              <a:defRPr sz="2000">
                <a:latin typeface="+mn-lt"/>
              </a:defRPr>
            </a:lvl2pPr>
            <a:lvl3pPr rtl="0">
              <a:defRPr sz="2000">
                <a:latin typeface="+mn-lt"/>
              </a:defRPr>
            </a:lvl3pPr>
            <a:lvl4pPr rtl="0">
              <a:defRPr sz="2000">
                <a:latin typeface="+mn-lt"/>
              </a:defRPr>
            </a:lvl4pPr>
            <a:lvl5pPr rtl="0">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0726490"/>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graphicFrame>
        <p:nvGraphicFramePr>
          <p:cNvPr id="28" name="think-cell data - do not delete" hidden="1">
            <a:extLst>
              <a:ext uri="{FF2B5EF4-FFF2-40B4-BE49-F238E27FC236}">
                <a16:creationId xmlns:a16="http://schemas.microsoft.com/office/drawing/2014/main" id="{53671205-F378-9FF8-1B2D-1FC0A59232B4}"/>
              </a:ext>
            </a:extLst>
          </p:cNvPr>
          <p:cNvGraphicFramePr>
            <a:graphicFrameLocks noChangeAspect="1"/>
          </p:cNvGraphicFramePr>
          <p:nvPr>
            <p:custDataLst>
              <p:tags r:id="rId1"/>
            </p:custDataLst>
            <p:extLst>
              <p:ext uri="{D42A27DB-BD31-4B8C-83A1-F6EECF244321}">
                <p14:modId xmlns:p14="http://schemas.microsoft.com/office/powerpoint/2010/main" val="14612687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8" name="think-cell data - do not delete" hidden="1">
                        <a:extLst>
                          <a:ext uri="{FF2B5EF4-FFF2-40B4-BE49-F238E27FC236}">
                            <a16:creationId xmlns:a16="http://schemas.microsoft.com/office/drawing/2014/main" id="{53671205-F378-9FF8-1B2D-1FC0A59232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EC26EA-44C9-481D-A31B-FE12207C51DE}"/>
              </a:ext>
            </a:extLst>
          </p:cNvPr>
          <p:cNvSpPr>
            <a:spLocks noGrp="1"/>
          </p:cNvSpPr>
          <p:nvPr>
            <p:ph type="title"/>
          </p:nvPr>
        </p:nvSpPr>
        <p:spPr>
          <a:xfrm>
            <a:off x="342900" y="370579"/>
            <a:ext cx="11525250" cy="867614"/>
          </a:xfrm>
        </p:spPr>
        <p:txBody>
          <a:bodyPr vert="horz"/>
          <a:lstStyle>
            <a:lvl1pPr rtl="0">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DEFE54E9-BA12-FFB2-E3A8-51B077C2CC75}"/>
              </a:ext>
            </a:extLst>
          </p:cNvPr>
          <p:cNvSpPr>
            <a:spLocks noGrp="1"/>
          </p:cNvSpPr>
          <p:nvPr>
            <p:ph type="ftr" sz="quarter" idx="10"/>
          </p:nvPr>
        </p:nvSpPr>
        <p:spPr/>
        <p:txBody>
          <a:bodyPr/>
          <a:lstStyle>
            <a:lvl1pPr rtl="0">
              <a:defRPr/>
            </a:lvl1pPr>
          </a:lstStyle>
          <a:p>
            <a:endParaRPr lang="en-AU"/>
          </a:p>
        </p:txBody>
      </p:sp>
      <p:sp>
        <p:nvSpPr>
          <p:cNvPr id="4" name="Slide Number Placeholder 3">
            <a:extLst>
              <a:ext uri="{FF2B5EF4-FFF2-40B4-BE49-F238E27FC236}">
                <a16:creationId xmlns:a16="http://schemas.microsoft.com/office/drawing/2014/main" id="{0636952A-9802-8BE2-670C-AFF9FBBDABED}"/>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pic>
        <p:nvPicPr>
          <p:cNvPr id="16" name="Graphic 15">
            <a:extLst>
              <a:ext uri="{FF2B5EF4-FFF2-40B4-BE49-F238E27FC236}">
                <a16:creationId xmlns:a16="http://schemas.microsoft.com/office/drawing/2014/main" id="{C67F867E-8352-BDD0-8A0E-FFB6DE2BF53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2" name="Straight Connector 21">
            <a:extLst>
              <a:ext uri="{FF2B5EF4-FFF2-40B4-BE49-F238E27FC236}">
                <a16:creationId xmlns:a16="http://schemas.microsoft.com/office/drawing/2014/main" id="{D412392C-5502-AD37-3837-F219664360A1}"/>
              </a:ext>
            </a:extLst>
          </p:cNvPr>
          <p:cNvCxnSpPr>
            <a:cxnSpLocks/>
          </p:cNvCxnSpPr>
          <p:nvPr/>
        </p:nvCxnSpPr>
        <p:spPr>
          <a:xfrm>
            <a:off x="342900" y="1238194"/>
            <a:ext cx="1152525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7">
            <a:extLst>
              <a:ext uri="{FF2B5EF4-FFF2-40B4-BE49-F238E27FC236}">
                <a16:creationId xmlns:a16="http://schemas.microsoft.com/office/drawing/2014/main" id="{0CD52179-AC31-44DD-5DCE-E1CF21136A45}"/>
              </a:ext>
            </a:extLst>
          </p:cNvPr>
          <p:cNvSpPr txBox="1">
            <a:spLocks/>
          </p:cNvSpPr>
          <p:nvPr/>
        </p:nvSpPr>
        <p:spPr>
          <a:xfrm>
            <a:off x="11676000" y="65448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smtClean="0"/>
              <a:pPr rtl="0"/>
              <a:t>‹#›</a:t>
            </a:fld>
            <a:endParaRPr lang="en-AU"/>
          </a:p>
        </p:txBody>
      </p:sp>
      <p:pic>
        <p:nvPicPr>
          <p:cNvPr id="25" name="Picture 24">
            <a:extLst>
              <a:ext uri="{FF2B5EF4-FFF2-40B4-BE49-F238E27FC236}">
                <a16:creationId xmlns:a16="http://schemas.microsoft.com/office/drawing/2014/main" id="{3AF1331F-65D6-ED2A-3520-2BB9B46D90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54" name="Rectangle 53">
            <a:extLst>
              <a:ext uri="{FF2B5EF4-FFF2-40B4-BE49-F238E27FC236}">
                <a16:creationId xmlns:a16="http://schemas.microsoft.com/office/drawing/2014/main" id="{647D0BFB-2021-81E3-8D93-9FD2C5C1C725}"/>
              </a:ext>
            </a:extLst>
          </p:cNvPr>
          <p:cNvSpPr/>
          <p:nvPr/>
        </p:nvSpPr>
        <p:spPr>
          <a:xfrm>
            <a:off x="-847548" y="5060352"/>
            <a:ext cx="271219" cy="271219"/>
          </a:xfrm>
          <a:prstGeom prst="rect">
            <a:avLst/>
          </a:prstGeom>
          <a:solidFill>
            <a:srgbClr val="EF8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5" name="Rectangle 54">
            <a:extLst>
              <a:ext uri="{FF2B5EF4-FFF2-40B4-BE49-F238E27FC236}">
                <a16:creationId xmlns:a16="http://schemas.microsoft.com/office/drawing/2014/main" id="{CE1A9FF7-A9A5-ECCE-5297-47F23B04E865}"/>
              </a:ext>
            </a:extLst>
          </p:cNvPr>
          <p:cNvSpPr/>
          <p:nvPr/>
        </p:nvSpPr>
        <p:spPr>
          <a:xfrm>
            <a:off x="-847548" y="3538295"/>
            <a:ext cx="271219" cy="271219"/>
          </a:xfrm>
          <a:prstGeom prst="rect">
            <a:avLst/>
          </a:prstGeom>
          <a:solidFill>
            <a:srgbClr val="9EA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6" name="Rectangle 55">
            <a:extLst>
              <a:ext uri="{FF2B5EF4-FFF2-40B4-BE49-F238E27FC236}">
                <a16:creationId xmlns:a16="http://schemas.microsoft.com/office/drawing/2014/main" id="{9BF63016-C470-184D-9484-8FC88B62867C}"/>
              </a:ext>
            </a:extLst>
          </p:cNvPr>
          <p:cNvSpPr/>
          <p:nvPr/>
        </p:nvSpPr>
        <p:spPr>
          <a:xfrm>
            <a:off x="-847548" y="3918809"/>
            <a:ext cx="271219" cy="271219"/>
          </a:xfrm>
          <a:prstGeom prst="rect">
            <a:avLst/>
          </a:prstGeom>
          <a:solidFill>
            <a:srgbClr val="C9D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7" name="Rectangle 56">
            <a:extLst>
              <a:ext uri="{FF2B5EF4-FFF2-40B4-BE49-F238E27FC236}">
                <a16:creationId xmlns:a16="http://schemas.microsoft.com/office/drawing/2014/main" id="{4978D97F-8D04-840B-FA13-79B7060D2C41}"/>
              </a:ext>
            </a:extLst>
          </p:cNvPr>
          <p:cNvSpPr/>
          <p:nvPr/>
        </p:nvSpPr>
        <p:spPr>
          <a:xfrm>
            <a:off x="-847548" y="4299323"/>
            <a:ext cx="271219" cy="271219"/>
          </a:xfrm>
          <a:prstGeom prst="rect">
            <a:avLst/>
          </a:prstGeom>
          <a:solidFill>
            <a:srgbClr val="FD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8" name="Rectangle 57">
            <a:extLst>
              <a:ext uri="{FF2B5EF4-FFF2-40B4-BE49-F238E27FC236}">
                <a16:creationId xmlns:a16="http://schemas.microsoft.com/office/drawing/2014/main" id="{D72D5D4C-4292-CE09-2EB9-C640B53F668B}"/>
              </a:ext>
            </a:extLst>
          </p:cNvPr>
          <p:cNvSpPr/>
          <p:nvPr/>
        </p:nvSpPr>
        <p:spPr>
          <a:xfrm>
            <a:off x="-847548" y="4679837"/>
            <a:ext cx="271219" cy="271219"/>
          </a:xfrm>
          <a:prstGeom prst="rect">
            <a:avLst/>
          </a:prstGeom>
          <a:solidFill>
            <a:srgbClr val="DCB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9" name="Rectangle 58">
            <a:extLst>
              <a:ext uri="{FF2B5EF4-FFF2-40B4-BE49-F238E27FC236}">
                <a16:creationId xmlns:a16="http://schemas.microsoft.com/office/drawing/2014/main" id="{313EF611-B81F-EBC3-5ABA-C6E59E2D4B40}"/>
              </a:ext>
            </a:extLst>
          </p:cNvPr>
          <p:cNvSpPr/>
          <p:nvPr/>
        </p:nvSpPr>
        <p:spPr>
          <a:xfrm>
            <a:off x="-847548" y="3157781"/>
            <a:ext cx="271219" cy="271219"/>
          </a:xfrm>
          <a:prstGeom prst="rect">
            <a:avLst/>
          </a:prstGeom>
          <a:solidFill>
            <a:srgbClr val="5E7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0" name="Rectangle 59">
            <a:extLst>
              <a:ext uri="{FF2B5EF4-FFF2-40B4-BE49-F238E27FC236}">
                <a16:creationId xmlns:a16="http://schemas.microsoft.com/office/drawing/2014/main" id="{B769FF6C-8DD4-599F-CFAD-9177BD3EE86E}"/>
              </a:ext>
            </a:extLst>
          </p:cNvPr>
          <p:cNvSpPr/>
          <p:nvPr/>
        </p:nvSpPr>
        <p:spPr>
          <a:xfrm>
            <a:off x="-484533" y="5060352"/>
            <a:ext cx="271219" cy="271219"/>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1" name="Rectangle 60">
            <a:extLst>
              <a:ext uri="{FF2B5EF4-FFF2-40B4-BE49-F238E27FC236}">
                <a16:creationId xmlns:a16="http://schemas.microsoft.com/office/drawing/2014/main" id="{6F3E62D2-118B-D574-7B4A-3A329E08EFA1}"/>
              </a:ext>
            </a:extLst>
          </p:cNvPr>
          <p:cNvSpPr/>
          <p:nvPr/>
        </p:nvSpPr>
        <p:spPr>
          <a:xfrm>
            <a:off x="-484533" y="3538295"/>
            <a:ext cx="271219" cy="271219"/>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2" name="Rectangle 61">
            <a:extLst>
              <a:ext uri="{FF2B5EF4-FFF2-40B4-BE49-F238E27FC236}">
                <a16:creationId xmlns:a16="http://schemas.microsoft.com/office/drawing/2014/main" id="{36A3469B-F05A-19E0-F628-4B405034A4CE}"/>
              </a:ext>
            </a:extLst>
          </p:cNvPr>
          <p:cNvSpPr/>
          <p:nvPr/>
        </p:nvSpPr>
        <p:spPr>
          <a:xfrm>
            <a:off x="-484533" y="3918809"/>
            <a:ext cx="271219" cy="271219"/>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3" name="Rectangle 62">
            <a:extLst>
              <a:ext uri="{FF2B5EF4-FFF2-40B4-BE49-F238E27FC236}">
                <a16:creationId xmlns:a16="http://schemas.microsoft.com/office/drawing/2014/main" id="{93A0A28D-E299-7DB9-BA32-6FA1F6536D55}"/>
              </a:ext>
            </a:extLst>
          </p:cNvPr>
          <p:cNvSpPr/>
          <p:nvPr/>
        </p:nvSpPr>
        <p:spPr>
          <a:xfrm>
            <a:off x="-484533" y="4299323"/>
            <a:ext cx="271219" cy="271219"/>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4" name="Rectangle 63">
            <a:extLst>
              <a:ext uri="{FF2B5EF4-FFF2-40B4-BE49-F238E27FC236}">
                <a16:creationId xmlns:a16="http://schemas.microsoft.com/office/drawing/2014/main" id="{59952D37-6F4A-15DF-A461-500AA34D9AD7}"/>
              </a:ext>
            </a:extLst>
          </p:cNvPr>
          <p:cNvSpPr/>
          <p:nvPr/>
        </p:nvSpPr>
        <p:spPr>
          <a:xfrm>
            <a:off x="-484533" y="4679837"/>
            <a:ext cx="271219" cy="271219"/>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5" name="Rectangle 64">
            <a:extLst>
              <a:ext uri="{FF2B5EF4-FFF2-40B4-BE49-F238E27FC236}">
                <a16:creationId xmlns:a16="http://schemas.microsoft.com/office/drawing/2014/main" id="{CD3716DD-13D9-52B8-2245-CA36D42D76FE}"/>
              </a:ext>
            </a:extLst>
          </p:cNvPr>
          <p:cNvSpPr/>
          <p:nvPr/>
        </p:nvSpPr>
        <p:spPr>
          <a:xfrm>
            <a:off x="-484533" y="3157781"/>
            <a:ext cx="271219" cy="271219"/>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6" name="Rectangle 65">
            <a:extLst>
              <a:ext uri="{FF2B5EF4-FFF2-40B4-BE49-F238E27FC236}">
                <a16:creationId xmlns:a16="http://schemas.microsoft.com/office/drawing/2014/main" id="{C6440831-F293-6114-349C-6DCB165F3FE5}"/>
              </a:ext>
            </a:extLst>
          </p:cNvPr>
          <p:cNvSpPr/>
          <p:nvPr/>
        </p:nvSpPr>
        <p:spPr>
          <a:xfrm>
            <a:off x="-1573578" y="5060352"/>
            <a:ext cx="271219" cy="271219"/>
          </a:xfrm>
          <a:prstGeom prst="rect">
            <a:avLst/>
          </a:prstGeom>
          <a:solidFill>
            <a:srgbClr val="FAD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7" name="Rectangle 66">
            <a:extLst>
              <a:ext uri="{FF2B5EF4-FFF2-40B4-BE49-F238E27FC236}">
                <a16:creationId xmlns:a16="http://schemas.microsoft.com/office/drawing/2014/main" id="{28DA0456-F744-10F2-EA0B-C81585CF5549}"/>
              </a:ext>
            </a:extLst>
          </p:cNvPr>
          <p:cNvSpPr/>
          <p:nvPr/>
        </p:nvSpPr>
        <p:spPr>
          <a:xfrm>
            <a:off x="-1573578" y="3538295"/>
            <a:ext cx="271219" cy="271219"/>
          </a:xfrm>
          <a:prstGeom prst="rect">
            <a:avLst/>
          </a:prstGeom>
          <a:solidFill>
            <a:srgbClr val="DF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8" name="Rectangle 67">
            <a:extLst>
              <a:ext uri="{FF2B5EF4-FFF2-40B4-BE49-F238E27FC236}">
                <a16:creationId xmlns:a16="http://schemas.microsoft.com/office/drawing/2014/main" id="{DBC81A40-4545-F507-3207-42D2CBCD7315}"/>
              </a:ext>
            </a:extLst>
          </p:cNvPr>
          <p:cNvSpPr/>
          <p:nvPr/>
        </p:nvSpPr>
        <p:spPr>
          <a:xfrm>
            <a:off x="-1573578" y="3918809"/>
            <a:ext cx="271219" cy="271219"/>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9" name="Rectangle 68">
            <a:extLst>
              <a:ext uri="{FF2B5EF4-FFF2-40B4-BE49-F238E27FC236}">
                <a16:creationId xmlns:a16="http://schemas.microsoft.com/office/drawing/2014/main" id="{F6B86955-60DA-1AE9-8BF5-F97F1C5B100B}"/>
              </a:ext>
            </a:extLst>
          </p:cNvPr>
          <p:cNvSpPr/>
          <p:nvPr/>
        </p:nvSpPr>
        <p:spPr>
          <a:xfrm>
            <a:off x="-1573578" y="4299323"/>
            <a:ext cx="271219" cy="271219"/>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0" name="Rectangle 69">
            <a:extLst>
              <a:ext uri="{FF2B5EF4-FFF2-40B4-BE49-F238E27FC236}">
                <a16:creationId xmlns:a16="http://schemas.microsoft.com/office/drawing/2014/main" id="{B9210CE7-8C6A-8C84-E490-3BEE5EE32DFC}"/>
              </a:ext>
            </a:extLst>
          </p:cNvPr>
          <p:cNvSpPr/>
          <p:nvPr/>
        </p:nvSpPr>
        <p:spPr>
          <a:xfrm>
            <a:off x="-1573578" y="4679837"/>
            <a:ext cx="271219" cy="271219"/>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1" name="Rectangle 70">
            <a:extLst>
              <a:ext uri="{FF2B5EF4-FFF2-40B4-BE49-F238E27FC236}">
                <a16:creationId xmlns:a16="http://schemas.microsoft.com/office/drawing/2014/main" id="{3458EC0E-DD22-64A7-5691-85C88DE70474}"/>
              </a:ext>
            </a:extLst>
          </p:cNvPr>
          <p:cNvSpPr/>
          <p:nvPr/>
        </p:nvSpPr>
        <p:spPr>
          <a:xfrm>
            <a:off x="-1573578" y="3157781"/>
            <a:ext cx="271219" cy="271219"/>
          </a:xfrm>
          <a:prstGeom prst="rect">
            <a:avLst/>
          </a:prstGeom>
          <a:solidFill>
            <a:srgbClr val="C9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2" name="Rectangle 71">
            <a:extLst>
              <a:ext uri="{FF2B5EF4-FFF2-40B4-BE49-F238E27FC236}">
                <a16:creationId xmlns:a16="http://schemas.microsoft.com/office/drawing/2014/main" id="{DFADBBC2-FAC4-1D24-0E09-C556522012CF}"/>
              </a:ext>
            </a:extLst>
          </p:cNvPr>
          <p:cNvSpPr/>
          <p:nvPr/>
        </p:nvSpPr>
        <p:spPr>
          <a:xfrm>
            <a:off x="-1210563" y="5060352"/>
            <a:ext cx="271219" cy="271219"/>
          </a:xfrm>
          <a:prstGeom prst="rect">
            <a:avLst/>
          </a:prstGeom>
          <a:solidFill>
            <a:srgbClr val="F4B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3" name="Rectangle 72">
            <a:extLst>
              <a:ext uri="{FF2B5EF4-FFF2-40B4-BE49-F238E27FC236}">
                <a16:creationId xmlns:a16="http://schemas.microsoft.com/office/drawing/2014/main" id="{ADE1ACA8-E999-66F8-5923-8D1E21838BC1}"/>
              </a:ext>
            </a:extLst>
          </p:cNvPr>
          <p:cNvSpPr/>
          <p:nvPr/>
        </p:nvSpPr>
        <p:spPr>
          <a:xfrm>
            <a:off x="-1210563" y="3538295"/>
            <a:ext cx="271219" cy="271219"/>
          </a:xfrm>
          <a:prstGeom prst="rect">
            <a:avLst/>
          </a:prstGeom>
          <a:solidFill>
            <a:srgbClr val="BFC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4" name="Rectangle 73">
            <a:extLst>
              <a:ext uri="{FF2B5EF4-FFF2-40B4-BE49-F238E27FC236}">
                <a16:creationId xmlns:a16="http://schemas.microsoft.com/office/drawing/2014/main" id="{FD49ACB2-3C73-DE78-C7F1-C98B4F1FDB48}"/>
              </a:ext>
            </a:extLst>
          </p:cNvPr>
          <p:cNvSpPr/>
          <p:nvPr/>
        </p:nvSpPr>
        <p:spPr>
          <a:xfrm>
            <a:off x="-1210563" y="3918809"/>
            <a:ext cx="271219" cy="271219"/>
          </a:xfrm>
          <a:prstGeom prst="rect">
            <a:avLst/>
          </a:prstGeom>
          <a:solidFill>
            <a:srgbClr val="DB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5" name="Rectangle 74">
            <a:extLst>
              <a:ext uri="{FF2B5EF4-FFF2-40B4-BE49-F238E27FC236}">
                <a16:creationId xmlns:a16="http://schemas.microsoft.com/office/drawing/2014/main" id="{9EA4A9B2-4FDF-C1CA-C502-B4970BEA758D}"/>
              </a:ext>
            </a:extLst>
          </p:cNvPr>
          <p:cNvSpPr/>
          <p:nvPr/>
        </p:nvSpPr>
        <p:spPr>
          <a:xfrm>
            <a:off x="-1210563" y="4299323"/>
            <a:ext cx="271219" cy="271219"/>
          </a:xfrm>
          <a:prstGeom prst="rect">
            <a:avLst/>
          </a:prstGeom>
          <a:solidFill>
            <a:srgbClr val="FDE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6" name="Rectangle 75">
            <a:extLst>
              <a:ext uri="{FF2B5EF4-FFF2-40B4-BE49-F238E27FC236}">
                <a16:creationId xmlns:a16="http://schemas.microsoft.com/office/drawing/2014/main" id="{E90EFA45-70F8-399E-9179-BD3C1ADA6168}"/>
              </a:ext>
            </a:extLst>
          </p:cNvPr>
          <p:cNvSpPr/>
          <p:nvPr/>
        </p:nvSpPr>
        <p:spPr>
          <a:xfrm>
            <a:off x="-1210563" y="4679837"/>
            <a:ext cx="271219" cy="271219"/>
          </a:xfrm>
          <a:prstGeom prst="rect">
            <a:avLst/>
          </a:prstGeom>
          <a:solidFill>
            <a:srgbClr val="E7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7" name="Rectangle 76">
            <a:extLst>
              <a:ext uri="{FF2B5EF4-FFF2-40B4-BE49-F238E27FC236}">
                <a16:creationId xmlns:a16="http://schemas.microsoft.com/office/drawing/2014/main" id="{8DEE8226-1C4E-8326-BD6E-A710F50EA3B3}"/>
              </a:ext>
            </a:extLst>
          </p:cNvPr>
          <p:cNvSpPr/>
          <p:nvPr/>
        </p:nvSpPr>
        <p:spPr>
          <a:xfrm>
            <a:off x="-1210563" y="3157781"/>
            <a:ext cx="271219" cy="271219"/>
          </a:xfrm>
          <a:prstGeom prst="rect">
            <a:avLst/>
          </a:prstGeom>
          <a:solidFill>
            <a:srgbClr val="93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8" name="Rectangle 77">
            <a:extLst>
              <a:ext uri="{FF2B5EF4-FFF2-40B4-BE49-F238E27FC236}">
                <a16:creationId xmlns:a16="http://schemas.microsoft.com/office/drawing/2014/main" id="{924A9DF2-A013-0133-DB6D-86459AB421F5}"/>
              </a:ext>
            </a:extLst>
          </p:cNvPr>
          <p:cNvSpPr/>
          <p:nvPr/>
        </p:nvSpPr>
        <p:spPr>
          <a:xfrm>
            <a:off x="-484533" y="2831914"/>
            <a:ext cx="271219" cy="2712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9" name="Rectangle 78">
            <a:extLst>
              <a:ext uri="{FF2B5EF4-FFF2-40B4-BE49-F238E27FC236}">
                <a16:creationId xmlns:a16="http://schemas.microsoft.com/office/drawing/2014/main" id="{5A7EE2D8-D90D-E669-4A03-5B70262A764E}"/>
              </a:ext>
            </a:extLst>
          </p:cNvPr>
          <p:cNvSpPr/>
          <p:nvPr/>
        </p:nvSpPr>
        <p:spPr>
          <a:xfrm>
            <a:off x="-847548" y="2831914"/>
            <a:ext cx="271219" cy="2712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0" name="Rectangle 79">
            <a:extLst>
              <a:ext uri="{FF2B5EF4-FFF2-40B4-BE49-F238E27FC236}">
                <a16:creationId xmlns:a16="http://schemas.microsoft.com/office/drawing/2014/main" id="{721F9D11-7F48-18B2-4B4E-43C0C1BA0A54}"/>
              </a:ext>
            </a:extLst>
          </p:cNvPr>
          <p:cNvSpPr/>
          <p:nvPr/>
        </p:nvSpPr>
        <p:spPr>
          <a:xfrm>
            <a:off x="-1210564" y="2831914"/>
            <a:ext cx="271219" cy="2712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1" name="Rectangle 80">
            <a:extLst>
              <a:ext uri="{FF2B5EF4-FFF2-40B4-BE49-F238E27FC236}">
                <a16:creationId xmlns:a16="http://schemas.microsoft.com/office/drawing/2014/main" id="{D4A7DAD6-4B21-F9CC-4124-89C95FE4ACE7}"/>
              </a:ext>
            </a:extLst>
          </p:cNvPr>
          <p:cNvSpPr/>
          <p:nvPr/>
        </p:nvSpPr>
        <p:spPr>
          <a:xfrm>
            <a:off x="-1573579" y="2831914"/>
            <a:ext cx="271219" cy="2712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Tree>
    <p:extLst>
      <p:ext uri="{BB962C8B-B14F-4D97-AF65-F5344CB8AC3E}">
        <p14:creationId xmlns:p14="http://schemas.microsoft.com/office/powerpoint/2010/main" val="1822297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graphicFrame>
        <p:nvGraphicFramePr>
          <p:cNvPr id="28" name="think-cell data - do not delete" hidden="1">
            <a:extLst>
              <a:ext uri="{FF2B5EF4-FFF2-40B4-BE49-F238E27FC236}">
                <a16:creationId xmlns:a16="http://schemas.microsoft.com/office/drawing/2014/main" id="{53671205-F378-9FF8-1B2D-1FC0A59232B4}"/>
              </a:ext>
            </a:extLst>
          </p:cNvPr>
          <p:cNvGraphicFramePr>
            <a:graphicFrameLocks noChangeAspect="1"/>
          </p:cNvGraphicFramePr>
          <p:nvPr>
            <p:custDataLst>
              <p:tags r:id="rId1"/>
            </p:custDataLst>
            <p:extLst>
              <p:ext uri="{D42A27DB-BD31-4B8C-83A1-F6EECF244321}">
                <p14:modId xmlns:p14="http://schemas.microsoft.com/office/powerpoint/2010/main" val="14612687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8" name="think-cell data - do not delete" hidden="1">
                        <a:extLst>
                          <a:ext uri="{FF2B5EF4-FFF2-40B4-BE49-F238E27FC236}">
                            <a16:creationId xmlns:a16="http://schemas.microsoft.com/office/drawing/2014/main" id="{53671205-F378-9FF8-1B2D-1FC0A59232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EC26EA-44C9-481D-A31B-FE12207C51DE}"/>
              </a:ext>
            </a:extLst>
          </p:cNvPr>
          <p:cNvSpPr>
            <a:spLocks noGrp="1"/>
          </p:cNvSpPr>
          <p:nvPr>
            <p:ph type="title"/>
          </p:nvPr>
        </p:nvSpPr>
        <p:spPr>
          <a:xfrm>
            <a:off x="342900" y="370579"/>
            <a:ext cx="11525250" cy="867614"/>
          </a:xfrm>
        </p:spPr>
        <p:txBody>
          <a:bodyPr vert="horz"/>
          <a:lstStyle>
            <a:lvl1pPr rtl="0">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DEFE54E9-BA12-FFB2-E3A8-51B077C2CC75}"/>
              </a:ext>
            </a:extLst>
          </p:cNvPr>
          <p:cNvSpPr>
            <a:spLocks noGrp="1"/>
          </p:cNvSpPr>
          <p:nvPr>
            <p:ph type="ftr" sz="quarter" idx="10"/>
          </p:nvPr>
        </p:nvSpPr>
        <p:spPr/>
        <p:txBody>
          <a:bodyPr/>
          <a:lstStyle>
            <a:lvl1pPr rtl="0">
              <a:defRPr/>
            </a:lvl1pPr>
          </a:lstStyle>
          <a:p>
            <a:endParaRPr lang="en-AU"/>
          </a:p>
        </p:txBody>
      </p:sp>
      <p:sp>
        <p:nvSpPr>
          <p:cNvPr id="4" name="Slide Number Placeholder 3">
            <a:extLst>
              <a:ext uri="{FF2B5EF4-FFF2-40B4-BE49-F238E27FC236}">
                <a16:creationId xmlns:a16="http://schemas.microsoft.com/office/drawing/2014/main" id="{0636952A-9802-8BE2-670C-AFF9FBBDABED}"/>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pic>
        <p:nvPicPr>
          <p:cNvPr id="16" name="Graphic 15">
            <a:extLst>
              <a:ext uri="{FF2B5EF4-FFF2-40B4-BE49-F238E27FC236}">
                <a16:creationId xmlns:a16="http://schemas.microsoft.com/office/drawing/2014/main" id="{C67F867E-8352-BDD0-8A0E-FFB6DE2BF53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2" name="Straight Connector 21">
            <a:extLst>
              <a:ext uri="{FF2B5EF4-FFF2-40B4-BE49-F238E27FC236}">
                <a16:creationId xmlns:a16="http://schemas.microsoft.com/office/drawing/2014/main" id="{D412392C-5502-AD37-3837-F219664360A1}"/>
              </a:ext>
            </a:extLst>
          </p:cNvPr>
          <p:cNvCxnSpPr>
            <a:cxnSpLocks/>
          </p:cNvCxnSpPr>
          <p:nvPr/>
        </p:nvCxnSpPr>
        <p:spPr>
          <a:xfrm>
            <a:off x="342900" y="1238194"/>
            <a:ext cx="1152525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7">
            <a:extLst>
              <a:ext uri="{FF2B5EF4-FFF2-40B4-BE49-F238E27FC236}">
                <a16:creationId xmlns:a16="http://schemas.microsoft.com/office/drawing/2014/main" id="{0CD52179-AC31-44DD-5DCE-E1CF21136A45}"/>
              </a:ext>
            </a:extLst>
          </p:cNvPr>
          <p:cNvSpPr txBox="1">
            <a:spLocks/>
          </p:cNvSpPr>
          <p:nvPr/>
        </p:nvSpPr>
        <p:spPr>
          <a:xfrm>
            <a:off x="11676000" y="65448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smtClean="0"/>
              <a:pPr rtl="0"/>
              <a:t>‹#›</a:t>
            </a:fld>
            <a:endParaRPr lang="en-AU"/>
          </a:p>
        </p:txBody>
      </p:sp>
      <p:pic>
        <p:nvPicPr>
          <p:cNvPr id="25" name="Picture 24">
            <a:extLst>
              <a:ext uri="{FF2B5EF4-FFF2-40B4-BE49-F238E27FC236}">
                <a16:creationId xmlns:a16="http://schemas.microsoft.com/office/drawing/2014/main" id="{3AF1331F-65D6-ED2A-3520-2BB9B46D90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54" name="Rectangle 53">
            <a:extLst>
              <a:ext uri="{FF2B5EF4-FFF2-40B4-BE49-F238E27FC236}">
                <a16:creationId xmlns:a16="http://schemas.microsoft.com/office/drawing/2014/main" id="{647D0BFB-2021-81E3-8D93-9FD2C5C1C725}"/>
              </a:ext>
            </a:extLst>
          </p:cNvPr>
          <p:cNvSpPr/>
          <p:nvPr/>
        </p:nvSpPr>
        <p:spPr>
          <a:xfrm>
            <a:off x="-847548" y="5060352"/>
            <a:ext cx="271219" cy="271219"/>
          </a:xfrm>
          <a:prstGeom prst="rect">
            <a:avLst/>
          </a:prstGeom>
          <a:solidFill>
            <a:srgbClr val="EF8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5" name="Rectangle 54">
            <a:extLst>
              <a:ext uri="{FF2B5EF4-FFF2-40B4-BE49-F238E27FC236}">
                <a16:creationId xmlns:a16="http://schemas.microsoft.com/office/drawing/2014/main" id="{CE1A9FF7-A9A5-ECCE-5297-47F23B04E865}"/>
              </a:ext>
            </a:extLst>
          </p:cNvPr>
          <p:cNvSpPr/>
          <p:nvPr/>
        </p:nvSpPr>
        <p:spPr>
          <a:xfrm>
            <a:off x="-847548" y="3538295"/>
            <a:ext cx="271219" cy="271219"/>
          </a:xfrm>
          <a:prstGeom prst="rect">
            <a:avLst/>
          </a:prstGeom>
          <a:solidFill>
            <a:srgbClr val="9EA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6" name="Rectangle 55">
            <a:extLst>
              <a:ext uri="{FF2B5EF4-FFF2-40B4-BE49-F238E27FC236}">
                <a16:creationId xmlns:a16="http://schemas.microsoft.com/office/drawing/2014/main" id="{9BF63016-C470-184D-9484-8FC88B62867C}"/>
              </a:ext>
            </a:extLst>
          </p:cNvPr>
          <p:cNvSpPr/>
          <p:nvPr/>
        </p:nvSpPr>
        <p:spPr>
          <a:xfrm>
            <a:off x="-847548" y="3918809"/>
            <a:ext cx="271219" cy="271219"/>
          </a:xfrm>
          <a:prstGeom prst="rect">
            <a:avLst/>
          </a:prstGeom>
          <a:solidFill>
            <a:srgbClr val="C9D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7" name="Rectangle 56">
            <a:extLst>
              <a:ext uri="{FF2B5EF4-FFF2-40B4-BE49-F238E27FC236}">
                <a16:creationId xmlns:a16="http://schemas.microsoft.com/office/drawing/2014/main" id="{4978D97F-8D04-840B-FA13-79B7060D2C41}"/>
              </a:ext>
            </a:extLst>
          </p:cNvPr>
          <p:cNvSpPr/>
          <p:nvPr/>
        </p:nvSpPr>
        <p:spPr>
          <a:xfrm>
            <a:off x="-847548" y="4299323"/>
            <a:ext cx="271219" cy="271219"/>
          </a:xfrm>
          <a:prstGeom prst="rect">
            <a:avLst/>
          </a:prstGeom>
          <a:solidFill>
            <a:srgbClr val="FD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8" name="Rectangle 57">
            <a:extLst>
              <a:ext uri="{FF2B5EF4-FFF2-40B4-BE49-F238E27FC236}">
                <a16:creationId xmlns:a16="http://schemas.microsoft.com/office/drawing/2014/main" id="{D72D5D4C-4292-CE09-2EB9-C640B53F668B}"/>
              </a:ext>
            </a:extLst>
          </p:cNvPr>
          <p:cNvSpPr/>
          <p:nvPr/>
        </p:nvSpPr>
        <p:spPr>
          <a:xfrm>
            <a:off x="-847548" y="4679837"/>
            <a:ext cx="271219" cy="271219"/>
          </a:xfrm>
          <a:prstGeom prst="rect">
            <a:avLst/>
          </a:prstGeom>
          <a:solidFill>
            <a:srgbClr val="DCB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9" name="Rectangle 58">
            <a:extLst>
              <a:ext uri="{FF2B5EF4-FFF2-40B4-BE49-F238E27FC236}">
                <a16:creationId xmlns:a16="http://schemas.microsoft.com/office/drawing/2014/main" id="{313EF611-B81F-EBC3-5ABA-C6E59E2D4B40}"/>
              </a:ext>
            </a:extLst>
          </p:cNvPr>
          <p:cNvSpPr/>
          <p:nvPr/>
        </p:nvSpPr>
        <p:spPr>
          <a:xfrm>
            <a:off x="-847548" y="3157781"/>
            <a:ext cx="271219" cy="271219"/>
          </a:xfrm>
          <a:prstGeom prst="rect">
            <a:avLst/>
          </a:prstGeom>
          <a:solidFill>
            <a:srgbClr val="5E7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0" name="Rectangle 59">
            <a:extLst>
              <a:ext uri="{FF2B5EF4-FFF2-40B4-BE49-F238E27FC236}">
                <a16:creationId xmlns:a16="http://schemas.microsoft.com/office/drawing/2014/main" id="{B769FF6C-8DD4-599F-CFAD-9177BD3EE86E}"/>
              </a:ext>
            </a:extLst>
          </p:cNvPr>
          <p:cNvSpPr/>
          <p:nvPr/>
        </p:nvSpPr>
        <p:spPr>
          <a:xfrm>
            <a:off x="-484533" y="5060352"/>
            <a:ext cx="271219" cy="271219"/>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1" name="Rectangle 60">
            <a:extLst>
              <a:ext uri="{FF2B5EF4-FFF2-40B4-BE49-F238E27FC236}">
                <a16:creationId xmlns:a16="http://schemas.microsoft.com/office/drawing/2014/main" id="{6F3E62D2-118B-D574-7B4A-3A329E08EFA1}"/>
              </a:ext>
            </a:extLst>
          </p:cNvPr>
          <p:cNvSpPr/>
          <p:nvPr/>
        </p:nvSpPr>
        <p:spPr>
          <a:xfrm>
            <a:off x="-484533" y="3538295"/>
            <a:ext cx="271219" cy="271219"/>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2" name="Rectangle 61">
            <a:extLst>
              <a:ext uri="{FF2B5EF4-FFF2-40B4-BE49-F238E27FC236}">
                <a16:creationId xmlns:a16="http://schemas.microsoft.com/office/drawing/2014/main" id="{36A3469B-F05A-19E0-F628-4B405034A4CE}"/>
              </a:ext>
            </a:extLst>
          </p:cNvPr>
          <p:cNvSpPr/>
          <p:nvPr/>
        </p:nvSpPr>
        <p:spPr>
          <a:xfrm>
            <a:off x="-484533" y="3918809"/>
            <a:ext cx="271219" cy="271219"/>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3" name="Rectangle 62">
            <a:extLst>
              <a:ext uri="{FF2B5EF4-FFF2-40B4-BE49-F238E27FC236}">
                <a16:creationId xmlns:a16="http://schemas.microsoft.com/office/drawing/2014/main" id="{93A0A28D-E299-7DB9-BA32-6FA1F6536D55}"/>
              </a:ext>
            </a:extLst>
          </p:cNvPr>
          <p:cNvSpPr/>
          <p:nvPr/>
        </p:nvSpPr>
        <p:spPr>
          <a:xfrm>
            <a:off x="-484533" y="4299323"/>
            <a:ext cx="271219" cy="271219"/>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4" name="Rectangle 63">
            <a:extLst>
              <a:ext uri="{FF2B5EF4-FFF2-40B4-BE49-F238E27FC236}">
                <a16:creationId xmlns:a16="http://schemas.microsoft.com/office/drawing/2014/main" id="{59952D37-6F4A-15DF-A461-500AA34D9AD7}"/>
              </a:ext>
            </a:extLst>
          </p:cNvPr>
          <p:cNvSpPr/>
          <p:nvPr/>
        </p:nvSpPr>
        <p:spPr>
          <a:xfrm>
            <a:off x="-484533" y="4679837"/>
            <a:ext cx="271219" cy="271219"/>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5" name="Rectangle 64">
            <a:extLst>
              <a:ext uri="{FF2B5EF4-FFF2-40B4-BE49-F238E27FC236}">
                <a16:creationId xmlns:a16="http://schemas.microsoft.com/office/drawing/2014/main" id="{CD3716DD-13D9-52B8-2245-CA36D42D76FE}"/>
              </a:ext>
            </a:extLst>
          </p:cNvPr>
          <p:cNvSpPr/>
          <p:nvPr/>
        </p:nvSpPr>
        <p:spPr>
          <a:xfrm>
            <a:off x="-484533" y="3157781"/>
            <a:ext cx="271219" cy="271219"/>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6" name="Rectangle 65">
            <a:extLst>
              <a:ext uri="{FF2B5EF4-FFF2-40B4-BE49-F238E27FC236}">
                <a16:creationId xmlns:a16="http://schemas.microsoft.com/office/drawing/2014/main" id="{C6440831-F293-6114-349C-6DCB165F3FE5}"/>
              </a:ext>
            </a:extLst>
          </p:cNvPr>
          <p:cNvSpPr/>
          <p:nvPr/>
        </p:nvSpPr>
        <p:spPr>
          <a:xfrm>
            <a:off x="-1573578" y="5060352"/>
            <a:ext cx="271219" cy="271219"/>
          </a:xfrm>
          <a:prstGeom prst="rect">
            <a:avLst/>
          </a:prstGeom>
          <a:solidFill>
            <a:srgbClr val="FAD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7" name="Rectangle 66">
            <a:extLst>
              <a:ext uri="{FF2B5EF4-FFF2-40B4-BE49-F238E27FC236}">
                <a16:creationId xmlns:a16="http://schemas.microsoft.com/office/drawing/2014/main" id="{28DA0456-F744-10F2-EA0B-C81585CF5549}"/>
              </a:ext>
            </a:extLst>
          </p:cNvPr>
          <p:cNvSpPr/>
          <p:nvPr/>
        </p:nvSpPr>
        <p:spPr>
          <a:xfrm>
            <a:off x="-1573578" y="3538295"/>
            <a:ext cx="271219" cy="271219"/>
          </a:xfrm>
          <a:prstGeom prst="rect">
            <a:avLst/>
          </a:prstGeom>
          <a:solidFill>
            <a:srgbClr val="DF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8" name="Rectangle 67">
            <a:extLst>
              <a:ext uri="{FF2B5EF4-FFF2-40B4-BE49-F238E27FC236}">
                <a16:creationId xmlns:a16="http://schemas.microsoft.com/office/drawing/2014/main" id="{DBC81A40-4545-F507-3207-42D2CBCD7315}"/>
              </a:ext>
            </a:extLst>
          </p:cNvPr>
          <p:cNvSpPr/>
          <p:nvPr/>
        </p:nvSpPr>
        <p:spPr>
          <a:xfrm>
            <a:off x="-1573578" y="3918809"/>
            <a:ext cx="271219" cy="271219"/>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9" name="Rectangle 68">
            <a:extLst>
              <a:ext uri="{FF2B5EF4-FFF2-40B4-BE49-F238E27FC236}">
                <a16:creationId xmlns:a16="http://schemas.microsoft.com/office/drawing/2014/main" id="{F6B86955-60DA-1AE9-8BF5-F97F1C5B100B}"/>
              </a:ext>
            </a:extLst>
          </p:cNvPr>
          <p:cNvSpPr/>
          <p:nvPr/>
        </p:nvSpPr>
        <p:spPr>
          <a:xfrm>
            <a:off x="-1573578" y="4299323"/>
            <a:ext cx="271219" cy="271219"/>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0" name="Rectangle 69">
            <a:extLst>
              <a:ext uri="{FF2B5EF4-FFF2-40B4-BE49-F238E27FC236}">
                <a16:creationId xmlns:a16="http://schemas.microsoft.com/office/drawing/2014/main" id="{B9210CE7-8C6A-8C84-E490-3BEE5EE32DFC}"/>
              </a:ext>
            </a:extLst>
          </p:cNvPr>
          <p:cNvSpPr/>
          <p:nvPr/>
        </p:nvSpPr>
        <p:spPr>
          <a:xfrm>
            <a:off x="-1573578" y="4679837"/>
            <a:ext cx="271219" cy="271219"/>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1" name="Rectangle 70">
            <a:extLst>
              <a:ext uri="{FF2B5EF4-FFF2-40B4-BE49-F238E27FC236}">
                <a16:creationId xmlns:a16="http://schemas.microsoft.com/office/drawing/2014/main" id="{3458EC0E-DD22-64A7-5691-85C88DE70474}"/>
              </a:ext>
            </a:extLst>
          </p:cNvPr>
          <p:cNvSpPr/>
          <p:nvPr/>
        </p:nvSpPr>
        <p:spPr>
          <a:xfrm>
            <a:off x="-1573578" y="3157781"/>
            <a:ext cx="271219" cy="271219"/>
          </a:xfrm>
          <a:prstGeom prst="rect">
            <a:avLst/>
          </a:prstGeom>
          <a:solidFill>
            <a:srgbClr val="C9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2" name="Rectangle 71">
            <a:extLst>
              <a:ext uri="{FF2B5EF4-FFF2-40B4-BE49-F238E27FC236}">
                <a16:creationId xmlns:a16="http://schemas.microsoft.com/office/drawing/2014/main" id="{DFADBBC2-FAC4-1D24-0E09-C556522012CF}"/>
              </a:ext>
            </a:extLst>
          </p:cNvPr>
          <p:cNvSpPr/>
          <p:nvPr/>
        </p:nvSpPr>
        <p:spPr>
          <a:xfrm>
            <a:off x="-1210563" y="5060352"/>
            <a:ext cx="271219" cy="271219"/>
          </a:xfrm>
          <a:prstGeom prst="rect">
            <a:avLst/>
          </a:prstGeom>
          <a:solidFill>
            <a:srgbClr val="F4B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3" name="Rectangle 72">
            <a:extLst>
              <a:ext uri="{FF2B5EF4-FFF2-40B4-BE49-F238E27FC236}">
                <a16:creationId xmlns:a16="http://schemas.microsoft.com/office/drawing/2014/main" id="{ADE1ACA8-E999-66F8-5923-8D1E21838BC1}"/>
              </a:ext>
            </a:extLst>
          </p:cNvPr>
          <p:cNvSpPr/>
          <p:nvPr/>
        </p:nvSpPr>
        <p:spPr>
          <a:xfrm>
            <a:off x="-1210563" y="3538295"/>
            <a:ext cx="271219" cy="271219"/>
          </a:xfrm>
          <a:prstGeom prst="rect">
            <a:avLst/>
          </a:prstGeom>
          <a:solidFill>
            <a:srgbClr val="BFC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4" name="Rectangle 73">
            <a:extLst>
              <a:ext uri="{FF2B5EF4-FFF2-40B4-BE49-F238E27FC236}">
                <a16:creationId xmlns:a16="http://schemas.microsoft.com/office/drawing/2014/main" id="{FD49ACB2-3C73-DE78-C7F1-C98B4F1FDB48}"/>
              </a:ext>
            </a:extLst>
          </p:cNvPr>
          <p:cNvSpPr/>
          <p:nvPr/>
        </p:nvSpPr>
        <p:spPr>
          <a:xfrm>
            <a:off x="-1210563" y="3918809"/>
            <a:ext cx="271219" cy="271219"/>
          </a:xfrm>
          <a:prstGeom prst="rect">
            <a:avLst/>
          </a:prstGeom>
          <a:solidFill>
            <a:srgbClr val="DB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5" name="Rectangle 74">
            <a:extLst>
              <a:ext uri="{FF2B5EF4-FFF2-40B4-BE49-F238E27FC236}">
                <a16:creationId xmlns:a16="http://schemas.microsoft.com/office/drawing/2014/main" id="{9EA4A9B2-4FDF-C1CA-C502-B4970BEA758D}"/>
              </a:ext>
            </a:extLst>
          </p:cNvPr>
          <p:cNvSpPr/>
          <p:nvPr/>
        </p:nvSpPr>
        <p:spPr>
          <a:xfrm>
            <a:off x="-1210563" y="4299323"/>
            <a:ext cx="271219" cy="271219"/>
          </a:xfrm>
          <a:prstGeom prst="rect">
            <a:avLst/>
          </a:prstGeom>
          <a:solidFill>
            <a:srgbClr val="FDE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6" name="Rectangle 75">
            <a:extLst>
              <a:ext uri="{FF2B5EF4-FFF2-40B4-BE49-F238E27FC236}">
                <a16:creationId xmlns:a16="http://schemas.microsoft.com/office/drawing/2014/main" id="{E90EFA45-70F8-399E-9179-BD3C1ADA6168}"/>
              </a:ext>
            </a:extLst>
          </p:cNvPr>
          <p:cNvSpPr/>
          <p:nvPr/>
        </p:nvSpPr>
        <p:spPr>
          <a:xfrm>
            <a:off x="-1210563" y="4679837"/>
            <a:ext cx="271219" cy="271219"/>
          </a:xfrm>
          <a:prstGeom prst="rect">
            <a:avLst/>
          </a:prstGeom>
          <a:solidFill>
            <a:srgbClr val="E7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7" name="Rectangle 76">
            <a:extLst>
              <a:ext uri="{FF2B5EF4-FFF2-40B4-BE49-F238E27FC236}">
                <a16:creationId xmlns:a16="http://schemas.microsoft.com/office/drawing/2014/main" id="{8DEE8226-1C4E-8326-BD6E-A710F50EA3B3}"/>
              </a:ext>
            </a:extLst>
          </p:cNvPr>
          <p:cNvSpPr/>
          <p:nvPr/>
        </p:nvSpPr>
        <p:spPr>
          <a:xfrm>
            <a:off x="-1210563" y="3157781"/>
            <a:ext cx="271219" cy="271219"/>
          </a:xfrm>
          <a:prstGeom prst="rect">
            <a:avLst/>
          </a:prstGeom>
          <a:solidFill>
            <a:srgbClr val="93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8" name="Rectangle 77">
            <a:extLst>
              <a:ext uri="{FF2B5EF4-FFF2-40B4-BE49-F238E27FC236}">
                <a16:creationId xmlns:a16="http://schemas.microsoft.com/office/drawing/2014/main" id="{924A9DF2-A013-0133-DB6D-86459AB421F5}"/>
              </a:ext>
            </a:extLst>
          </p:cNvPr>
          <p:cNvSpPr/>
          <p:nvPr/>
        </p:nvSpPr>
        <p:spPr>
          <a:xfrm>
            <a:off x="-484533" y="2831914"/>
            <a:ext cx="271219" cy="2712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9" name="Rectangle 78">
            <a:extLst>
              <a:ext uri="{FF2B5EF4-FFF2-40B4-BE49-F238E27FC236}">
                <a16:creationId xmlns:a16="http://schemas.microsoft.com/office/drawing/2014/main" id="{5A7EE2D8-D90D-E669-4A03-5B70262A764E}"/>
              </a:ext>
            </a:extLst>
          </p:cNvPr>
          <p:cNvSpPr/>
          <p:nvPr/>
        </p:nvSpPr>
        <p:spPr>
          <a:xfrm>
            <a:off x="-847548" y="2831914"/>
            <a:ext cx="271219" cy="2712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0" name="Rectangle 79">
            <a:extLst>
              <a:ext uri="{FF2B5EF4-FFF2-40B4-BE49-F238E27FC236}">
                <a16:creationId xmlns:a16="http://schemas.microsoft.com/office/drawing/2014/main" id="{721F9D11-7F48-18B2-4B4E-43C0C1BA0A54}"/>
              </a:ext>
            </a:extLst>
          </p:cNvPr>
          <p:cNvSpPr/>
          <p:nvPr/>
        </p:nvSpPr>
        <p:spPr>
          <a:xfrm>
            <a:off x="-1210564" y="2831914"/>
            <a:ext cx="271219" cy="2712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1" name="Rectangle 80">
            <a:extLst>
              <a:ext uri="{FF2B5EF4-FFF2-40B4-BE49-F238E27FC236}">
                <a16:creationId xmlns:a16="http://schemas.microsoft.com/office/drawing/2014/main" id="{D4A7DAD6-4B21-F9CC-4124-89C95FE4ACE7}"/>
              </a:ext>
            </a:extLst>
          </p:cNvPr>
          <p:cNvSpPr/>
          <p:nvPr/>
        </p:nvSpPr>
        <p:spPr>
          <a:xfrm>
            <a:off x="-1573579" y="2831914"/>
            <a:ext cx="271219" cy="2712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Tree>
    <p:extLst>
      <p:ext uri="{BB962C8B-B14F-4D97-AF65-F5344CB8AC3E}">
        <p14:creationId xmlns:p14="http://schemas.microsoft.com/office/powerpoint/2010/main" val="1340686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Ocean - Ocean footer">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669C0BA2-C560-5FFC-A9AA-14418B3D3C14}"/>
              </a:ext>
            </a:extLst>
          </p:cNvPr>
          <p:cNvGraphicFramePr>
            <a:graphicFrameLocks noChangeAspect="1"/>
          </p:cNvGraphicFramePr>
          <p:nvPr>
            <p:custDataLst>
              <p:tags r:id="rId1"/>
            </p:custDataLst>
            <p:extLst>
              <p:ext uri="{D42A27DB-BD31-4B8C-83A1-F6EECF244321}">
                <p14:modId xmlns:p14="http://schemas.microsoft.com/office/powerpoint/2010/main" val="1690533518"/>
              </p:ext>
            </p:extLst>
          </p:nvPr>
        </p:nvGraphicFramePr>
        <p:xfrm>
          <a:off x="2119" y="2116"/>
          <a:ext cx="2117" cy="2115"/>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96" name="think-cell data - do not delete" hidden="1">
                        <a:extLst>
                          <a:ext uri="{FF2B5EF4-FFF2-40B4-BE49-F238E27FC236}">
                            <a16:creationId xmlns:a16="http://schemas.microsoft.com/office/drawing/2014/main" id="{669C0BA2-C560-5FFC-A9AA-14418B3D3C14}"/>
                          </a:ext>
                        </a:extLst>
                      </p:cNvPr>
                      <p:cNvPicPr/>
                      <p:nvPr/>
                    </p:nvPicPr>
                    <p:blipFill>
                      <a:blip r:embed="rId5"/>
                      <a:stretch>
                        <a:fillRect/>
                      </a:stretch>
                    </p:blipFill>
                    <p:spPr>
                      <a:xfrm>
                        <a:off x="2119" y="2116"/>
                        <a:ext cx="2117" cy="2115"/>
                      </a:xfrm>
                      <a:prstGeom prst="rect">
                        <a:avLst/>
                      </a:prstGeom>
                    </p:spPr>
                  </p:pic>
                </p:oleObj>
              </mc:Fallback>
            </mc:AlternateContent>
          </a:graphicData>
        </a:graphic>
      </p:graphicFrame>
      <p:sp>
        <p:nvSpPr>
          <p:cNvPr id="3" name="Content Placeholder 2"/>
          <p:cNvSpPr>
            <a:spLocks noGrp="1"/>
          </p:cNvSpPr>
          <p:nvPr>
            <p:ph idx="1" hasCustomPrompt="1"/>
          </p:nvPr>
        </p:nvSpPr>
        <p:spPr/>
        <p:txBody>
          <a:bodyPr/>
          <a:lstStyle>
            <a:lvl1pPr rtl="0">
              <a:defRPr>
                <a:solidFill>
                  <a:srgbClr val="002D3F"/>
                </a:solidFill>
              </a:defRPr>
            </a:lvl1pPr>
            <a:lvl2pPr rtl="0">
              <a:defRPr>
                <a:solidFill>
                  <a:srgbClr val="002D3F"/>
                </a:solidFill>
              </a:defRPr>
            </a:lvl2pPr>
            <a:lvl3pPr rtl="0">
              <a:defRPr>
                <a:solidFill>
                  <a:srgbClr val="002D3F"/>
                </a:solidFill>
              </a:defRPr>
            </a:lvl3pPr>
            <a:lvl4pPr rtl="0">
              <a:defRPr>
                <a:solidFill>
                  <a:srgbClr val="002D3F"/>
                </a:solidFill>
              </a:defRPr>
            </a:lvl4pPr>
            <a:lvl5pPr rtl="0">
              <a:defRPr>
                <a:solidFill>
                  <a:srgbClr val="002D3F"/>
                </a:solidFill>
              </a:defRPr>
            </a:lvl5pPr>
          </a:lstStyle>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Rectangle 3">
            <a:extLst>
              <a:ext uri="{FF2B5EF4-FFF2-40B4-BE49-F238E27FC236}">
                <a16:creationId xmlns:a16="http://schemas.microsoft.com/office/drawing/2014/main" id="{5BA12D11-C1F7-9047-71FD-3143E893CF50}"/>
              </a:ext>
            </a:extLst>
          </p:cNvPr>
          <p:cNvSpPr/>
          <p:nvPr/>
        </p:nvSpPr>
        <p:spPr>
          <a:xfrm>
            <a:off x="-2654300" y="2215353"/>
            <a:ext cx="1259840" cy="464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 name="Rectangle 4">
            <a:extLst>
              <a:ext uri="{FF2B5EF4-FFF2-40B4-BE49-F238E27FC236}">
                <a16:creationId xmlns:a16="http://schemas.microsoft.com/office/drawing/2014/main" id="{06884EE1-522C-8133-4C92-E4D4F43C0A33}"/>
              </a:ext>
            </a:extLst>
          </p:cNvPr>
          <p:cNvSpPr/>
          <p:nvPr/>
        </p:nvSpPr>
        <p:spPr>
          <a:xfrm>
            <a:off x="-1399540" y="2215353"/>
            <a:ext cx="1241213" cy="4642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 name="Rectangle 5">
            <a:extLst>
              <a:ext uri="{FF2B5EF4-FFF2-40B4-BE49-F238E27FC236}">
                <a16:creationId xmlns:a16="http://schemas.microsoft.com/office/drawing/2014/main" id="{D7DDA866-3C22-5AF0-65A4-B91A3BD64E43}"/>
              </a:ext>
            </a:extLst>
          </p:cNvPr>
          <p:cNvSpPr/>
          <p:nvPr/>
        </p:nvSpPr>
        <p:spPr>
          <a:xfrm>
            <a:off x="-2654299"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 name="Rectangle 6">
            <a:extLst>
              <a:ext uri="{FF2B5EF4-FFF2-40B4-BE49-F238E27FC236}">
                <a16:creationId xmlns:a16="http://schemas.microsoft.com/office/drawing/2014/main" id="{7E86D258-CDAA-0A61-D45E-6B18970D521B}"/>
              </a:ext>
            </a:extLst>
          </p:cNvPr>
          <p:cNvSpPr/>
          <p:nvPr/>
        </p:nvSpPr>
        <p:spPr>
          <a:xfrm>
            <a:off x="-2404062"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 name="Rectangle 7">
            <a:extLst>
              <a:ext uri="{FF2B5EF4-FFF2-40B4-BE49-F238E27FC236}">
                <a16:creationId xmlns:a16="http://schemas.microsoft.com/office/drawing/2014/main" id="{815F52C3-1A24-769A-D480-FC95CEFA9ABB}"/>
              </a:ext>
            </a:extLst>
          </p:cNvPr>
          <p:cNvSpPr/>
          <p:nvPr/>
        </p:nvSpPr>
        <p:spPr>
          <a:xfrm>
            <a:off x="-2153824"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 name="Rectangle 8">
            <a:extLst>
              <a:ext uri="{FF2B5EF4-FFF2-40B4-BE49-F238E27FC236}">
                <a16:creationId xmlns:a16="http://schemas.microsoft.com/office/drawing/2014/main" id="{E5A4C52B-DA60-208C-09FC-2351785CE621}"/>
              </a:ext>
            </a:extLst>
          </p:cNvPr>
          <p:cNvSpPr/>
          <p:nvPr/>
        </p:nvSpPr>
        <p:spPr>
          <a:xfrm>
            <a:off x="-1903587"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0" name="Rectangle 9">
            <a:extLst>
              <a:ext uri="{FF2B5EF4-FFF2-40B4-BE49-F238E27FC236}">
                <a16:creationId xmlns:a16="http://schemas.microsoft.com/office/drawing/2014/main" id="{6C341225-F08E-FA46-15AA-2FD0F865AF5C}"/>
              </a:ext>
            </a:extLst>
          </p:cNvPr>
          <p:cNvSpPr/>
          <p:nvPr/>
        </p:nvSpPr>
        <p:spPr>
          <a:xfrm>
            <a:off x="-1653349"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1" name="Rectangle 10">
            <a:extLst>
              <a:ext uri="{FF2B5EF4-FFF2-40B4-BE49-F238E27FC236}">
                <a16:creationId xmlns:a16="http://schemas.microsoft.com/office/drawing/2014/main" id="{92B19638-EA5B-53E9-0CE6-2C57E04522E9}"/>
              </a:ext>
            </a:extLst>
          </p:cNvPr>
          <p:cNvSpPr/>
          <p:nvPr/>
        </p:nvSpPr>
        <p:spPr>
          <a:xfrm>
            <a:off x="-1403112"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2" name="Rectangle 11">
            <a:extLst>
              <a:ext uri="{FF2B5EF4-FFF2-40B4-BE49-F238E27FC236}">
                <a16:creationId xmlns:a16="http://schemas.microsoft.com/office/drawing/2014/main" id="{0A99BE9D-8E2D-1847-7EAD-C9293BD3CCA7}"/>
              </a:ext>
            </a:extLst>
          </p:cNvPr>
          <p:cNvSpPr/>
          <p:nvPr/>
        </p:nvSpPr>
        <p:spPr>
          <a:xfrm>
            <a:off x="-1152876"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3" name="Rectangle 12">
            <a:extLst>
              <a:ext uri="{FF2B5EF4-FFF2-40B4-BE49-F238E27FC236}">
                <a16:creationId xmlns:a16="http://schemas.microsoft.com/office/drawing/2014/main" id="{F6BECA0A-263D-A57B-D5F3-AB5352D2D1BD}"/>
              </a:ext>
            </a:extLst>
          </p:cNvPr>
          <p:cNvSpPr/>
          <p:nvPr/>
        </p:nvSpPr>
        <p:spPr>
          <a:xfrm>
            <a:off x="-902638"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4" name="Rectangle 13">
            <a:extLst>
              <a:ext uri="{FF2B5EF4-FFF2-40B4-BE49-F238E27FC236}">
                <a16:creationId xmlns:a16="http://schemas.microsoft.com/office/drawing/2014/main" id="{62DA4F07-8824-B029-2061-19776C7BCA2E}"/>
              </a:ext>
            </a:extLst>
          </p:cNvPr>
          <p:cNvSpPr/>
          <p:nvPr/>
        </p:nvSpPr>
        <p:spPr>
          <a:xfrm>
            <a:off x="-652401"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5" name="Rectangle 14">
            <a:extLst>
              <a:ext uri="{FF2B5EF4-FFF2-40B4-BE49-F238E27FC236}">
                <a16:creationId xmlns:a16="http://schemas.microsoft.com/office/drawing/2014/main" id="{A19F37D3-FE7E-35AF-C9B6-BB6173A2F279}"/>
              </a:ext>
            </a:extLst>
          </p:cNvPr>
          <p:cNvSpPr/>
          <p:nvPr/>
        </p:nvSpPr>
        <p:spPr>
          <a:xfrm>
            <a:off x="-402166"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6" name="Rectangle 15">
            <a:extLst>
              <a:ext uri="{FF2B5EF4-FFF2-40B4-BE49-F238E27FC236}">
                <a16:creationId xmlns:a16="http://schemas.microsoft.com/office/drawing/2014/main" id="{1C75A0D4-D66A-2BE3-BB15-19922DFC7C51}"/>
              </a:ext>
            </a:extLst>
          </p:cNvPr>
          <p:cNvSpPr/>
          <p:nvPr/>
        </p:nvSpPr>
        <p:spPr>
          <a:xfrm>
            <a:off x="-2654299"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7" name="Rectangle 16">
            <a:extLst>
              <a:ext uri="{FF2B5EF4-FFF2-40B4-BE49-F238E27FC236}">
                <a16:creationId xmlns:a16="http://schemas.microsoft.com/office/drawing/2014/main" id="{044BC34C-F31C-2D1B-583F-301BF0D14A94}"/>
              </a:ext>
            </a:extLst>
          </p:cNvPr>
          <p:cNvSpPr/>
          <p:nvPr/>
        </p:nvSpPr>
        <p:spPr>
          <a:xfrm>
            <a:off x="-2404062"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8" name="Rectangle 17">
            <a:extLst>
              <a:ext uri="{FF2B5EF4-FFF2-40B4-BE49-F238E27FC236}">
                <a16:creationId xmlns:a16="http://schemas.microsoft.com/office/drawing/2014/main" id="{B3756DED-2E72-0DA9-2DF4-949372D5D465}"/>
              </a:ext>
            </a:extLst>
          </p:cNvPr>
          <p:cNvSpPr/>
          <p:nvPr/>
        </p:nvSpPr>
        <p:spPr>
          <a:xfrm>
            <a:off x="-2153824"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9" name="Rectangle 18">
            <a:extLst>
              <a:ext uri="{FF2B5EF4-FFF2-40B4-BE49-F238E27FC236}">
                <a16:creationId xmlns:a16="http://schemas.microsoft.com/office/drawing/2014/main" id="{60314CBF-0B6B-739D-1F1E-49A73662D268}"/>
              </a:ext>
            </a:extLst>
          </p:cNvPr>
          <p:cNvSpPr/>
          <p:nvPr/>
        </p:nvSpPr>
        <p:spPr>
          <a:xfrm>
            <a:off x="-1903587"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0" name="Rectangle 19">
            <a:extLst>
              <a:ext uri="{FF2B5EF4-FFF2-40B4-BE49-F238E27FC236}">
                <a16:creationId xmlns:a16="http://schemas.microsoft.com/office/drawing/2014/main" id="{93726648-CF86-6683-CBBA-4840EFE4780A}"/>
              </a:ext>
            </a:extLst>
          </p:cNvPr>
          <p:cNvSpPr/>
          <p:nvPr/>
        </p:nvSpPr>
        <p:spPr>
          <a:xfrm>
            <a:off x="-1653349"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1" name="Rectangle 20">
            <a:extLst>
              <a:ext uri="{FF2B5EF4-FFF2-40B4-BE49-F238E27FC236}">
                <a16:creationId xmlns:a16="http://schemas.microsoft.com/office/drawing/2014/main" id="{6739576F-D970-F970-1F53-38087FEC917D}"/>
              </a:ext>
            </a:extLst>
          </p:cNvPr>
          <p:cNvSpPr/>
          <p:nvPr/>
        </p:nvSpPr>
        <p:spPr>
          <a:xfrm>
            <a:off x="-1403112"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2" name="Rectangle 21">
            <a:extLst>
              <a:ext uri="{FF2B5EF4-FFF2-40B4-BE49-F238E27FC236}">
                <a16:creationId xmlns:a16="http://schemas.microsoft.com/office/drawing/2014/main" id="{A062AA9A-3DF5-3846-B73E-F7C4A2A1F297}"/>
              </a:ext>
            </a:extLst>
          </p:cNvPr>
          <p:cNvSpPr/>
          <p:nvPr/>
        </p:nvSpPr>
        <p:spPr>
          <a:xfrm>
            <a:off x="-1152876"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3" name="Rectangle 22">
            <a:extLst>
              <a:ext uri="{FF2B5EF4-FFF2-40B4-BE49-F238E27FC236}">
                <a16:creationId xmlns:a16="http://schemas.microsoft.com/office/drawing/2014/main" id="{E9B29177-AD7C-D5DD-6938-87DCA3DE5C35}"/>
              </a:ext>
            </a:extLst>
          </p:cNvPr>
          <p:cNvSpPr/>
          <p:nvPr/>
        </p:nvSpPr>
        <p:spPr>
          <a:xfrm>
            <a:off x="-902638"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4" name="Rectangle 23">
            <a:extLst>
              <a:ext uri="{FF2B5EF4-FFF2-40B4-BE49-F238E27FC236}">
                <a16:creationId xmlns:a16="http://schemas.microsoft.com/office/drawing/2014/main" id="{ACBA6963-4912-AB74-92FF-2D8969ADA930}"/>
              </a:ext>
            </a:extLst>
          </p:cNvPr>
          <p:cNvSpPr/>
          <p:nvPr/>
        </p:nvSpPr>
        <p:spPr>
          <a:xfrm>
            <a:off x="-652401"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5" name="Rectangle 24">
            <a:extLst>
              <a:ext uri="{FF2B5EF4-FFF2-40B4-BE49-F238E27FC236}">
                <a16:creationId xmlns:a16="http://schemas.microsoft.com/office/drawing/2014/main" id="{E55E1FAB-9D0E-B7E2-179D-08278A4424ED}"/>
              </a:ext>
            </a:extLst>
          </p:cNvPr>
          <p:cNvSpPr/>
          <p:nvPr/>
        </p:nvSpPr>
        <p:spPr>
          <a:xfrm>
            <a:off x="-402166"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6" name="Rectangle 25">
            <a:extLst>
              <a:ext uri="{FF2B5EF4-FFF2-40B4-BE49-F238E27FC236}">
                <a16:creationId xmlns:a16="http://schemas.microsoft.com/office/drawing/2014/main" id="{41D76874-F7CC-087A-B5E4-BB97C0AAD9AC}"/>
              </a:ext>
            </a:extLst>
          </p:cNvPr>
          <p:cNvSpPr/>
          <p:nvPr/>
        </p:nvSpPr>
        <p:spPr>
          <a:xfrm>
            <a:off x="-2654299"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7" name="Rectangle 26">
            <a:extLst>
              <a:ext uri="{FF2B5EF4-FFF2-40B4-BE49-F238E27FC236}">
                <a16:creationId xmlns:a16="http://schemas.microsoft.com/office/drawing/2014/main" id="{4B100BE3-2034-B475-D7DD-93F2DE987AAB}"/>
              </a:ext>
            </a:extLst>
          </p:cNvPr>
          <p:cNvSpPr/>
          <p:nvPr/>
        </p:nvSpPr>
        <p:spPr>
          <a:xfrm>
            <a:off x="-2404062"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8" name="Rectangle 27">
            <a:extLst>
              <a:ext uri="{FF2B5EF4-FFF2-40B4-BE49-F238E27FC236}">
                <a16:creationId xmlns:a16="http://schemas.microsoft.com/office/drawing/2014/main" id="{D991A0BE-88F1-6C16-3122-F7B4A24E2905}"/>
              </a:ext>
            </a:extLst>
          </p:cNvPr>
          <p:cNvSpPr/>
          <p:nvPr/>
        </p:nvSpPr>
        <p:spPr>
          <a:xfrm>
            <a:off x="-2153824"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9" name="Rectangle 28">
            <a:extLst>
              <a:ext uri="{FF2B5EF4-FFF2-40B4-BE49-F238E27FC236}">
                <a16:creationId xmlns:a16="http://schemas.microsoft.com/office/drawing/2014/main" id="{EC553CDE-4BD3-7EBA-3074-3F572665285D}"/>
              </a:ext>
            </a:extLst>
          </p:cNvPr>
          <p:cNvSpPr/>
          <p:nvPr/>
        </p:nvSpPr>
        <p:spPr>
          <a:xfrm>
            <a:off x="-1903587"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0" name="Rectangle 29">
            <a:extLst>
              <a:ext uri="{FF2B5EF4-FFF2-40B4-BE49-F238E27FC236}">
                <a16:creationId xmlns:a16="http://schemas.microsoft.com/office/drawing/2014/main" id="{17A0294B-19A7-E7D5-7394-377D65BCCEE9}"/>
              </a:ext>
            </a:extLst>
          </p:cNvPr>
          <p:cNvSpPr/>
          <p:nvPr/>
        </p:nvSpPr>
        <p:spPr>
          <a:xfrm>
            <a:off x="-1653349"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1" name="Rectangle 30">
            <a:extLst>
              <a:ext uri="{FF2B5EF4-FFF2-40B4-BE49-F238E27FC236}">
                <a16:creationId xmlns:a16="http://schemas.microsoft.com/office/drawing/2014/main" id="{97B1EFB2-DBE8-2F3B-A6ED-6C8FF7B2D9B6}"/>
              </a:ext>
            </a:extLst>
          </p:cNvPr>
          <p:cNvSpPr/>
          <p:nvPr/>
        </p:nvSpPr>
        <p:spPr>
          <a:xfrm>
            <a:off x="-1403112"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2" name="Rectangle 31">
            <a:extLst>
              <a:ext uri="{FF2B5EF4-FFF2-40B4-BE49-F238E27FC236}">
                <a16:creationId xmlns:a16="http://schemas.microsoft.com/office/drawing/2014/main" id="{B67E9299-1459-08CB-4861-EE6CD8F1AF5C}"/>
              </a:ext>
            </a:extLst>
          </p:cNvPr>
          <p:cNvSpPr/>
          <p:nvPr/>
        </p:nvSpPr>
        <p:spPr>
          <a:xfrm>
            <a:off x="-1152876"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3" name="Rectangle 32">
            <a:extLst>
              <a:ext uri="{FF2B5EF4-FFF2-40B4-BE49-F238E27FC236}">
                <a16:creationId xmlns:a16="http://schemas.microsoft.com/office/drawing/2014/main" id="{A60D43C3-7849-B60B-E9A4-BF254B4D49FE}"/>
              </a:ext>
            </a:extLst>
          </p:cNvPr>
          <p:cNvSpPr/>
          <p:nvPr/>
        </p:nvSpPr>
        <p:spPr>
          <a:xfrm>
            <a:off x="-902638"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4" name="Rectangle 33">
            <a:extLst>
              <a:ext uri="{FF2B5EF4-FFF2-40B4-BE49-F238E27FC236}">
                <a16:creationId xmlns:a16="http://schemas.microsoft.com/office/drawing/2014/main" id="{C553204B-7D81-FC19-296B-B81775326227}"/>
              </a:ext>
            </a:extLst>
          </p:cNvPr>
          <p:cNvSpPr/>
          <p:nvPr/>
        </p:nvSpPr>
        <p:spPr>
          <a:xfrm>
            <a:off x="-652401"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5" name="Rectangle 34">
            <a:extLst>
              <a:ext uri="{FF2B5EF4-FFF2-40B4-BE49-F238E27FC236}">
                <a16:creationId xmlns:a16="http://schemas.microsoft.com/office/drawing/2014/main" id="{92918056-21C9-1AE9-D9C9-FE893A8CDDA0}"/>
              </a:ext>
            </a:extLst>
          </p:cNvPr>
          <p:cNvSpPr/>
          <p:nvPr/>
        </p:nvSpPr>
        <p:spPr>
          <a:xfrm>
            <a:off x="-402166"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6" name="Rectangle 35">
            <a:extLst>
              <a:ext uri="{FF2B5EF4-FFF2-40B4-BE49-F238E27FC236}">
                <a16:creationId xmlns:a16="http://schemas.microsoft.com/office/drawing/2014/main" id="{226DAA4D-10C9-1AE1-55AA-8DDEFB7B909E}"/>
              </a:ext>
            </a:extLst>
          </p:cNvPr>
          <p:cNvSpPr/>
          <p:nvPr/>
        </p:nvSpPr>
        <p:spPr>
          <a:xfrm>
            <a:off x="-2654299"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7" name="Rectangle 36">
            <a:extLst>
              <a:ext uri="{FF2B5EF4-FFF2-40B4-BE49-F238E27FC236}">
                <a16:creationId xmlns:a16="http://schemas.microsoft.com/office/drawing/2014/main" id="{AA83DCF4-540E-F50A-BF97-1F3F41284359}"/>
              </a:ext>
            </a:extLst>
          </p:cNvPr>
          <p:cNvSpPr/>
          <p:nvPr/>
        </p:nvSpPr>
        <p:spPr>
          <a:xfrm>
            <a:off x="-2404062"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8" name="Rectangle 37">
            <a:extLst>
              <a:ext uri="{FF2B5EF4-FFF2-40B4-BE49-F238E27FC236}">
                <a16:creationId xmlns:a16="http://schemas.microsoft.com/office/drawing/2014/main" id="{725EAC0E-7315-5D04-BDED-A7403D5E55A8}"/>
              </a:ext>
            </a:extLst>
          </p:cNvPr>
          <p:cNvSpPr/>
          <p:nvPr/>
        </p:nvSpPr>
        <p:spPr>
          <a:xfrm>
            <a:off x="-2153824"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9" name="Rectangle 38">
            <a:extLst>
              <a:ext uri="{FF2B5EF4-FFF2-40B4-BE49-F238E27FC236}">
                <a16:creationId xmlns:a16="http://schemas.microsoft.com/office/drawing/2014/main" id="{D5C16CA9-0C76-2D15-BEC7-AEA9EEC40BC5}"/>
              </a:ext>
            </a:extLst>
          </p:cNvPr>
          <p:cNvSpPr/>
          <p:nvPr/>
        </p:nvSpPr>
        <p:spPr>
          <a:xfrm>
            <a:off x="-1903587"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0" name="Rectangle 39">
            <a:extLst>
              <a:ext uri="{FF2B5EF4-FFF2-40B4-BE49-F238E27FC236}">
                <a16:creationId xmlns:a16="http://schemas.microsoft.com/office/drawing/2014/main" id="{1E9092A5-B137-9B97-C338-914493A2EC33}"/>
              </a:ext>
            </a:extLst>
          </p:cNvPr>
          <p:cNvSpPr/>
          <p:nvPr/>
        </p:nvSpPr>
        <p:spPr>
          <a:xfrm>
            <a:off x="-1653349"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1" name="Rectangle 40">
            <a:extLst>
              <a:ext uri="{FF2B5EF4-FFF2-40B4-BE49-F238E27FC236}">
                <a16:creationId xmlns:a16="http://schemas.microsoft.com/office/drawing/2014/main" id="{4351AF2E-117E-E79A-3156-CF9D64F69340}"/>
              </a:ext>
            </a:extLst>
          </p:cNvPr>
          <p:cNvSpPr/>
          <p:nvPr/>
        </p:nvSpPr>
        <p:spPr>
          <a:xfrm>
            <a:off x="-1403112"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2" name="Rectangle 41">
            <a:extLst>
              <a:ext uri="{FF2B5EF4-FFF2-40B4-BE49-F238E27FC236}">
                <a16:creationId xmlns:a16="http://schemas.microsoft.com/office/drawing/2014/main" id="{7F04AAEF-2420-965F-1A42-E4BE3DD8B286}"/>
              </a:ext>
            </a:extLst>
          </p:cNvPr>
          <p:cNvSpPr/>
          <p:nvPr/>
        </p:nvSpPr>
        <p:spPr>
          <a:xfrm>
            <a:off x="-1152876"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3" name="Rectangle 42">
            <a:extLst>
              <a:ext uri="{FF2B5EF4-FFF2-40B4-BE49-F238E27FC236}">
                <a16:creationId xmlns:a16="http://schemas.microsoft.com/office/drawing/2014/main" id="{A6CD7D52-A35C-B7D4-88B7-05D1E001D3D3}"/>
              </a:ext>
            </a:extLst>
          </p:cNvPr>
          <p:cNvSpPr/>
          <p:nvPr/>
        </p:nvSpPr>
        <p:spPr>
          <a:xfrm>
            <a:off x="-902638"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4" name="Rectangle 43">
            <a:extLst>
              <a:ext uri="{FF2B5EF4-FFF2-40B4-BE49-F238E27FC236}">
                <a16:creationId xmlns:a16="http://schemas.microsoft.com/office/drawing/2014/main" id="{70C4CC7D-FB35-B823-EAF2-0127CD322E98}"/>
              </a:ext>
            </a:extLst>
          </p:cNvPr>
          <p:cNvSpPr/>
          <p:nvPr/>
        </p:nvSpPr>
        <p:spPr>
          <a:xfrm>
            <a:off x="-652401"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5" name="Rectangle 44">
            <a:extLst>
              <a:ext uri="{FF2B5EF4-FFF2-40B4-BE49-F238E27FC236}">
                <a16:creationId xmlns:a16="http://schemas.microsoft.com/office/drawing/2014/main" id="{6B8C2E17-00F1-86EA-182D-F53F75A16E13}"/>
              </a:ext>
            </a:extLst>
          </p:cNvPr>
          <p:cNvSpPr/>
          <p:nvPr/>
        </p:nvSpPr>
        <p:spPr>
          <a:xfrm>
            <a:off x="-402166"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6" name="Rectangle 45">
            <a:extLst>
              <a:ext uri="{FF2B5EF4-FFF2-40B4-BE49-F238E27FC236}">
                <a16:creationId xmlns:a16="http://schemas.microsoft.com/office/drawing/2014/main" id="{19315BC6-F7D6-6163-ED23-8FED5BB11F31}"/>
              </a:ext>
            </a:extLst>
          </p:cNvPr>
          <p:cNvSpPr/>
          <p:nvPr/>
        </p:nvSpPr>
        <p:spPr>
          <a:xfrm>
            <a:off x="-2654299"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7" name="Rectangle 46">
            <a:extLst>
              <a:ext uri="{FF2B5EF4-FFF2-40B4-BE49-F238E27FC236}">
                <a16:creationId xmlns:a16="http://schemas.microsoft.com/office/drawing/2014/main" id="{1F4A2F42-0BE7-73B2-5346-F29F7CF5EEA9}"/>
              </a:ext>
            </a:extLst>
          </p:cNvPr>
          <p:cNvSpPr/>
          <p:nvPr/>
        </p:nvSpPr>
        <p:spPr>
          <a:xfrm>
            <a:off x="-2404062"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8" name="Rectangle 47">
            <a:extLst>
              <a:ext uri="{FF2B5EF4-FFF2-40B4-BE49-F238E27FC236}">
                <a16:creationId xmlns:a16="http://schemas.microsoft.com/office/drawing/2014/main" id="{A1308AAE-9B76-C907-67FF-1A060588BD51}"/>
              </a:ext>
            </a:extLst>
          </p:cNvPr>
          <p:cNvSpPr/>
          <p:nvPr/>
        </p:nvSpPr>
        <p:spPr>
          <a:xfrm>
            <a:off x="-2153824"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9" name="Rectangle 48">
            <a:extLst>
              <a:ext uri="{FF2B5EF4-FFF2-40B4-BE49-F238E27FC236}">
                <a16:creationId xmlns:a16="http://schemas.microsoft.com/office/drawing/2014/main" id="{49E59BDF-EC13-D16D-B224-6FF78F744AC4}"/>
              </a:ext>
            </a:extLst>
          </p:cNvPr>
          <p:cNvSpPr/>
          <p:nvPr/>
        </p:nvSpPr>
        <p:spPr>
          <a:xfrm>
            <a:off x="-1903587"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0" name="Rectangle 49">
            <a:extLst>
              <a:ext uri="{FF2B5EF4-FFF2-40B4-BE49-F238E27FC236}">
                <a16:creationId xmlns:a16="http://schemas.microsoft.com/office/drawing/2014/main" id="{78D27ED8-40E4-51AF-471F-EF6ADA21B2C6}"/>
              </a:ext>
            </a:extLst>
          </p:cNvPr>
          <p:cNvSpPr/>
          <p:nvPr/>
        </p:nvSpPr>
        <p:spPr>
          <a:xfrm>
            <a:off x="-1653349"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1" name="Rectangle 50">
            <a:extLst>
              <a:ext uri="{FF2B5EF4-FFF2-40B4-BE49-F238E27FC236}">
                <a16:creationId xmlns:a16="http://schemas.microsoft.com/office/drawing/2014/main" id="{6277F99A-0839-2518-F6F4-A52163F0E575}"/>
              </a:ext>
            </a:extLst>
          </p:cNvPr>
          <p:cNvSpPr/>
          <p:nvPr/>
        </p:nvSpPr>
        <p:spPr>
          <a:xfrm>
            <a:off x="-1403112"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2" name="Rectangle 51">
            <a:extLst>
              <a:ext uri="{FF2B5EF4-FFF2-40B4-BE49-F238E27FC236}">
                <a16:creationId xmlns:a16="http://schemas.microsoft.com/office/drawing/2014/main" id="{83D61AAE-F0EE-0A97-7DEA-D1DDFAA437E5}"/>
              </a:ext>
            </a:extLst>
          </p:cNvPr>
          <p:cNvSpPr/>
          <p:nvPr/>
        </p:nvSpPr>
        <p:spPr>
          <a:xfrm>
            <a:off x="-1152876"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3" name="Rectangle 52">
            <a:extLst>
              <a:ext uri="{FF2B5EF4-FFF2-40B4-BE49-F238E27FC236}">
                <a16:creationId xmlns:a16="http://schemas.microsoft.com/office/drawing/2014/main" id="{6232108D-E737-C7DC-4285-46C4A8543A69}"/>
              </a:ext>
            </a:extLst>
          </p:cNvPr>
          <p:cNvSpPr/>
          <p:nvPr/>
        </p:nvSpPr>
        <p:spPr>
          <a:xfrm>
            <a:off x="-902638"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4" name="Rectangle 53">
            <a:extLst>
              <a:ext uri="{FF2B5EF4-FFF2-40B4-BE49-F238E27FC236}">
                <a16:creationId xmlns:a16="http://schemas.microsoft.com/office/drawing/2014/main" id="{C0E0AC36-1577-4E39-F869-0FD99FBDB747}"/>
              </a:ext>
            </a:extLst>
          </p:cNvPr>
          <p:cNvSpPr/>
          <p:nvPr/>
        </p:nvSpPr>
        <p:spPr>
          <a:xfrm>
            <a:off x="-652401"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5" name="Rectangle 54">
            <a:extLst>
              <a:ext uri="{FF2B5EF4-FFF2-40B4-BE49-F238E27FC236}">
                <a16:creationId xmlns:a16="http://schemas.microsoft.com/office/drawing/2014/main" id="{67EBD8E4-90C7-0E83-FF70-F2E0D9A248A3}"/>
              </a:ext>
            </a:extLst>
          </p:cNvPr>
          <p:cNvSpPr/>
          <p:nvPr/>
        </p:nvSpPr>
        <p:spPr>
          <a:xfrm>
            <a:off x="-402166"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6" name="Rectangle 55">
            <a:extLst>
              <a:ext uri="{FF2B5EF4-FFF2-40B4-BE49-F238E27FC236}">
                <a16:creationId xmlns:a16="http://schemas.microsoft.com/office/drawing/2014/main" id="{D4F413B3-9693-BEA1-EB82-616C21BD3467}"/>
              </a:ext>
            </a:extLst>
          </p:cNvPr>
          <p:cNvSpPr/>
          <p:nvPr/>
        </p:nvSpPr>
        <p:spPr>
          <a:xfrm>
            <a:off x="-2654299"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7" name="Rectangle 56">
            <a:extLst>
              <a:ext uri="{FF2B5EF4-FFF2-40B4-BE49-F238E27FC236}">
                <a16:creationId xmlns:a16="http://schemas.microsoft.com/office/drawing/2014/main" id="{47774838-E1DE-2460-2650-B7A7CE6F67F0}"/>
              </a:ext>
            </a:extLst>
          </p:cNvPr>
          <p:cNvSpPr/>
          <p:nvPr/>
        </p:nvSpPr>
        <p:spPr>
          <a:xfrm>
            <a:off x="-2404062"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8" name="Rectangle 57">
            <a:extLst>
              <a:ext uri="{FF2B5EF4-FFF2-40B4-BE49-F238E27FC236}">
                <a16:creationId xmlns:a16="http://schemas.microsoft.com/office/drawing/2014/main" id="{EC209B05-8480-3104-DDAF-5E1B4A66F5DD}"/>
              </a:ext>
            </a:extLst>
          </p:cNvPr>
          <p:cNvSpPr/>
          <p:nvPr/>
        </p:nvSpPr>
        <p:spPr>
          <a:xfrm>
            <a:off x="-2153824"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9" name="Rectangle 58">
            <a:extLst>
              <a:ext uri="{FF2B5EF4-FFF2-40B4-BE49-F238E27FC236}">
                <a16:creationId xmlns:a16="http://schemas.microsoft.com/office/drawing/2014/main" id="{5D777E12-DD36-4363-D468-F5AF088F5F4A}"/>
              </a:ext>
            </a:extLst>
          </p:cNvPr>
          <p:cNvSpPr/>
          <p:nvPr/>
        </p:nvSpPr>
        <p:spPr>
          <a:xfrm>
            <a:off x="-1903587"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0" name="Rectangle 59">
            <a:extLst>
              <a:ext uri="{FF2B5EF4-FFF2-40B4-BE49-F238E27FC236}">
                <a16:creationId xmlns:a16="http://schemas.microsoft.com/office/drawing/2014/main" id="{240FB8C8-4FE8-F4A8-F77D-EAE1C17C9ED0}"/>
              </a:ext>
            </a:extLst>
          </p:cNvPr>
          <p:cNvSpPr/>
          <p:nvPr/>
        </p:nvSpPr>
        <p:spPr>
          <a:xfrm>
            <a:off x="-1653349"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1" name="Rectangle 60">
            <a:extLst>
              <a:ext uri="{FF2B5EF4-FFF2-40B4-BE49-F238E27FC236}">
                <a16:creationId xmlns:a16="http://schemas.microsoft.com/office/drawing/2014/main" id="{052FFBFB-7604-39DC-D16E-69E8F2997764}"/>
              </a:ext>
            </a:extLst>
          </p:cNvPr>
          <p:cNvSpPr/>
          <p:nvPr/>
        </p:nvSpPr>
        <p:spPr>
          <a:xfrm>
            <a:off x="-1403112"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2" name="Rectangle 61">
            <a:extLst>
              <a:ext uri="{FF2B5EF4-FFF2-40B4-BE49-F238E27FC236}">
                <a16:creationId xmlns:a16="http://schemas.microsoft.com/office/drawing/2014/main" id="{6C176BAA-FC9D-5A24-7229-D83B057FDC04}"/>
              </a:ext>
            </a:extLst>
          </p:cNvPr>
          <p:cNvSpPr/>
          <p:nvPr/>
        </p:nvSpPr>
        <p:spPr>
          <a:xfrm>
            <a:off x="-1152876"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3" name="Rectangle 62">
            <a:extLst>
              <a:ext uri="{FF2B5EF4-FFF2-40B4-BE49-F238E27FC236}">
                <a16:creationId xmlns:a16="http://schemas.microsoft.com/office/drawing/2014/main" id="{3F74FB62-EB02-6366-783E-4902C224BA2C}"/>
              </a:ext>
            </a:extLst>
          </p:cNvPr>
          <p:cNvSpPr/>
          <p:nvPr/>
        </p:nvSpPr>
        <p:spPr>
          <a:xfrm>
            <a:off x="-902638"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4" name="Rectangle 63">
            <a:extLst>
              <a:ext uri="{FF2B5EF4-FFF2-40B4-BE49-F238E27FC236}">
                <a16:creationId xmlns:a16="http://schemas.microsoft.com/office/drawing/2014/main" id="{0D23436C-242E-8EE7-981D-9E62A1E44095}"/>
              </a:ext>
            </a:extLst>
          </p:cNvPr>
          <p:cNvSpPr/>
          <p:nvPr/>
        </p:nvSpPr>
        <p:spPr>
          <a:xfrm>
            <a:off x="-652401"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5" name="Rectangle 64">
            <a:extLst>
              <a:ext uri="{FF2B5EF4-FFF2-40B4-BE49-F238E27FC236}">
                <a16:creationId xmlns:a16="http://schemas.microsoft.com/office/drawing/2014/main" id="{2A4BB03C-50DB-9632-F372-7EB2061CDFF6}"/>
              </a:ext>
            </a:extLst>
          </p:cNvPr>
          <p:cNvSpPr/>
          <p:nvPr/>
        </p:nvSpPr>
        <p:spPr>
          <a:xfrm>
            <a:off x="-402166"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6" name="Rectangle 65">
            <a:extLst>
              <a:ext uri="{FF2B5EF4-FFF2-40B4-BE49-F238E27FC236}">
                <a16:creationId xmlns:a16="http://schemas.microsoft.com/office/drawing/2014/main" id="{BCA892D8-FDDD-0762-DE76-55AFEAAC8F84}"/>
              </a:ext>
            </a:extLst>
          </p:cNvPr>
          <p:cNvSpPr/>
          <p:nvPr/>
        </p:nvSpPr>
        <p:spPr>
          <a:xfrm>
            <a:off x="-2654299"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7" name="Rectangle 66">
            <a:extLst>
              <a:ext uri="{FF2B5EF4-FFF2-40B4-BE49-F238E27FC236}">
                <a16:creationId xmlns:a16="http://schemas.microsoft.com/office/drawing/2014/main" id="{62CF9187-0F82-1B08-E928-AC8B748EAE1F}"/>
              </a:ext>
            </a:extLst>
          </p:cNvPr>
          <p:cNvSpPr/>
          <p:nvPr/>
        </p:nvSpPr>
        <p:spPr>
          <a:xfrm>
            <a:off x="-2404062"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8" name="Rectangle 67">
            <a:extLst>
              <a:ext uri="{FF2B5EF4-FFF2-40B4-BE49-F238E27FC236}">
                <a16:creationId xmlns:a16="http://schemas.microsoft.com/office/drawing/2014/main" id="{132EB600-14A5-1F8E-48B9-F7A26FB8CC74}"/>
              </a:ext>
            </a:extLst>
          </p:cNvPr>
          <p:cNvSpPr/>
          <p:nvPr/>
        </p:nvSpPr>
        <p:spPr>
          <a:xfrm>
            <a:off x="-2153824"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9" name="Rectangle 68">
            <a:extLst>
              <a:ext uri="{FF2B5EF4-FFF2-40B4-BE49-F238E27FC236}">
                <a16:creationId xmlns:a16="http://schemas.microsoft.com/office/drawing/2014/main" id="{0E7723C5-DB21-56D4-B920-2E288C74366A}"/>
              </a:ext>
            </a:extLst>
          </p:cNvPr>
          <p:cNvSpPr/>
          <p:nvPr/>
        </p:nvSpPr>
        <p:spPr>
          <a:xfrm>
            <a:off x="-1903587"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0" name="Rectangle 69">
            <a:extLst>
              <a:ext uri="{FF2B5EF4-FFF2-40B4-BE49-F238E27FC236}">
                <a16:creationId xmlns:a16="http://schemas.microsoft.com/office/drawing/2014/main" id="{990CDFC2-8CCE-8BF4-FBFC-AE243FDC9508}"/>
              </a:ext>
            </a:extLst>
          </p:cNvPr>
          <p:cNvSpPr/>
          <p:nvPr/>
        </p:nvSpPr>
        <p:spPr>
          <a:xfrm>
            <a:off x="-1653349"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1" name="Rectangle 70">
            <a:extLst>
              <a:ext uri="{FF2B5EF4-FFF2-40B4-BE49-F238E27FC236}">
                <a16:creationId xmlns:a16="http://schemas.microsoft.com/office/drawing/2014/main" id="{3949F469-F9C1-3137-93C2-FF6DCCACCB68}"/>
              </a:ext>
            </a:extLst>
          </p:cNvPr>
          <p:cNvSpPr/>
          <p:nvPr/>
        </p:nvSpPr>
        <p:spPr>
          <a:xfrm>
            <a:off x="-1403112"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2" name="Rectangle 71">
            <a:extLst>
              <a:ext uri="{FF2B5EF4-FFF2-40B4-BE49-F238E27FC236}">
                <a16:creationId xmlns:a16="http://schemas.microsoft.com/office/drawing/2014/main" id="{68A849B8-F3C8-4821-52F1-A6EB36E2B7F0}"/>
              </a:ext>
            </a:extLst>
          </p:cNvPr>
          <p:cNvSpPr/>
          <p:nvPr/>
        </p:nvSpPr>
        <p:spPr>
          <a:xfrm>
            <a:off x="-1152876"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3" name="Rectangle 72">
            <a:extLst>
              <a:ext uri="{FF2B5EF4-FFF2-40B4-BE49-F238E27FC236}">
                <a16:creationId xmlns:a16="http://schemas.microsoft.com/office/drawing/2014/main" id="{CF4D8E93-74C3-5B2F-4B0D-AE7563BC150A}"/>
              </a:ext>
            </a:extLst>
          </p:cNvPr>
          <p:cNvSpPr/>
          <p:nvPr/>
        </p:nvSpPr>
        <p:spPr>
          <a:xfrm>
            <a:off x="-902638"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4" name="Rectangle 73">
            <a:extLst>
              <a:ext uri="{FF2B5EF4-FFF2-40B4-BE49-F238E27FC236}">
                <a16:creationId xmlns:a16="http://schemas.microsoft.com/office/drawing/2014/main" id="{35E3BE1F-7E93-BF5D-7D9A-2D6D7DFF31BC}"/>
              </a:ext>
            </a:extLst>
          </p:cNvPr>
          <p:cNvSpPr/>
          <p:nvPr/>
        </p:nvSpPr>
        <p:spPr>
          <a:xfrm>
            <a:off x="-652401"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5" name="Rectangle 74">
            <a:extLst>
              <a:ext uri="{FF2B5EF4-FFF2-40B4-BE49-F238E27FC236}">
                <a16:creationId xmlns:a16="http://schemas.microsoft.com/office/drawing/2014/main" id="{BA01239F-F07B-C197-1279-B13E934F042D}"/>
              </a:ext>
            </a:extLst>
          </p:cNvPr>
          <p:cNvSpPr/>
          <p:nvPr/>
        </p:nvSpPr>
        <p:spPr>
          <a:xfrm>
            <a:off x="-402166"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6" name="Rectangle 75">
            <a:extLst>
              <a:ext uri="{FF2B5EF4-FFF2-40B4-BE49-F238E27FC236}">
                <a16:creationId xmlns:a16="http://schemas.microsoft.com/office/drawing/2014/main" id="{8B03EE8D-B002-472E-7205-45B868802E53}"/>
              </a:ext>
            </a:extLst>
          </p:cNvPr>
          <p:cNvSpPr/>
          <p:nvPr/>
        </p:nvSpPr>
        <p:spPr>
          <a:xfrm>
            <a:off x="-2654299"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7" name="Rectangle 76">
            <a:extLst>
              <a:ext uri="{FF2B5EF4-FFF2-40B4-BE49-F238E27FC236}">
                <a16:creationId xmlns:a16="http://schemas.microsoft.com/office/drawing/2014/main" id="{6E6FE7F9-CED7-BE37-0E50-3AAB73A7E8A3}"/>
              </a:ext>
            </a:extLst>
          </p:cNvPr>
          <p:cNvSpPr/>
          <p:nvPr/>
        </p:nvSpPr>
        <p:spPr>
          <a:xfrm>
            <a:off x="-2404062"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8" name="Rectangle 77">
            <a:extLst>
              <a:ext uri="{FF2B5EF4-FFF2-40B4-BE49-F238E27FC236}">
                <a16:creationId xmlns:a16="http://schemas.microsoft.com/office/drawing/2014/main" id="{A81FDAD9-6311-3275-F3BF-872094ED96E2}"/>
              </a:ext>
            </a:extLst>
          </p:cNvPr>
          <p:cNvSpPr/>
          <p:nvPr/>
        </p:nvSpPr>
        <p:spPr>
          <a:xfrm>
            <a:off x="-2153824"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9" name="Rectangle 78">
            <a:extLst>
              <a:ext uri="{FF2B5EF4-FFF2-40B4-BE49-F238E27FC236}">
                <a16:creationId xmlns:a16="http://schemas.microsoft.com/office/drawing/2014/main" id="{1117CC93-2E8C-DC4D-272A-C5F1051565DF}"/>
              </a:ext>
            </a:extLst>
          </p:cNvPr>
          <p:cNvSpPr/>
          <p:nvPr/>
        </p:nvSpPr>
        <p:spPr>
          <a:xfrm>
            <a:off x="-1903587"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0" name="Rectangle 79">
            <a:extLst>
              <a:ext uri="{FF2B5EF4-FFF2-40B4-BE49-F238E27FC236}">
                <a16:creationId xmlns:a16="http://schemas.microsoft.com/office/drawing/2014/main" id="{2AB0C93D-AEED-F5A9-EBFB-FA2BCC76411F}"/>
              </a:ext>
            </a:extLst>
          </p:cNvPr>
          <p:cNvSpPr/>
          <p:nvPr/>
        </p:nvSpPr>
        <p:spPr>
          <a:xfrm>
            <a:off x="-1653349"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1" name="Rectangle 80">
            <a:extLst>
              <a:ext uri="{FF2B5EF4-FFF2-40B4-BE49-F238E27FC236}">
                <a16:creationId xmlns:a16="http://schemas.microsoft.com/office/drawing/2014/main" id="{1A037FEE-7CE9-9182-32D6-0E484AA3B0DE}"/>
              </a:ext>
            </a:extLst>
          </p:cNvPr>
          <p:cNvSpPr/>
          <p:nvPr/>
        </p:nvSpPr>
        <p:spPr>
          <a:xfrm>
            <a:off x="-1403112"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2" name="Rectangle 81">
            <a:extLst>
              <a:ext uri="{FF2B5EF4-FFF2-40B4-BE49-F238E27FC236}">
                <a16:creationId xmlns:a16="http://schemas.microsoft.com/office/drawing/2014/main" id="{B5C94F31-DF0E-8AC3-9BD1-2014739964A9}"/>
              </a:ext>
            </a:extLst>
          </p:cNvPr>
          <p:cNvSpPr/>
          <p:nvPr/>
        </p:nvSpPr>
        <p:spPr>
          <a:xfrm>
            <a:off x="-1152876"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3" name="Rectangle 82">
            <a:extLst>
              <a:ext uri="{FF2B5EF4-FFF2-40B4-BE49-F238E27FC236}">
                <a16:creationId xmlns:a16="http://schemas.microsoft.com/office/drawing/2014/main" id="{2C02E080-F18A-49BA-BD90-8180363CDC2E}"/>
              </a:ext>
            </a:extLst>
          </p:cNvPr>
          <p:cNvSpPr/>
          <p:nvPr/>
        </p:nvSpPr>
        <p:spPr>
          <a:xfrm>
            <a:off x="-902638"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4" name="Rectangle 83">
            <a:extLst>
              <a:ext uri="{FF2B5EF4-FFF2-40B4-BE49-F238E27FC236}">
                <a16:creationId xmlns:a16="http://schemas.microsoft.com/office/drawing/2014/main" id="{57BBB734-28AD-1906-CD09-07C807346E1D}"/>
              </a:ext>
            </a:extLst>
          </p:cNvPr>
          <p:cNvSpPr/>
          <p:nvPr/>
        </p:nvSpPr>
        <p:spPr>
          <a:xfrm>
            <a:off x="-652401"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5" name="Rectangle 84">
            <a:extLst>
              <a:ext uri="{FF2B5EF4-FFF2-40B4-BE49-F238E27FC236}">
                <a16:creationId xmlns:a16="http://schemas.microsoft.com/office/drawing/2014/main" id="{F534F69C-096A-8395-AA53-3D21648B6E79}"/>
              </a:ext>
            </a:extLst>
          </p:cNvPr>
          <p:cNvSpPr/>
          <p:nvPr/>
        </p:nvSpPr>
        <p:spPr>
          <a:xfrm>
            <a:off x="-402166"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6" name="Rectangle 85">
            <a:extLst>
              <a:ext uri="{FF2B5EF4-FFF2-40B4-BE49-F238E27FC236}">
                <a16:creationId xmlns:a16="http://schemas.microsoft.com/office/drawing/2014/main" id="{9CB56C32-3DE0-5B91-E6A6-767F56CA600C}"/>
              </a:ext>
            </a:extLst>
          </p:cNvPr>
          <p:cNvSpPr/>
          <p:nvPr/>
        </p:nvSpPr>
        <p:spPr>
          <a:xfrm>
            <a:off x="-2654299"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7" name="Rectangle 86">
            <a:extLst>
              <a:ext uri="{FF2B5EF4-FFF2-40B4-BE49-F238E27FC236}">
                <a16:creationId xmlns:a16="http://schemas.microsoft.com/office/drawing/2014/main" id="{9501B6FC-AE30-DE0D-99FF-52CB882A5D79}"/>
              </a:ext>
            </a:extLst>
          </p:cNvPr>
          <p:cNvSpPr/>
          <p:nvPr/>
        </p:nvSpPr>
        <p:spPr>
          <a:xfrm>
            <a:off x="-2404062"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8" name="Rectangle 87">
            <a:extLst>
              <a:ext uri="{FF2B5EF4-FFF2-40B4-BE49-F238E27FC236}">
                <a16:creationId xmlns:a16="http://schemas.microsoft.com/office/drawing/2014/main" id="{0D2A6D13-507D-7F94-F1A5-72B7A56BBD4F}"/>
              </a:ext>
            </a:extLst>
          </p:cNvPr>
          <p:cNvSpPr/>
          <p:nvPr/>
        </p:nvSpPr>
        <p:spPr>
          <a:xfrm>
            <a:off x="-2153824"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9" name="Rectangle 88">
            <a:extLst>
              <a:ext uri="{FF2B5EF4-FFF2-40B4-BE49-F238E27FC236}">
                <a16:creationId xmlns:a16="http://schemas.microsoft.com/office/drawing/2014/main" id="{FA3C1F39-08F8-836A-FF48-604913BB9717}"/>
              </a:ext>
            </a:extLst>
          </p:cNvPr>
          <p:cNvSpPr/>
          <p:nvPr/>
        </p:nvSpPr>
        <p:spPr>
          <a:xfrm>
            <a:off x="-1903587"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0" name="Rectangle 89">
            <a:extLst>
              <a:ext uri="{FF2B5EF4-FFF2-40B4-BE49-F238E27FC236}">
                <a16:creationId xmlns:a16="http://schemas.microsoft.com/office/drawing/2014/main" id="{08EB601E-E0E7-232F-D846-3A4CAC684AE5}"/>
              </a:ext>
            </a:extLst>
          </p:cNvPr>
          <p:cNvSpPr/>
          <p:nvPr/>
        </p:nvSpPr>
        <p:spPr>
          <a:xfrm>
            <a:off x="-1653349"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1" name="Rectangle 90">
            <a:extLst>
              <a:ext uri="{FF2B5EF4-FFF2-40B4-BE49-F238E27FC236}">
                <a16:creationId xmlns:a16="http://schemas.microsoft.com/office/drawing/2014/main" id="{6D49E330-641E-D56C-0B19-998FBA47F09C}"/>
              </a:ext>
            </a:extLst>
          </p:cNvPr>
          <p:cNvSpPr/>
          <p:nvPr/>
        </p:nvSpPr>
        <p:spPr>
          <a:xfrm>
            <a:off x="-1403112"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2" name="Rectangle 91">
            <a:extLst>
              <a:ext uri="{FF2B5EF4-FFF2-40B4-BE49-F238E27FC236}">
                <a16:creationId xmlns:a16="http://schemas.microsoft.com/office/drawing/2014/main" id="{42EA7182-87E4-0AE9-897A-ED895BC05B47}"/>
              </a:ext>
            </a:extLst>
          </p:cNvPr>
          <p:cNvSpPr/>
          <p:nvPr/>
        </p:nvSpPr>
        <p:spPr>
          <a:xfrm>
            <a:off x="-1152876"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3" name="Rectangle 92">
            <a:extLst>
              <a:ext uri="{FF2B5EF4-FFF2-40B4-BE49-F238E27FC236}">
                <a16:creationId xmlns:a16="http://schemas.microsoft.com/office/drawing/2014/main" id="{5D2E0E25-F61C-7C01-C22A-883FEE506DC3}"/>
              </a:ext>
            </a:extLst>
          </p:cNvPr>
          <p:cNvSpPr/>
          <p:nvPr/>
        </p:nvSpPr>
        <p:spPr>
          <a:xfrm>
            <a:off x="-902638"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4" name="Rectangle 93">
            <a:extLst>
              <a:ext uri="{FF2B5EF4-FFF2-40B4-BE49-F238E27FC236}">
                <a16:creationId xmlns:a16="http://schemas.microsoft.com/office/drawing/2014/main" id="{6EB77209-9881-B327-8F5B-7750AC6638AA}"/>
              </a:ext>
            </a:extLst>
          </p:cNvPr>
          <p:cNvSpPr/>
          <p:nvPr/>
        </p:nvSpPr>
        <p:spPr>
          <a:xfrm>
            <a:off x="-652401"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5" name="Rectangle 94">
            <a:extLst>
              <a:ext uri="{FF2B5EF4-FFF2-40B4-BE49-F238E27FC236}">
                <a16:creationId xmlns:a16="http://schemas.microsoft.com/office/drawing/2014/main" id="{3E10FBC5-A5E9-4D21-54D5-E96C5E3CD401}"/>
              </a:ext>
            </a:extLst>
          </p:cNvPr>
          <p:cNvSpPr/>
          <p:nvPr/>
        </p:nvSpPr>
        <p:spPr>
          <a:xfrm>
            <a:off x="-402166"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7" name="Title 96">
            <a:extLst>
              <a:ext uri="{FF2B5EF4-FFF2-40B4-BE49-F238E27FC236}">
                <a16:creationId xmlns:a16="http://schemas.microsoft.com/office/drawing/2014/main" id="{389B41BF-C056-6A15-39CC-2F90030AB279}"/>
              </a:ext>
            </a:extLst>
          </p:cNvPr>
          <p:cNvSpPr>
            <a:spLocks noGrp="1"/>
          </p:cNvSpPr>
          <p:nvPr>
            <p:ph type="title"/>
          </p:nvPr>
        </p:nvSpPr>
        <p:spPr/>
        <p:txBody>
          <a:bodyPr vert="horz"/>
          <a:lstStyle>
            <a:lvl1pPr rtl="0">
              <a:defRPr/>
            </a:lvl1pPr>
          </a:lstStyle>
          <a:p>
            <a:r>
              <a:rPr lang="en-US"/>
              <a:t>Click to edit Master title style</a:t>
            </a:r>
            <a:endParaRPr lang="en-AU"/>
          </a:p>
        </p:txBody>
      </p:sp>
      <p:sp>
        <p:nvSpPr>
          <p:cNvPr id="98" name="Footer Placeholder 97">
            <a:extLst>
              <a:ext uri="{FF2B5EF4-FFF2-40B4-BE49-F238E27FC236}">
                <a16:creationId xmlns:a16="http://schemas.microsoft.com/office/drawing/2014/main" id="{F0342DF5-4C17-9542-A1A5-57A24A5DA312}"/>
              </a:ext>
            </a:extLst>
          </p:cNvPr>
          <p:cNvSpPr>
            <a:spLocks noGrp="1"/>
          </p:cNvSpPr>
          <p:nvPr>
            <p:ph type="ftr" sz="quarter" idx="10"/>
          </p:nvPr>
        </p:nvSpPr>
        <p:spPr/>
        <p:txBody>
          <a:bodyPr/>
          <a:lstStyle>
            <a:lvl1pPr rtl="0">
              <a:defRPr/>
            </a:lvl1pPr>
          </a:lstStyle>
          <a:p>
            <a:endParaRPr lang="en-AU"/>
          </a:p>
        </p:txBody>
      </p:sp>
      <p:sp>
        <p:nvSpPr>
          <p:cNvPr id="99" name="Slide Number Placeholder 98">
            <a:extLst>
              <a:ext uri="{FF2B5EF4-FFF2-40B4-BE49-F238E27FC236}">
                <a16:creationId xmlns:a16="http://schemas.microsoft.com/office/drawing/2014/main" id="{6D5B6416-1BE2-5582-BCD5-29DD4B2C79CD}"/>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spTree>
    <p:extLst>
      <p:ext uri="{BB962C8B-B14F-4D97-AF65-F5344CB8AC3E}">
        <p14:creationId xmlns:p14="http://schemas.microsoft.com/office/powerpoint/2010/main" val="276554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95160BC-A957-735C-A12F-91773F6AAC38}"/>
              </a:ext>
            </a:extLst>
          </p:cNvPr>
          <p:cNvGraphicFramePr>
            <a:graphicFrameLocks noChangeAspect="1"/>
          </p:cNvGraphicFramePr>
          <p:nvPr>
            <p:custDataLst>
              <p:tags r:id="rId1"/>
            </p:custDataLst>
            <p:extLst>
              <p:ext uri="{D42A27DB-BD31-4B8C-83A1-F6EECF244321}">
                <p14:modId xmlns:p14="http://schemas.microsoft.com/office/powerpoint/2010/main" val="40441022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think-cell data - do not delete" hidden="1">
                        <a:extLst>
                          <a:ext uri="{FF2B5EF4-FFF2-40B4-BE49-F238E27FC236}">
                            <a16:creationId xmlns:a16="http://schemas.microsoft.com/office/drawing/2014/main" id="{895160BC-A957-735C-A12F-91773F6AAC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en-US"/>
              <a:t>Click to edit Master title style</a:t>
            </a:r>
            <a:endParaRPr lang="en-AU"/>
          </a:p>
        </p:txBody>
      </p:sp>
      <p:sp>
        <p:nvSpPr>
          <p:cNvPr id="3" name="Content Placeholder 2"/>
          <p:cNvSpPr>
            <a:spLocks noGrp="1"/>
          </p:cNvSpPr>
          <p:nvPr>
            <p:ph idx="1"/>
          </p:nvPr>
        </p:nvSpPr>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rtl="0">
              <a:defRPr/>
            </a:lvl1pPr>
          </a:lstStyle>
          <a:p>
            <a:fld id="{F5ACD5D7-C769-4332-B786-33453BA4A08D}" type="datetime4">
              <a:rPr lang="en-AU" smtClean="0"/>
              <a:pPr/>
              <a:t>14 January 2026</a:t>
            </a:fld>
            <a:endParaRPr lang="en-AU"/>
          </a:p>
        </p:txBody>
      </p:sp>
      <p:sp>
        <p:nvSpPr>
          <p:cNvPr id="6" name="Slide Number Placeholder 5"/>
          <p:cNvSpPr>
            <a:spLocks noGrp="1"/>
          </p:cNvSpPr>
          <p:nvPr>
            <p:ph type="sldNum" sz="quarter" idx="12"/>
          </p:nvPr>
        </p:nvSpPr>
        <p:spPr/>
        <p:txBody>
          <a:bodyPr/>
          <a:lstStyle>
            <a:lvl1pPr rtl="0">
              <a:defRPr/>
            </a:lvl1pPr>
          </a:lstStyle>
          <a:p>
            <a:fld id="{0B9B3241-FC00-4865-ADE9-D6E415C4EECC}" type="slidenum">
              <a:rPr lang="en-AU" smtClean="0"/>
              <a:pPr/>
              <a:t>‹#›</a:t>
            </a:fld>
            <a:endParaRPr lang="en-AU"/>
          </a:p>
        </p:txBody>
      </p:sp>
      <p:cxnSp>
        <p:nvCxnSpPr>
          <p:cNvPr id="7" name="Straight Connector 6">
            <a:extLst>
              <a:ext uri="{FF2B5EF4-FFF2-40B4-BE49-F238E27FC236}">
                <a16:creationId xmlns:a16="http://schemas.microsoft.com/office/drawing/2014/main" id="{3A0DC8B2-F373-E10C-4555-B39E0EA625C4}"/>
              </a:ext>
            </a:extLst>
          </p:cNvPr>
          <p:cNvCxnSpPr>
            <a:cxnSpLocks/>
          </p:cNvCxnSpPr>
          <p:nvPr/>
        </p:nvCxnSpPr>
        <p:spPr>
          <a:xfrm>
            <a:off x="838200" y="1362075"/>
            <a:ext cx="1051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153">
            <a:extLst>
              <a:ext uri="{FF2B5EF4-FFF2-40B4-BE49-F238E27FC236}">
                <a16:creationId xmlns:a16="http://schemas.microsoft.com/office/drawing/2014/main" id="{5EBBFABB-CDA7-87D0-CAC7-4C831D88C685}"/>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graphicFrame>
        <p:nvGraphicFramePr>
          <p:cNvPr id="5" name="think-cell data - do not delete" hidden="1">
            <a:extLst>
              <a:ext uri="{FF2B5EF4-FFF2-40B4-BE49-F238E27FC236}">
                <a16:creationId xmlns:a16="http://schemas.microsoft.com/office/drawing/2014/main" id="{550D0CAE-6640-1D01-0227-BA81068B2727}"/>
              </a:ext>
            </a:extLst>
          </p:cNvPr>
          <p:cNvGraphicFramePr>
            <a:graphicFrameLocks noChangeAspect="1"/>
          </p:cNvGraphicFramePr>
          <p:nvPr userDrawn="1">
            <p:custDataLst>
              <p:tags r:id="rId2"/>
            </p:custDataLst>
            <p:extLst>
              <p:ext uri="{D42A27DB-BD31-4B8C-83A1-F6EECF244321}">
                <p14:modId xmlns:p14="http://schemas.microsoft.com/office/powerpoint/2010/main" val="45294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5" name="think-cell data - do not delete" hidden="1">
                        <a:extLst>
                          <a:ext uri="{FF2B5EF4-FFF2-40B4-BE49-F238E27FC236}">
                            <a16:creationId xmlns:a16="http://schemas.microsoft.com/office/drawing/2014/main" id="{550D0CAE-6640-1D01-0227-BA81068B27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91096492-534D-84E3-5F5A-541BA93CDBF6}"/>
              </a:ext>
            </a:extLst>
          </p:cNvPr>
          <p:cNvCxnSpPr>
            <a:cxnSpLocks/>
          </p:cNvCxnSpPr>
          <p:nvPr userDrawn="1"/>
        </p:nvCxnSpPr>
        <p:spPr>
          <a:xfrm>
            <a:off x="838200" y="1362075"/>
            <a:ext cx="1051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396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Ocean - Title Sl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98" name="think-cell data - do not delete" hidden="1">
            <a:extLst>
              <a:ext uri="{FF2B5EF4-FFF2-40B4-BE49-F238E27FC236}">
                <a16:creationId xmlns:a16="http://schemas.microsoft.com/office/drawing/2014/main" id="{70779193-BA1D-FD9A-F2EC-A3A0D505188D}"/>
              </a:ext>
            </a:extLst>
          </p:cNvPr>
          <p:cNvGraphicFramePr>
            <a:graphicFrameLocks noChangeAspect="1"/>
          </p:cNvGraphicFramePr>
          <p:nvPr>
            <p:custDataLst>
              <p:tags r:id="rId1"/>
            </p:custDataLst>
            <p:extLst>
              <p:ext uri="{D42A27DB-BD31-4B8C-83A1-F6EECF244321}">
                <p14:modId xmlns:p14="http://schemas.microsoft.com/office/powerpoint/2010/main" val="2730563092"/>
              </p:ext>
            </p:extLst>
          </p:nvPr>
        </p:nvGraphicFramePr>
        <p:xfrm>
          <a:off x="2116" y="2116"/>
          <a:ext cx="2115" cy="2115"/>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98" name="think-cell data - do not delete" hidden="1">
                        <a:extLst>
                          <a:ext uri="{FF2B5EF4-FFF2-40B4-BE49-F238E27FC236}">
                            <a16:creationId xmlns:a16="http://schemas.microsoft.com/office/drawing/2014/main" id="{70779193-BA1D-FD9A-F2EC-A3A0D505188D}"/>
                          </a:ext>
                        </a:extLst>
                      </p:cNvPr>
                      <p:cNvPicPr/>
                      <p:nvPr/>
                    </p:nvPicPr>
                    <p:blipFill>
                      <a:blip r:embed="rId5"/>
                      <a:stretch>
                        <a:fillRect/>
                      </a:stretch>
                    </p:blipFill>
                    <p:spPr>
                      <a:xfrm>
                        <a:off x="2116" y="2116"/>
                        <a:ext cx="2115" cy="2115"/>
                      </a:xfrm>
                      <a:prstGeom prst="rect">
                        <a:avLst/>
                      </a:prstGeom>
                    </p:spPr>
                  </p:pic>
                </p:oleObj>
              </mc:Fallback>
            </mc:AlternateContent>
          </a:graphicData>
        </a:graphic>
      </p:graphicFrame>
      <p:sp>
        <p:nvSpPr>
          <p:cNvPr id="2" name="Title 1"/>
          <p:cNvSpPr>
            <a:spLocks noGrp="1"/>
          </p:cNvSpPr>
          <p:nvPr>
            <p:ph type="ctrTitle" hasCustomPrompt="1"/>
          </p:nvPr>
        </p:nvSpPr>
        <p:spPr>
          <a:xfrm>
            <a:off x="815413" y="2723880"/>
            <a:ext cx="9144001" cy="609200"/>
          </a:xfrm>
        </p:spPr>
        <p:txBody>
          <a:bodyPr vert="horz" lIns="0" tIns="0" rIns="0" bIns="0" anchor="t" anchorCtr="0">
            <a:normAutofit/>
          </a:bodyPr>
          <a:lstStyle>
            <a:lvl1pPr algn="l" rtl="0">
              <a:defRPr sz="2800" b="1">
                <a:solidFill>
                  <a:schemeClr val="bg1"/>
                </a:solidFill>
                <a:latin typeface="+mn-lt"/>
              </a:defRPr>
            </a:lvl1pPr>
          </a:lstStyle>
          <a:p>
            <a:r>
              <a:rPr lang="en-AU"/>
              <a:t>Title of the presentation</a:t>
            </a:r>
          </a:p>
        </p:txBody>
      </p:sp>
      <p:sp>
        <p:nvSpPr>
          <p:cNvPr id="3" name="Subtitle 2"/>
          <p:cNvSpPr>
            <a:spLocks noGrp="1"/>
          </p:cNvSpPr>
          <p:nvPr>
            <p:ph type="subTitle" idx="1" hasCustomPrompt="1"/>
          </p:nvPr>
        </p:nvSpPr>
        <p:spPr>
          <a:xfrm>
            <a:off x="815413" y="3428827"/>
            <a:ext cx="9144001" cy="575706"/>
          </a:xfrm>
          <a:prstGeom prst="rect">
            <a:avLst/>
          </a:prstGeom>
        </p:spPr>
        <p:txBody>
          <a:bodyPr lIns="0" tIns="0" rIns="0" bIns="0">
            <a:normAutofit/>
          </a:bodyPr>
          <a:lstStyle>
            <a:lvl1pPr marL="0" indent="0" algn="l" rtl="0">
              <a:buNone/>
              <a:defRPr sz="2400">
                <a:solidFill>
                  <a:schemeClr val="bg1"/>
                </a:solidFill>
              </a:defRPr>
            </a:lvl1pPr>
            <a:lvl2pPr marL="609584" indent="0" algn="ctr">
              <a:buNone/>
              <a:defRPr sz="2667"/>
            </a:lvl2pPr>
            <a:lvl3pPr marL="1219169" indent="0" algn="ctr">
              <a:buNone/>
              <a:defRPr sz="2400"/>
            </a:lvl3pPr>
            <a:lvl4pPr marL="1828752" indent="0" algn="ctr">
              <a:buNone/>
              <a:defRPr sz="2133"/>
            </a:lvl4pPr>
            <a:lvl5pPr marL="2438337" indent="0" algn="ctr">
              <a:buNone/>
              <a:defRPr sz="2133"/>
            </a:lvl5pPr>
            <a:lvl6pPr marL="3047921" indent="0" algn="ctr">
              <a:buNone/>
              <a:defRPr sz="2133"/>
            </a:lvl6pPr>
            <a:lvl7pPr marL="3657506" indent="0" algn="ctr">
              <a:buNone/>
              <a:defRPr sz="2133"/>
            </a:lvl7pPr>
            <a:lvl8pPr marL="4267089" indent="0" algn="ctr">
              <a:buNone/>
              <a:defRPr sz="2133"/>
            </a:lvl8pPr>
            <a:lvl9pPr marL="4876674" indent="0" algn="ctr">
              <a:buNone/>
              <a:defRPr sz="2133"/>
            </a:lvl9pPr>
          </a:lstStyle>
          <a:p>
            <a:r>
              <a:rPr lang="en-AU" b="1">
                <a:solidFill>
                  <a:schemeClr val="bg2"/>
                </a:solidFill>
              </a:rPr>
              <a:t>Subtitle style  |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pic>
        <p:nvPicPr>
          <p:cNvPr id="4" name="Picture 3" descr="Australian Government Department of Education">
            <a:extLst>
              <a:ext uri="{FF2B5EF4-FFF2-40B4-BE49-F238E27FC236}">
                <a16:creationId xmlns:a16="http://schemas.microsoft.com/office/drawing/2014/main" id="{2A6690E9-B436-4255-ABAB-43AD20BD2B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994" y="739116"/>
            <a:ext cx="3031751" cy="771447"/>
          </a:xfrm>
          <a:prstGeom prst="rect">
            <a:avLst/>
          </a:prstGeom>
        </p:spPr>
      </p:pic>
      <p:sp>
        <p:nvSpPr>
          <p:cNvPr id="5" name="Rectangle 4">
            <a:extLst>
              <a:ext uri="{FF2B5EF4-FFF2-40B4-BE49-F238E27FC236}">
                <a16:creationId xmlns:a16="http://schemas.microsoft.com/office/drawing/2014/main" id="{7EBB74E0-0016-E310-4271-EE795026AE85}"/>
              </a:ext>
            </a:extLst>
          </p:cNvPr>
          <p:cNvSpPr/>
          <p:nvPr/>
        </p:nvSpPr>
        <p:spPr>
          <a:xfrm>
            <a:off x="-2654300" y="2215353"/>
            <a:ext cx="1259840" cy="464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 name="Rectangle 5">
            <a:extLst>
              <a:ext uri="{FF2B5EF4-FFF2-40B4-BE49-F238E27FC236}">
                <a16:creationId xmlns:a16="http://schemas.microsoft.com/office/drawing/2014/main" id="{1B345DDC-D3B3-547B-C32D-0C9B7135D07B}"/>
              </a:ext>
            </a:extLst>
          </p:cNvPr>
          <p:cNvSpPr/>
          <p:nvPr/>
        </p:nvSpPr>
        <p:spPr>
          <a:xfrm>
            <a:off x="-1399540" y="2215353"/>
            <a:ext cx="1241213" cy="4642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 name="Rectangle 6">
            <a:extLst>
              <a:ext uri="{FF2B5EF4-FFF2-40B4-BE49-F238E27FC236}">
                <a16:creationId xmlns:a16="http://schemas.microsoft.com/office/drawing/2014/main" id="{529E47EC-632C-E2EC-5BAE-A0201D735D9C}"/>
              </a:ext>
            </a:extLst>
          </p:cNvPr>
          <p:cNvSpPr/>
          <p:nvPr/>
        </p:nvSpPr>
        <p:spPr>
          <a:xfrm>
            <a:off x="-2654299"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 name="Rectangle 7">
            <a:extLst>
              <a:ext uri="{FF2B5EF4-FFF2-40B4-BE49-F238E27FC236}">
                <a16:creationId xmlns:a16="http://schemas.microsoft.com/office/drawing/2014/main" id="{6138B518-8147-EBA3-DB19-F06E17539639}"/>
              </a:ext>
            </a:extLst>
          </p:cNvPr>
          <p:cNvSpPr/>
          <p:nvPr/>
        </p:nvSpPr>
        <p:spPr>
          <a:xfrm>
            <a:off x="-2404062"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 name="Rectangle 8">
            <a:extLst>
              <a:ext uri="{FF2B5EF4-FFF2-40B4-BE49-F238E27FC236}">
                <a16:creationId xmlns:a16="http://schemas.microsoft.com/office/drawing/2014/main" id="{4936072A-2E3D-1E02-AC7F-A9E6858B9D2C}"/>
              </a:ext>
            </a:extLst>
          </p:cNvPr>
          <p:cNvSpPr/>
          <p:nvPr/>
        </p:nvSpPr>
        <p:spPr>
          <a:xfrm>
            <a:off x="-2153824"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0" name="Rectangle 9">
            <a:extLst>
              <a:ext uri="{FF2B5EF4-FFF2-40B4-BE49-F238E27FC236}">
                <a16:creationId xmlns:a16="http://schemas.microsoft.com/office/drawing/2014/main" id="{9BA65929-7E52-7B9F-089D-B4E4C8D4B09F}"/>
              </a:ext>
            </a:extLst>
          </p:cNvPr>
          <p:cNvSpPr/>
          <p:nvPr/>
        </p:nvSpPr>
        <p:spPr>
          <a:xfrm>
            <a:off x="-1903587"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1" name="Rectangle 10">
            <a:extLst>
              <a:ext uri="{FF2B5EF4-FFF2-40B4-BE49-F238E27FC236}">
                <a16:creationId xmlns:a16="http://schemas.microsoft.com/office/drawing/2014/main" id="{7ADB45F7-BCAB-9E5C-614B-EFD81BDE216D}"/>
              </a:ext>
            </a:extLst>
          </p:cNvPr>
          <p:cNvSpPr/>
          <p:nvPr/>
        </p:nvSpPr>
        <p:spPr>
          <a:xfrm>
            <a:off x="-1653349"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2" name="Rectangle 11">
            <a:extLst>
              <a:ext uri="{FF2B5EF4-FFF2-40B4-BE49-F238E27FC236}">
                <a16:creationId xmlns:a16="http://schemas.microsoft.com/office/drawing/2014/main" id="{4D2F2D87-7B16-8A12-55F7-053B503480F0}"/>
              </a:ext>
            </a:extLst>
          </p:cNvPr>
          <p:cNvSpPr/>
          <p:nvPr/>
        </p:nvSpPr>
        <p:spPr>
          <a:xfrm>
            <a:off x="-1403112"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3" name="Rectangle 12">
            <a:extLst>
              <a:ext uri="{FF2B5EF4-FFF2-40B4-BE49-F238E27FC236}">
                <a16:creationId xmlns:a16="http://schemas.microsoft.com/office/drawing/2014/main" id="{6859F4EB-5963-7F4E-D361-D46647A9D0D8}"/>
              </a:ext>
            </a:extLst>
          </p:cNvPr>
          <p:cNvSpPr/>
          <p:nvPr/>
        </p:nvSpPr>
        <p:spPr>
          <a:xfrm>
            <a:off x="-1152876"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4" name="Rectangle 13">
            <a:extLst>
              <a:ext uri="{FF2B5EF4-FFF2-40B4-BE49-F238E27FC236}">
                <a16:creationId xmlns:a16="http://schemas.microsoft.com/office/drawing/2014/main" id="{6B3B5E41-A10A-C6D8-3F90-76F70E830909}"/>
              </a:ext>
            </a:extLst>
          </p:cNvPr>
          <p:cNvSpPr/>
          <p:nvPr/>
        </p:nvSpPr>
        <p:spPr>
          <a:xfrm>
            <a:off x="-902638"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5" name="Rectangle 14">
            <a:extLst>
              <a:ext uri="{FF2B5EF4-FFF2-40B4-BE49-F238E27FC236}">
                <a16:creationId xmlns:a16="http://schemas.microsoft.com/office/drawing/2014/main" id="{11983291-BB58-E30F-4FFD-0AC7AB832933}"/>
              </a:ext>
            </a:extLst>
          </p:cNvPr>
          <p:cNvSpPr/>
          <p:nvPr/>
        </p:nvSpPr>
        <p:spPr>
          <a:xfrm>
            <a:off x="-652401"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6" name="Rectangle 15">
            <a:extLst>
              <a:ext uri="{FF2B5EF4-FFF2-40B4-BE49-F238E27FC236}">
                <a16:creationId xmlns:a16="http://schemas.microsoft.com/office/drawing/2014/main" id="{BA71B39E-880C-3C45-2533-ED11BE7A6AC4}"/>
              </a:ext>
            </a:extLst>
          </p:cNvPr>
          <p:cNvSpPr/>
          <p:nvPr/>
        </p:nvSpPr>
        <p:spPr>
          <a:xfrm>
            <a:off x="-402166"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7" name="Rectangle 16">
            <a:extLst>
              <a:ext uri="{FF2B5EF4-FFF2-40B4-BE49-F238E27FC236}">
                <a16:creationId xmlns:a16="http://schemas.microsoft.com/office/drawing/2014/main" id="{CCF37ECA-3A0B-29A8-66EE-9BBB9DB8B25B}"/>
              </a:ext>
            </a:extLst>
          </p:cNvPr>
          <p:cNvSpPr/>
          <p:nvPr/>
        </p:nvSpPr>
        <p:spPr>
          <a:xfrm>
            <a:off x="-2654299"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8" name="Rectangle 17">
            <a:extLst>
              <a:ext uri="{FF2B5EF4-FFF2-40B4-BE49-F238E27FC236}">
                <a16:creationId xmlns:a16="http://schemas.microsoft.com/office/drawing/2014/main" id="{D5D338FA-70D1-F3A8-6813-999368496911}"/>
              </a:ext>
            </a:extLst>
          </p:cNvPr>
          <p:cNvSpPr/>
          <p:nvPr/>
        </p:nvSpPr>
        <p:spPr>
          <a:xfrm>
            <a:off x="-2404062"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9" name="Rectangle 18">
            <a:extLst>
              <a:ext uri="{FF2B5EF4-FFF2-40B4-BE49-F238E27FC236}">
                <a16:creationId xmlns:a16="http://schemas.microsoft.com/office/drawing/2014/main" id="{DCD73E95-851F-E24D-C8B6-D9C7BF9AD82D}"/>
              </a:ext>
            </a:extLst>
          </p:cNvPr>
          <p:cNvSpPr/>
          <p:nvPr/>
        </p:nvSpPr>
        <p:spPr>
          <a:xfrm>
            <a:off x="-2153824"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0" name="Rectangle 19">
            <a:extLst>
              <a:ext uri="{FF2B5EF4-FFF2-40B4-BE49-F238E27FC236}">
                <a16:creationId xmlns:a16="http://schemas.microsoft.com/office/drawing/2014/main" id="{0CBC787C-033C-EA4E-5971-5CDDBA9EC4C5}"/>
              </a:ext>
            </a:extLst>
          </p:cNvPr>
          <p:cNvSpPr/>
          <p:nvPr/>
        </p:nvSpPr>
        <p:spPr>
          <a:xfrm>
            <a:off x="-1903587"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1" name="Rectangle 20">
            <a:extLst>
              <a:ext uri="{FF2B5EF4-FFF2-40B4-BE49-F238E27FC236}">
                <a16:creationId xmlns:a16="http://schemas.microsoft.com/office/drawing/2014/main" id="{FA123ED7-922B-07BF-4058-6F0F1838BA09}"/>
              </a:ext>
            </a:extLst>
          </p:cNvPr>
          <p:cNvSpPr/>
          <p:nvPr/>
        </p:nvSpPr>
        <p:spPr>
          <a:xfrm>
            <a:off x="-1653349"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2" name="Rectangle 21">
            <a:extLst>
              <a:ext uri="{FF2B5EF4-FFF2-40B4-BE49-F238E27FC236}">
                <a16:creationId xmlns:a16="http://schemas.microsoft.com/office/drawing/2014/main" id="{91191D11-A3B5-C891-B660-CF3811808687}"/>
              </a:ext>
            </a:extLst>
          </p:cNvPr>
          <p:cNvSpPr/>
          <p:nvPr/>
        </p:nvSpPr>
        <p:spPr>
          <a:xfrm>
            <a:off x="-1403112"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3" name="Rectangle 22">
            <a:extLst>
              <a:ext uri="{FF2B5EF4-FFF2-40B4-BE49-F238E27FC236}">
                <a16:creationId xmlns:a16="http://schemas.microsoft.com/office/drawing/2014/main" id="{AB8E515F-C7B2-EF10-E4A6-9B08AF6468EC}"/>
              </a:ext>
            </a:extLst>
          </p:cNvPr>
          <p:cNvSpPr/>
          <p:nvPr/>
        </p:nvSpPr>
        <p:spPr>
          <a:xfrm>
            <a:off x="-1152876"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4" name="Rectangle 23">
            <a:extLst>
              <a:ext uri="{FF2B5EF4-FFF2-40B4-BE49-F238E27FC236}">
                <a16:creationId xmlns:a16="http://schemas.microsoft.com/office/drawing/2014/main" id="{68C0BEA2-C326-CBCB-C02F-5DA3F9AC1447}"/>
              </a:ext>
            </a:extLst>
          </p:cNvPr>
          <p:cNvSpPr/>
          <p:nvPr/>
        </p:nvSpPr>
        <p:spPr>
          <a:xfrm>
            <a:off x="-902638"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5" name="Rectangle 24">
            <a:extLst>
              <a:ext uri="{FF2B5EF4-FFF2-40B4-BE49-F238E27FC236}">
                <a16:creationId xmlns:a16="http://schemas.microsoft.com/office/drawing/2014/main" id="{514C9829-3ECA-3FB0-07CE-4B595628FEC1}"/>
              </a:ext>
            </a:extLst>
          </p:cNvPr>
          <p:cNvSpPr/>
          <p:nvPr/>
        </p:nvSpPr>
        <p:spPr>
          <a:xfrm>
            <a:off x="-652401"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6" name="Rectangle 25">
            <a:extLst>
              <a:ext uri="{FF2B5EF4-FFF2-40B4-BE49-F238E27FC236}">
                <a16:creationId xmlns:a16="http://schemas.microsoft.com/office/drawing/2014/main" id="{9B9EBE02-8CE4-FEA6-D078-F5D056C15F92}"/>
              </a:ext>
            </a:extLst>
          </p:cNvPr>
          <p:cNvSpPr/>
          <p:nvPr/>
        </p:nvSpPr>
        <p:spPr>
          <a:xfrm>
            <a:off x="-402166"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7" name="Rectangle 26">
            <a:extLst>
              <a:ext uri="{FF2B5EF4-FFF2-40B4-BE49-F238E27FC236}">
                <a16:creationId xmlns:a16="http://schemas.microsoft.com/office/drawing/2014/main" id="{BDDA15B1-9D00-92C9-E5A8-D0C16B077A64}"/>
              </a:ext>
            </a:extLst>
          </p:cNvPr>
          <p:cNvSpPr/>
          <p:nvPr/>
        </p:nvSpPr>
        <p:spPr>
          <a:xfrm>
            <a:off x="-2654299"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8" name="Rectangle 27">
            <a:extLst>
              <a:ext uri="{FF2B5EF4-FFF2-40B4-BE49-F238E27FC236}">
                <a16:creationId xmlns:a16="http://schemas.microsoft.com/office/drawing/2014/main" id="{9F789D1B-1A7F-C853-2B1C-037A6DEE3C03}"/>
              </a:ext>
            </a:extLst>
          </p:cNvPr>
          <p:cNvSpPr/>
          <p:nvPr/>
        </p:nvSpPr>
        <p:spPr>
          <a:xfrm>
            <a:off x="-2404062"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9" name="Rectangle 28">
            <a:extLst>
              <a:ext uri="{FF2B5EF4-FFF2-40B4-BE49-F238E27FC236}">
                <a16:creationId xmlns:a16="http://schemas.microsoft.com/office/drawing/2014/main" id="{B27B3D41-F0C2-6DC8-87AB-015DE06930DD}"/>
              </a:ext>
            </a:extLst>
          </p:cNvPr>
          <p:cNvSpPr/>
          <p:nvPr/>
        </p:nvSpPr>
        <p:spPr>
          <a:xfrm>
            <a:off x="-2153824"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0" name="Rectangle 29">
            <a:extLst>
              <a:ext uri="{FF2B5EF4-FFF2-40B4-BE49-F238E27FC236}">
                <a16:creationId xmlns:a16="http://schemas.microsoft.com/office/drawing/2014/main" id="{2744ACB3-01CD-1A98-BEA0-629D4DC2035E}"/>
              </a:ext>
            </a:extLst>
          </p:cNvPr>
          <p:cNvSpPr/>
          <p:nvPr/>
        </p:nvSpPr>
        <p:spPr>
          <a:xfrm>
            <a:off x="-1903587"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1" name="Rectangle 30">
            <a:extLst>
              <a:ext uri="{FF2B5EF4-FFF2-40B4-BE49-F238E27FC236}">
                <a16:creationId xmlns:a16="http://schemas.microsoft.com/office/drawing/2014/main" id="{0ABEA900-64EA-181D-33C5-5FF8B70035A2}"/>
              </a:ext>
            </a:extLst>
          </p:cNvPr>
          <p:cNvSpPr/>
          <p:nvPr/>
        </p:nvSpPr>
        <p:spPr>
          <a:xfrm>
            <a:off x="-1653349"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2" name="Rectangle 31">
            <a:extLst>
              <a:ext uri="{FF2B5EF4-FFF2-40B4-BE49-F238E27FC236}">
                <a16:creationId xmlns:a16="http://schemas.microsoft.com/office/drawing/2014/main" id="{0FE2EC08-AF10-B230-CD1B-9AD369062554}"/>
              </a:ext>
            </a:extLst>
          </p:cNvPr>
          <p:cNvSpPr/>
          <p:nvPr/>
        </p:nvSpPr>
        <p:spPr>
          <a:xfrm>
            <a:off x="-1403112"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3" name="Rectangle 32">
            <a:extLst>
              <a:ext uri="{FF2B5EF4-FFF2-40B4-BE49-F238E27FC236}">
                <a16:creationId xmlns:a16="http://schemas.microsoft.com/office/drawing/2014/main" id="{4E559A49-B11D-A9C2-3A1E-813F56FAF999}"/>
              </a:ext>
            </a:extLst>
          </p:cNvPr>
          <p:cNvSpPr/>
          <p:nvPr/>
        </p:nvSpPr>
        <p:spPr>
          <a:xfrm>
            <a:off x="-1152876"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4" name="Rectangle 33">
            <a:extLst>
              <a:ext uri="{FF2B5EF4-FFF2-40B4-BE49-F238E27FC236}">
                <a16:creationId xmlns:a16="http://schemas.microsoft.com/office/drawing/2014/main" id="{2D8B86C8-B1C8-6951-2740-9B886E5E2C9B}"/>
              </a:ext>
            </a:extLst>
          </p:cNvPr>
          <p:cNvSpPr/>
          <p:nvPr/>
        </p:nvSpPr>
        <p:spPr>
          <a:xfrm>
            <a:off x="-902638"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5" name="Rectangle 34">
            <a:extLst>
              <a:ext uri="{FF2B5EF4-FFF2-40B4-BE49-F238E27FC236}">
                <a16:creationId xmlns:a16="http://schemas.microsoft.com/office/drawing/2014/main" id="{C6FF273D-BDFC-1B5A-879E-447C7EF1000E}"/>
              </a:ext>
            </a:extLst>
          </p:cNvPr>
          <p:cNvSpPr/>
          <p:nvPr/>
        </p:nvSpPr>
        <p:spPr>
          <a:xfrm>
            <a:off x="-652401"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6" name="Rectangle 35">
            <a:extLst>
              <a:ext uri="{FF2B5EF4-FFF2-40B4-BE49-F238E27FC236}">
                <a16:creationId xmlns:a16="http://schemas.microsoft.com/office/drawing/2014/main" id="{43EE0890-52AE-DA2F-CD28-BE87A40A865D}"/>
              </a:ext>
            </a:extLst>
          </p:cNvPr>
          <p:cNvSpPr/>
          <p:nvPr/>
        </p:nvSpPr>
        <p:spPr>
          <a:xfrm>
            <a:off x="-402166"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7" name="Rectangle 36">
            <a:extLst>
              <a:ext uri="{FF2B5EF4-FFF2-40B4-BE49-F238E27FC236}">
                <a16:creationId xmlns:a16="http://schemas.microsoft.com/office/drawing/2014/main" id="{20C59982-93C6-397D-7B16-CDC02660A569}"/>
              </a:ext>
            </a:extLst>
          </p:cNvPr>
          <p:cNvSpPr/>
          <p:nvPr/>
        </p:nvSpPr>
        <p:spPr>
          <a:xfrm>
            <a:off x="-2654299"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8" name="Rectangle 37">
            <a:extLst>
              <a:ext uri="{FF2B5EF4-FFF2-40B4-BE49-F238E27FC236}">
                <a16:creationId xmlns:a16="http://schemas.microsoft.com/office/drawing/2014/main" id="{672896B2-3890-B6CD-E5B8-FBCCC7438E1F}"/>
              </a:ext>
            </a:extLst>
          </p:cNvPr>
          <p:cNvSpPr/>
          <p:nvPr/>
        </p:nvSpPr>
        <p:spPr>
          <a:xfrm>
            <a:off x="-2404062"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9" name="Rectangle 38">
            <a:extLst>
              <a:ext uri="{FF2B5EF4-FFF2-40B4-BE49-F238E27FC236}">
                <a16:creationId xmlns:a16="http://schemas.microsoft.com/office/drawing/2014/main" id="{EA61929E-6F13-73E8-A275-0A5F7EF094AB}"/>
              </a:ext>
            </a:extLst>
          </p:cNvPr>
          <p:cNvSpPr/>
          <p:nvPr/>
        </p:nvSpPr>
        <p:spPr>
          <a:xfrm>
            <a:off x="-2153824"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0" name="Rectangle 39">
            <a:extLst>
              <a:ext uri="{FF2B5EF4-FFF2-40B4-BE49-F238E27FC236}">
                <a16:creationId xmlns:a16="http://schemas.microsoft.com/office/drawing/2014/main" id="{04FABF20-3DA2-5B40-6213-53727DE317D5}"/>
              </a:ext>
            </a:extLst>
          </p:cNvPr>
          <p:cNvSpPr/>
          <p:nvPr/>
        </p:nvSpPr>
        <p:spPr>
          <a:xfrm>
            <a:off x="-1903587"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1" name="Rectangle 40">
            <a:extLst>
              <a:ext uri="{FF2B5EF4-FFF2-40B4-BE49-F238E27FC236}">
                <a16:creationId xmlns:a16="http://schemas.microsoft.com/office/drawing/2014/main" id="{6769654B-508D-A899-3C11-03F4E13BEE6A}"/>
              </a:ext>
            </a:extLst>
          </p:cNvPr>
          <p:cNvSpPr/>
          <p:nvPr/>
        </p:nvSpPr>
        <p:spPr>
          <a:xfrm>
            <a:off x="-1653349"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2" name="Rectangle 41">
            <a:extLst>
              <a:ext uri="{FF2B5EF4-FFF2-40B4-BE49-F238E27FC236}">
                <a16:creationId xmlns:a16="http://schemas.microsoft.com/office/drawing/2014/main" id="{CC29B856-B64B-B5AC-1364-ECDAE18D6F89}"/>
              </a:ext>
            </a:extLst>
          </p:cNvPr>
          <p:cNvSpPr/>
          <p:nvPr/>
        </p:nvSpPr>
        <p:spPr>
          <a:xfrm>
            <a:off x="-1403112"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3" name="Rectangle 42">
            <a:extLst>
              <a:ext uri="{FF2B5EF4-FFF2-40B4-BE49-F238E27FC236}">
                <a16:creationId xmlns:a16="http://schemas.microsoft.com/office/drawing/2014/main" id="{03833A39-9329-19BA-B6DF-79FA540893BD}"/>
              </a:ext>
            </a:extLst>
          </p:cNvPr>
          <p:cNvSpPr/>
          <p:nvPr/>
        </p:nvSpPr>
        <p:spPr>
          <a:xfrm>
            <a:off x="-1152876"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4" name="Rectangle 43">
            <a:extLst>
              <a:ext uri="{FF2B5EF4-FFF2-40B4-BE49-F238E27FC236}">
                <a16:creationId xmlns:a16="http://schemas.microsoft.com/office/drawing/2014/main" id="{8E5AF48B-0468-0685-4A51-683C83B5EB39}"/>
              </a:ext>
            </a:extLst>
          </p:cNvPr>
          <p:cNvSpPr/>
          <p:nvPr/>
        </p:nvSpPr>
        <p:spPr>
          <a:xfrm>
            <a:off x="-902638"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5" name="Rectangle 44">
            <a:extLst>
              <a:ext uri="{FF2B5EF4-FFF2-40B4-BE49-F238E27FC236}">
                <a16:creationId xmlns:a16="http://schemas.microsoft.com/office/drawing/2014/main" id="{CA94B4BD-2D69-60D8-A1CB-FD10024FD228}"/>
              </a:ext>
            </a:extLst>
          </p:cNvPr>
          <p:cNvSpPr/>
          <p:nvPr/>
        </p:nvSpPr>
        <p:spPr>
          <a:xfrm>
            <a:off x="-652401"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6" name="Rectangle 45">
            <a:extLst>
              <a:ext uri="{FF2B5EF4-FFF2-40B4-BE49-F238E27FC236}">
                <a16:creationId xmlns:a16="http://schemas.microsoft.com/office/drawing/2014/main" id="{C71948D2-8D5E-738A-B0B0-95606CDA2817}"/>
              </a:ext>
            </a:extLst>
          </p:cNvPr>
          <p:cNvSpPr/>
          <p:nvPr/>
        </p:nvSpPr>
        <p:spPr>
          <a:xfrm>
            <a:off x="-402166"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7" name="Rectangle 46">
            <a:extLst>
              <a:ext uri="{FF2B5EF4-FFF2-40B4-BE49-F238E27FC236}">
                <a16:creationId xmlns:a16="http://schemas.microsoft.com/office/drawing/2014/main" id="{A523B4D9-A6E8-B3AA-4C2C-5D94672A5CE3}"/>
              </a:ext>
            </a:extLst>
          </p:cNvPr>
          <p:cNvSpPr/>
          <p:nvPr/>
        </p:nvSpPr>
        <p:spPr>
          <a:xfrm>
            <a:off x="-2654299"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8" name="Rectangle 47">
            <a:extLst>
              <a:ext uri="{FF2B5EF4-FFF2-40B4-BE49-F238E27FC236}">
                <a16:creationId xmlns:a16="http://schemas.microsoft.com/office/drawing/2014/main" id="{C06648F5-F0E9-DFB4-3293-8E1BFED2796E}"/>
              </a:ext>
            </a:extLst>
          </p:cNvPr>
          <p:cNvSpPr/>
          <p:nvPr/>
        </p:nvSpPr>
        <p:spPr>
          <a:xfrm>
            <a:off x="-2404062"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9" name="Rectangle 48">
            <a:extLst>
              <a:ext uri="{FF2B5EF4-FFF2-40B4-BE49-F238E27FC236}">
                <a16:creationId xmlns:a16="http://schemas.microsoft.com/office/drawing/2014/main" id="{6EE45CEF-CB03-A278-8FC4-DF311EF161F9}"/>
              </a:ext>
            </a:extLst>
          </p:cNvPr>
          <p:cNvSpPr/>
          <p:nvPr/>
        </p:nvSpPr>
        <p:spPr>
          <a:xfrm>
            <a:off x="-2153824"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0" name="Rectangle 49">
            <a:extLst>
              <a:ext uri="{FF2B5EF4-FFF2-40B4-BE49-F238E27FC236}">
                <a16:creationId xmlns:a16="http://schemas.microsoft.com/office/drawing/2014/main" id="{9EF31890-2695-4F5B-773F-F43F5EC2F087}"/>
              </a:ext>
            </a:extLst>
          </p:cNvPr>
          <p:cNvSpPr/>
          <p:nvPr/>
        </p:nvSpPr>
        <p:spPr>
          <a:xfrm>
            <a:off x="-1903587"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1" name="Rectangle 50">
            <a:extLst>
              <a:ext uri="{FF2B5EF4-FFF2-40B4-BE49-F238E27FC236}">
                <a16:creationId xmlns:a16="http://schemas.microsoft.com/office/drawing/2014/main" id="{932B6F8C-2B1A-1427-0FE5-11C2E4230917}"/>
              </a:ext>
            </a:extLst>
          </p:cNvPr>
          <p:cNvSpPr/>
          <p:nvPr/>
        </p:nvSpPr>
        <p:spPr>
          <a:xfrm>
            <a:off x="-1653349"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2" name="Rectangle 51">
            <a:extLst>
              <a:ext uri="{FF2B5EF4-FFF2-40B4-BE49-F238E27FC236}">
                <a16:creationId xmlns:a16="http://schemas.microsoft.com/office/drawing/2014/main" id="{DD56058C-6BAA-0B1E-8469-A275A756C0F7}"/>
              </a:ext>
            </a:extLst>
          </p:cNvPr>
          <p:cNvSpPr/>
          <p:nvPr/>
        </p:nvSpPr>
        <p:spPr>
          <a:xfrm>
            <a:off x="-1403112"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3" name="Rectangle 52">
            <a:extLst>
              <a:ext uri="{FF2B5EF4-FFF2-40B4-BE49-F238E27FC236}">
                <a16:creationId xmlns:a16="http://schemas.microsoft.com/office/drawing/2014/main" id="{E6B2EF6D-7A30-D912-F49A-833CB3457D6F}"/>
              </a:ext>
            </a:extLst>
          </p:cNvPr>
          <p:cNvSpPr/>
          <p:nvPr/>
        </p:nvSpPr>
        <p:spPr>
          <a:xfrm>
            <a:off x="-1152876"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4" name="Rectangle 53">
            <a:extLst>
              <a:ext uri="{FF2B5EF4-FFF2-40B4-BE49-F238E27FC236}">
                <a16:creationId xmlns:a16="http://schemas.microsoft.com/office/drawing/2014/main" id="{E567666E-5D2A-7915-499A-43F660407637}"/>
              </a:ext>
            </a:extLst>
          </p:cNvPr>
          <p:cNvSpPr/>
          <p:nvPr/>
        </p:nvSpPr>
        <p:spPr>
          <a:xfrm>
            <a:off x="-902638"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5" name="Rectangle 54">
            <a:extLst>
              <a:ext uri="{FF2B5EF4-FFF2-40B4-BE49-F238E27FC236}">
                <a16:creationId xmlns:a16="http://schemas.microsoft.com/office/drawing/2014/main" id="{9E26DF18-F7D4-0CD0-7A00-8949303B4E38}"/>
              </a:ext>
            </a:extLst>
          </p:cNvPr>
          <p:cNvSpPr/>
          <p:nvPr/>
        </p:nvSpPr>
        <p:spPr>
          <a:xfrm>
            <a:off x="-652401"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6" name="Rectangle 55">
            <a:extLst>
              <a:ext uri="{FF2B5EF4-FFF2-40B4-BE49-F238E27FC236}">
                <a16:creationId xmlns:a16="http://schemas.microsoft.com/office/drawing/2014/main" id="{01B8F26A-3D57-FADF-B6BA-FBBD7D7D1562}"/>
              </a:ext>
            </a:extLst>
          </p:cNvPr>
          <p:cNvSpPr/>
          <p:nvPr/>
        </p:nvSpPr>
        <p:spPr>
          <a:xfrm>
            <a:off x="-402166"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7" name="Rectangle 56">
            <a:extLst>
              <a:ext uri="{FF2B5EF4-FFF2-40B4-BE49-F238E27FC236}">
                <a16:creationId xmlns:a16="http://schemas.microsoft.com/office/drawing/2014/main" id="{971D8AA2-FCE8-BE18-B96E-B52730FC1F33}"/>
              </a:ext>
            </a:extLst>
          </p:cNvPr>
          <p:cNvSpPr/>
          <p:nvPr/>
        </p:nvSpPr>
        <p:spPr>
          <a:xfrm>
            <a:off x="-2654299"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8" name="Rectangle 57">
            <a:extLst>
              <a:ext uri="{FF2B5EF4-FFF2-40B4-BE49-F238E27FC236}">
                <a16:creationId xmlns:a16="http://schemas.microsoft.com/office/drawing/2014/main" id="{A70A00E5-18DF-0C76-24EE-0CE0FBC8B2D1}"/>
              </a:ext>
            </a:extLst>
          </p:cNvPr>
          <p:cNvSpPr/>
          <p:nvPr/>
        </p:nvSpPr>
        <p:spPr>
          <a:xfrm>
            <a:off x="-2404062"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9" name="Rectangle 58">
            <a:extLst>
              <a:ext uri="{FF2B5EF4-FFF2-40B4-BE49-F238E27FC236}">
                <a16:creationId xmlns:a16="http://schemas.microsoft.com/office/drawing/2014/main" id="{9066D0B0-CAE7-9F38-ADF2-59E0F938E843}"/>
              </a:ext>
            </a:extLst>
          </p:cNvPr>
          <p:cNvSpPr/>
          <p:nvPr/>
        </p:nvSpPr>
        <p:spPr>
          <a:xfrm>
            <a:off x="-2153824"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0" name="Rectangle 59">
            <a:extLst>
              <a:ext uri="{FF2B5EF4-FFF2-40B4-BE49-F238E27FC236}">
                <a16:creationId xmlns:a16="http://schemas.microsoft.com/office/drawing/2014/main" id="{E454AFC9-3880-8B4E-BE39-290ECB843EFA}"/>
              </a:ext>
            </a:extLst>
          </p:cNvPr>
          <p:cNvSpPr/>
          <p:nvPr/>
        </p:nvSpPr>
        <p:spPr>
          <a:xfrm>
            <a:off x="-1903587"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1" name="Rectangle 60">
            <a:extLst>
              <a:ext uri="{FF2B5EF4-FFF2-40B4-BE49-F238E27FC236}">
                <a16:creationId xmlns:a16="http://schemas.microsoft.com/office/drawing/2014/main" id="{049FD6E7-4315-CA58-D492-DF6F31589BA9}"/>
              </a:ext>
            </a:extLst>
          </p:cNvPr>
          <p:cNvSpPr/>
          <p:nvPr/>
        </p:nvSpPr>
        <p:spPr>
          <a:xfrm>
            <a:off x="-1653349"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2" name="Rectangle 61">
            <a:extLst>
              <a:ext uri="{FF2B5EF4-FFF2-40B4-BE49-F238E27FC236}">
                <a16:creationId xmlns:a16="http://schemas.microsoft.com/office/drawing/2014/main" id="{36B24A76-991C-45F7-156F-B7C74A418562}"/>
              </a:ext>
            </a:extLst>
          </p:cNvPr>
          <p:cNvSpPr/>
          <p:nvPr/>
        </p:nvSpPr>
        <p:spPr>
          <a:xfrm>
            <a:off x="-1403112"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3" name="Rectangle 62">
            <a:extLst>
              <a:ext uri="{FF2B5EF4-FFF2-40B4-BE49-F238E27FC236}">
                <a16:creationId xmlns:a16="http://schemas.microsoft.com/office/drawing/2014/main" id="{C56F9B59-AEA2-862F-EDFE-D7B2D98B3A2D}"/>
              </a:ext>
            </a:extLst>
          </p:cNvPr>
          <p:cNvSpPr/>
          <p:nvPr/>
        </p:nvSpPr>
        <p:spPr>
          <a:xfrm>
            <a:off x="-1152876"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4" name="Rectangle 63">
            <a:extLst>
              <a:ext uri="{FF2B5EF4-FFF2-40B4-BE49-F238E27FC236}">
                <a16:creationId xmlns:a16="http://schemas.microsoft.com/office/drawing/2014/main" id="{83A0E0EC-136A-3FD3-3B4D-3675532F7845}"/>
              </a:ext>
            </a:extLst>
          </p:cNvPr>
          <p:cNvSpPr/>
          <p:nvPr/>
        </p:nvSpPr>
        <p:spPr>
          <a:xfrm>
            <a:off x="-902638"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5" name="Rectangle 64">
            <a:extLst>
              <a:ext uri="{FF2B5EF4-FFF2-40B4-BE49-F238E27FC236}">
                <a16:creationId xmlns:a16="http://schemas.microsoft.com/office/drawing/2014/main" id="{60D9A780-852B-99C5-32D7-7A5AA7343A3D}"/>
              </a:ext>
            </a:extLst>
          </p:cNvPr>
          <p:cNvSpPr/>
          <p:nvPr/>
        </p:nvSpPr>
        <p:spPr>
          <a:xfrm>
            <a:off x="-652401"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6" name="Rectangle 65">
            <a:extLst>
              <a:ext uri="{FF2B5EF4-FFF2-40B4-BE49-F238E27FC236}">
                <a16:creationId xmlns:a16="http://schemas.microsoft.com/office/drawing/2014/main" id="{07F9BC62-CA3C-B149-6176-4A188974FF16}"/>
              </a:ext>
            </a:extLst>
          </p:cNvPr>
          <p:cNvSpPr/>
          <p:nvPr/>
        </p:nvSpPr>
        <p:spPr>
          <a:xfrm>
            <a:off x="-402166"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7" name="Rectangle 66">
            <a:extLst>
              <a:ext uri="{FF2B5EF4-FFF2-40B4-BE49-F238E27FC236}">
                <a16:creationId xmlns:a16="http://schemas.microsoft.com/office/drawing/2014/main" id="{119541C4-A081-D13B-F829-2B7FA600980D}"/>
              </a:ext>
            </a:extLst>
          </p:cNvPr>
          <p:cNvSpPr/>
          <p:nvPr/>
        </p:nvSpPr>
        <p:spPr>
          <a:xfrm>
            <a:off x="-2654299"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8" name="Rectangle 67">
            <a:extLst>
              <a:ext uri="{FF2B5EF4-FFF2-40B4-BE49-F238E27FC236}">
                <a16:creationId xmlns:a16="http://schemas.microsoft.com/office/drawing/2014/main" id="{5B2AC668-EB73-6604-D6FA-3BE84D2E2BB7}"/>
              </a:ext>
            </a:extLst>
          </p:cNvPr>
          <p:cNvSpPr/>
          <p:nvPr/>
        </p:nvSpPr>
        <p:spPr>
          <a:xfrm>
            <a:off x="-2404062"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9" name="Rectangle 68">
            <a:extLst>
              <a:ext uri="{FF2B5EF4-FFF2-40B4-BE49-F238E27FC236}">
                <a16:creationId xmlns:a16="http://schemas.microsoft.com/office/drawing/2014/main" id="{2C846580-1937-F95A-184E-903FDE660F2B}"/>
              </a:ext>
            </a:extLst>
          </p:cNvPr>
          <p:cNvSpPr/>
          <p:nvPr/>
        </p:nvSpPr>
        <p:spPr>
          <a:xfrm>
            <a:off x="-2153824"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0" name="Rectangle 69">
            <a:extLst>
              <a:ext uri="{FF2B5EF4-FFF2-40B4-BE49-F238E27FC236}">
                <a16:creationId xmlns:a16="http://schemas.microsoft.com/office/drawing/2014/main" id="{EE3AA0DB-83B6-E9EB-D9F4-8E90428F1DAA}"/>
              </a:ext>
            </a:extLst>
          </p:cNvPr>
          <p:cNvSpPr/>
          <p:nvPr/>
        </p:nvSpPr>
        <p:spPr>
          <a:xfrm>
            <a:off x="-1903587"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1" name="Rectangle 70">
            <a:extLst>
              <a:ext uri="{FF2B5EF4-FFF2-40B4-BE49-F238E27FC236}">
                <a16:creationId xmlns:a16="http://schemas.microsoft.com/office/drawing/2014/main" id="{30624966-BAB9-BCC2-1F6B-AC5B2981ACFB}"/>
              </a:ext>
            </a:extLst>
          </p:cNvPr>
          <p:cNvSpPr/>
          <p:nvPr/>
        </p:nvSpPr>
        <p:spPr>
          <a:xfrm>
            <a:off x="-1653349"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2" name="Rectangle 71">
            <a:extLst>
              <a:ext uri="{FF2B5EF4-FFF2-40B4-BE49-F238E27FC236}">
                <a16:creationId xmlns:a16="http://schemas.microsoft.com/office/drawing/2014/main" id="{8E7E90BE-AEA2-E7D9-9666-9AA1ECD1C45D}"/>
              </a:ext>
            </a:extLst>
          </p:cNvPr>
          <p:cNvSpPr/>
          <p:nvPr/>
        </p:nvSpPr>
        <p:spPr>
          <a:xfrm>
            <a:off x="-1403112"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3" name="Rectangle 72">
            <a:extLst>
              <a:ext uri="{FF2B5EF4-FFF2-40B4-BE49-F238E27FC236}">
                <a16:creationId xmlns:a16="http://schemas.microsoft.com/office/drawing/2014/main" id="{0E6529FF-E92A-DD1A-D117-DBEEC0AC1DE8}"/>
              </a:ext>
            </a:extLst>
          </p:cNvPr>
          <p:cNvSpPr/>
          <p:nvPr/>
        </p:nvSpPr>
        <p:spPr>
          <a:xfrm>
            <a:off x="-1152876"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4" name="Rectangle 73">
            <a:extLst>
              <a:ext uri="{FF2B5EF4-FFF2-40B4-BE49-F238E27FC236}">
                <a16:creationId xmlns:a16="http://schemas.microsoft.com/office/drawing/2014/main" id="{621DF7CF-5B6F-F6C5-2362-DA0D513B171B}"/>
              </a:ext>
            </a:extLst>
          </p:cNvPr>
          <p:cNvSpPr/>
          <p:nvPr/>
        </p:nvSpPr>
        <p:spPr>
          <a:xfrm>
            <a:off x="-902638"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5" name="Rectangle 74">
            <a:extLst>
              <a:ext uri="{FF2B5EF4-FFF2-40B4-BE49-F238E27FC236}">
                <a16:creationId xmlns:a16="http://schemas.microsoft.com/office/drawing/2014/main" id="{E90DB469-D0CE-CE87-FA1B-E64712909A09}"/>
              </a:ext>
            </a:extLst>
          </p:cNvPr>
          <p:cNvSpPr/>
          <p:nvPr/>
        </p:nvSpPr>
        <p:spPr>
          <a:xfrm>
            <a:off x="-652401"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6" name="Rectangle 75">
            <a:extLst>
              <a:ext uri="{FF2B5EF4-FFF2-40B4-BE49-F238E27FC236}">
                <a16:creationId xmlns:a16="http://schemas.microsoft.com/office/drawing/2014/main" id="{B982A24C-28A0-FDB1-5ACA-B5F2F3A76623}"/>
              </a:ext>
            </a:extLst>
          </p:cNvPr>
          <p:cNvSpPr/>
          <p:nvPr/>
        </p:nvSpPr>
        <p:spPr>
          <a:xfrm>
            <a:off x="-402166"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7" name="Rectangle 76">
            <a:extLst>
              <a:ext uri="{FF2B5EF4-FFF2-40B4-BE49-F238E27FC236}">
                <a16:creationId xmlns:a16="http://schemas.microsoft.com/office/drawing/2014/main" id="{E556A15C-8306-DD32-53F1-8B56767B1CDA}"/>
              </a:ext>
            </a:extLst>
          </p:cNvPr>
          <p:cNvSpPr/>
          <p:nvPr/>
        </p:nvSpPr>
        <p:spPr>
          <a:xfrm>
            <a:off x="-2654299"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8" name="Rectangle 77">
            <a:extLst>
              <a:ext uri="{FF2B5EF4-FFF2-40B4-BE49-F238E27FC236}">
                <a16:creationId xmlns:a16="http://schemas.microsoft.com/office/drawing/2014/main" id="{6934A6BD-3DD9-E756-1451-3D3665013EF1}"/>
              </a:ext>
            </a:extLst>
          </p:cNvPr>
          <p:cNvSpPr/>
          <p:nvPr/>
        </p:nvSpPr>
        <p:spPr>
          <a:xfrm>
            <a:off x="-2404062"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9" name="Rectangle 78">
            <a:extLst>
              <a:ext uri="{FF2B5EF4-FFF2-40B4-BE49-F238E27FC236}">
                <a16:creationId xmlns:a16="http://schemas.microsoft.com/office/drawing/2014/main" id="{A1E1E679-D9B6-014E-1002-BC5ECAC14799}"/>
              </a:ext>
            </a:extLst>
          </p:cNvPr>
          <p:cNvSpPr/>
          <p:nvPr/>
        </p:nvSpPr>
        <p:spPr>
          <a:xfrm>
            <a:off x="-2153824"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0" name="Rectangle 79">
            <a:extLst>
              <a:ext uri="{FF2B5EF4-FFF2-40B4-BE49-F238E27FC236}">
                <a16:creationId xmlns:a16="http://schemas.microsoft.com/office/drawing/2014/main" id="{A22CF129-6FD5-E5F4-262D-15DD3F42B123}"/>
              </a:ext>
            </a:extLst>
          </p:cNvPr>
          <p:cNvSpPr/>
          <p:nvPr/>
        </p:nvSpPr>
        <p:spPr>
          <a:xfrm>
            <a:off x="-1903587"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1" name="Rectangle 80">
            <a:extLst>
              <a:ext uri="{FF2B5EF4-FFF2-40B4-BE49-F238E27FC236}">
                <a16:creationId xmlns:a16="http://schemas.microsoft.com/office/drawing/2014/main" id="{7DC8B116-A14E-6425-027E-97C9C5FE4673}"/>
              </a:ext>
            </a:extLst>
          </p:cNvPr>
          <p:cNvSpPr/>
          <p:nvPr/>
        </p:nvSpPr>
        <p:spPr>
          <a:xfrm>
            <a:off x="-1653349"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2" name="Rectangle 81">
            <a:extLst>
              <a:ext uri="{FF2B5EF4-FFF2-40B4-BE49-F238E27FC236}">
                <a16:creationId xmlns:a16="http://schemas.microsoft.com/office/drawing/2014/main" id="{55023121-1C2C-F836-8CFC-F7D380420077}"/>
              </a:ext>
            </a:extLst>
          </p:cNvPr>
          <p:cNvSpPr/>
          <p:nvPr/>
        </p:nvSpPr>
        <p:spPr>
          <a:xfrm>
            <a:off x="-1403112"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3" name="Rectangle 82">
            <a:extLst>
              <a:ext uri="{FF2B5EF4-FFF2-40B4-BE49-F238E27FC236}">
                <a16:creationId xmlns:a16="http://schemas.microsoft.com/office/drawing/2014/main" id="{865CD7A8-8686-9C8E-EE58-4ABAA640F6DB}"/>
              </a:ext>
            </a:extLst>
          </p:cNvPr>
          <p:cNvSpPr/>
          <p:nvPr/>
        </p:nvSpPr>
        <p:spPr>
          <a:xfrm>
            <a:off x="-1152876"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4" name="Rectangle 83">
            <a:extLst>
              <a:ext uri="{FF2B5EF4-FFF2-40B4-BE49-F238E27FC236}">
                <a16:creationId xmlns:a16="http://schemas.microsoft.com/office/drawing/2014/main" id="{F12B5B08-D8EE-111E-02FC-761FEE544570}"/>
              </a:ext>
            </a:extLst>
          </p:cNvPr>
          <p:cNvSpPr/>
          <p:nvPr/>
        </p:nvSpPr>
        <p:spPr>
          <a:xfrm>
            <a:off x="-902638"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5" name="Rectangle 84">
            <a:extLst>
              <a:ext uri="{FF2B5EF4-FFF2-40B4-BE49-F238E27FC236}">
                <a16:creationId xmlns:a16="http://schemas.microsoft.com/office/drawing/2014/main" id="{34E3CBB6-AF32-0202-986D-145B072B2EB7}"/>
              </a:ext>
            </a:extLst>
          </p:cNvPr>
          <p:cNvSpPr/>
          <p:nvPr/>
        </p:nvSpPr>
        <p:spPr>
          <a:xfrm>
            <a:off x="-652401"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6" name="Rectangle 85">
            <a:extLst>
              <a:ext uri="{FF2B5EF4-FFF2-40B4-BE49-F238E27FC236}">
                <a16:creationId xmlns:a16="http://schemas.microsoft.com/office/drawing/2014/main" id="{831981DB-B945-253C-F7DD-6C7BFFA60BEA}"/>
              </a:ext>
            </a:extLst>
          </p:cNvPr>
          <p:cNvSpPr/>
          <p:nvPr/>
        </p:nvSpPr>
        <p:spPr>
          <a:xfrm>
            <a:off x="-402166"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7" name="Rectangle 86">
            <a:extLst>
              <a:ext uri="{FF2B5EF4-FFF2-40B4-BE49-F238E27FC236}">
                <a16:creationId xmlns:a16="http://schemas.microsoft.com/office/drawing/2014/main" id="{1BD9A24A-437A-084D-94F9-E55094A9D766}"/>
              </a:ext>
            </a:extLst>
          </p:cNvPr>
          <p:cNvSpPr/>
          <p:nvPr/>
        </p:nvSpPr>
        <p:spPr>
          <a:xfrm>
            <a:off x="-2654299"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8" name="Rectangle 87">
            <a:extLst>
              <a:ext uri="{FF2B5EF4-FFF2-40B4-BE49-F238E27FC236}">
                <a16:creationId xmlns:a16="http://schemas.microsoft.com/office/drawing/2014/main" id="{7596851C-3712-2F4C-2169-7C5099246F8D}"/>
              </a:ext>
            </a:extLst>
          </p:cNvPr>
          <p:cNvSpPr/>
          <p:nvPr/>
        </p:nvSpPr>
        <p:spPr>
          <a:xfrm>
            <a:off x="-2404062"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9" name="Rectangle 88">
            <a:extLst>
              <a:ext uri="{FF2B5EF4-FFF2-40B4-BE49-F238E27FC236}">
                <a16:creationId xmlns:a16="http://schemas.microsoft.com/office/drawing/2014/main" id="{B420E537-7827-1C2B-C315-8C81949762E6}"/>
              </a:ext>
            </a:extLst>
          </p:cNvPr>
          <p:cNvSpPr/>
          <p:nvPr/>
        </p:nvSpPr>
        <p:spPr>
          <a:xfrm>
            <a:off x="-2153824"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0" name="Rectangle 89">
            <a:extLst>
              <a:ext uri="{FF2B5EF4-FFF2-40B4-BE49-F238E27FC236}">
                <a16:creationId xmlns:a16="http://schemas.microsoft.com/office/drawing/2014/main" id="{6E738628-F274-DAAC-7E76-880C0B8F5D4C}"/>
              </a:ext>
            </a:extLst>
          </p:cNvPr>
          <p:cNvSpPr/>
          <p:nvPr/>
        </p:nvSpPr>
        <p:spPr>
          <a:xfrm>
            <a:off x="-1903587"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1" name="Rectangle 90">
            <a:extLst>
              <a:ext uri="{FF2B5EF4-FFF2-40B4-BE49-F238E27FC236}">
                <a16:creationId xmlns:a16="http://schemas.microsoft.com/office/drawing/2014/main" id="{917C9880-083D-FF72-68B3-8D4A8FE75DD9}"/>
              </a:ext>
            </a:extLst>
          </p:cNvPr>
          <p:cNvSpPr/>
          <p:nvPr/>
        </p:nvSpPr>
        <p:spPr>
          <a:xfrm>
            <a:off x="-1653349"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2" name="Rectangle 91">
            <a:extLst>
              <a:ext uri="{FF2B5EF4-FFF2-40B4-BE49-F238E27FC236}">
                <a16:creationId xmlns:a16="http://schemas.microsoft.com/office/drawing/2014/main" id="{E0CC1BC4-0D28-77F0-B48B-0A94FEDF6CB7}"/>
              </a:ext>
            </a:extLst>
          </p:cNvPr>
          <p:cNvSpPr/>
          <p:nvPr/>
        </p:nvSpPr>
        <p:spPr>
          <a:xfrm>
            <a:off x="-1403112"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3" name="Rectangle 92">
            <a:extLst>
              <a:ext uri="{FF2B5EF4-FFF2-40B4-BE49-F238E27FC236}">
                <a16:creationId xmlns:a16="http://schemas.microsoft.com/office/drawing/2014/main" id="{DF07DBD0-3EE3-7EBA-26C7-7BBF410EDD34}"/>
              </a:ext>
            </a:extLst>
          </p:cNvPr>
          <p:cNvSpPr/>
          <p:nvPr/>
        </p:nvSpPr>
        <p:spPr>
          <a:xfrm>
            <a:off x="-1152876"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4" name="Rectangle 93">
            <a:extLst>
              <a:ext uri="{FF2B5EF4-FFF2-40B4-BE49-F238E27FC236}">
                <a16:creationId xmlns:a16="http://schemas.microsoft.com/office/drawing/2014/main" id="{D9BF5778-00B2-EE36-949A-DC2541791B0B}"/>
              </a:ext>
            </a:extLst>
          </p:cNvPr>
          <p:cNvSpPr/>
          <p:nvPr/>
        </p:nvSpPr>
        <p:spPr>
          <a:xfrm>
            <a:off x="-902638"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5" name="Rectangle 94">
            <a:extLst>
              <a:ext uri="{FF2B5EF4-FFF2-40B4-BE49-F238E27FC236}">
                <a16:creationId xmlns:a16="http://schemas.microsoft.com/office/drawing/2014/main" id="{43C2BDC7-6A55-D340-43E1-5ACDA73B2F06}"/>
              </a:ext>
            </a:extLst>
          </p:cNvPr>
          <p:cNvSpPr/>
          <p:nvPr/>
        </p:nvSpPr>
        <p:spPr>
          <a:xfrm>
            <a:off x="-652401"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6" name="Rectangle 95">
            <a:extLst>
              <a:ext uri="{FF2B5EF4-FFF2-40B4-BE49-F238E27FC236}">
                <a16:creationId xmlns:a16="http://schemas.microsoft.com/office/drawing/2014/main" id="{DCC8CFDB-0013-015F-8D44-F210CD82CBD6}"/>
              </a:ext>
            </a:extLst>
          </p:cNvPr>
          <p:cNvSpPr/>
          <p:nvPr/>
        </p:nvSpPr>
        <p:spPr>
          <a:xfrm>
            <a:off x="-402166"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Tree>
    <p:extLst>
      <p:ext uri="{BB962C8B-B14F-4D97-AF65-F5344CB8AC3E}">
        <p14:creationId xmlns:p14="http://schemas.microsoft.com/office/powerpoint/2010/main" val="3064073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Ocean - Ocean footer">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669C0BA2-C560-5FFC-A9AA-14418B3D3C14}"/>
              </a:ext>
            </a:extLst>
          </p:cNvPr>
          <p:cNvGraphicFramePr>
            <a:graphicFrameLocks noChangeAspect="1"/>
          </p:cNvGraphicFramePr>
          <p:nvPr>
            <p:custDataLst>
              <p:tags r:id="rId1"/>
            </p:custDataLst>
            <p:extLst>
              <p:ext uri="{D42A27DB-BD31-4B8C-83A1-F6EECF244321}">
                <p14:modId xmlns:p14="http://schemas.microsoft.com/office/powerpoint/2010/main" val="1690533518"/>
              </p:ext>
            </p:extLst>
          </p:nvPr>
        </p:nvGraphicFramePr>
        <p:xfrm>
          <a:off x="2119" y="2116"/>
          <a:ext cx="2117" cy="2115"/>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96" name="think-cell data - do not delete" hidden="1">
                        <a:extLst>
                          <a:ext uri="{FF2B5EF4-FFF2-40B4-BE49-F238E27FC236}">
                            <a16:creationId xmlns:a16="http://schemas.microsoft.com/office/drawing/2014/main" id="{669C0BA2-C560-5FFC-A9AA-14418B3D3C14}"/>
                          </a:ext>
                        </a:extLst>
                      </p:cNvPr>
                      <p:cNvPicPr/>
                      <p:nvPr/>
                    </p:nvPicPr>
                    <p:blipFill>
                      <a:blip r:embed="rId5"/>
                      <a:stretch>
                        <a:fillRect/>
                      </a:stretch>
                    </p:blipFill>
                    <p:spPr>
                      <a:xfrm>
                        <a:off x="2119" y="2116"/>
                        <a:ext cx="2117" cy="2115"/>
                      </a:xfrm>
                      <a:prstGeom prst="rect">
                        <a:avLst/>
                      </a:prstGeom>
                    </p:spPr>
                  </p:pic>
                </p:oleObj>
              </mc:Fallback>
            </mc:AlternateContent>
          </a:graphicData>
        </a:graphic>
      </p:graphicFrame>
      <p:sp>
        <p:nvSpPr>
          <p:cNvPr id="3" name="Content Placeholder 2"/>
          <p:cNvSpPr>
            <a:spLocks noGrp="1"/>
          </p:cNvSpPr>
          <p:nvPr>
            <p:ph idx="1" hasCustomPrompt="1"/>
          </p:nvPr>
        </p:nvSpPr>
        <p:spPr/>
        <p:txBody>
          <a:bodyPr/>
          <a:lstStyle>
            <a:lvl1pPr rtl="0">
              <a:defRPr>
                <a:solidFill>
                  <a:srgbClr val="002D3F"/>
                </a:solidFill>
              </a:defRPr>
            </a:lvl1pPr>
            <a:lvl2pPr rtl="0">
              <a:defRPr>
                <a:solidFill>
                  <a:srgbClr val="002D3F"/>
                </a:solidFill>
              </a:defRPr>
            </a:lvl2pPr>
            <a:lvl3pPr rtl="0">
              <a:defRPr>
                <a:solidFill>
                  <a:srgbClr val="002D3F"/>
                </a:solidFill>
              </a:defRPr>
            </a:lvl3pPr>
            <a:lvl4pPr rtl="0">
              <a:defRPr>
                <a:solidFill>
                  <a:srgbClr val="002D3F"/>
                </a:solidFill>
              </a:defRPr>
            </a:lvl4pPr>
            <a:lvl5pPr rtl="0">
              <a:defRPr>
                <a:solidFill>
                  <a:srgbClr val="002D3F"/>
                </a:solidFill>
              </a:defRPr>
            </a:lvl5pPr>
          </a:lstStyle>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Rectangle 3">
            <a:extLst>
              <a:ext uri="{FF2B5EF4-FFF2-40B4-BE49-F238E27FC236}">
                <a16:creationId xmlns:a16="http://schemas.microsoft.com/office/drawing/2014/main" id="{5BA12D11-C1F7-9047-71FD-3143E893CF50}"/>
              </a:ext>
            </a:extLst>
          </p:cNvPr>
          <p:cNvSpPr/>
          <p:nvPr/>
        </p:nvSpPr>
        <p:spPr>
          <a:xfrm>
            <a:off x="-2654300" y="2215353"/>
            <a:ext cx="1259840" cy="464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 name="Rectangle 4">
            <a:extLst>
              <a:ext uri="{FF2B5EF4-FFF2-40B4-BE49-F238E27FC236}">
                <a16:creationId xmlns:a16="http://schemas.microsoft.com/office/drawing/2014/main" id="{06884EE1-522C-8133-4C92-E4D4F43C0A33}"/>
              </a:ext>
            </a:extLst>
          </p:cNvPr>
          <p:cNvSpPr/>
          <p:nvPr/>
        </p:nvSpPr>
        <p:spPr>
          <a:xfrm>
            <a:off x="-1399540" y="2215353"/>
            <a:ext cx="1241213" cy="4642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 name="Rectangle 5">
            <a:extLst>
              <a:ext uri="{FF2B5EF4-FFF2-40B4-BE49-F238E27FC236}">
                <a16:creationId xmlns:a16="http://schemas.microsoft.com/office/drawing/2014/main" id="{D7DDA866-3C22-5AF0-65A4-B91A3BD64E43}"/>
              </a:ext>
            </a:extLst>
          </p:cNvPr>
          <p:cNvSpPr/>
          <p:nvPr/>
        </p:nvSpPr>
        <p:spPr>
          <a:xfrm>
            <a:off x="-2654299"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 name="Rectangle 6">
            <a:extLst>
              <a:ext uri="{FF2B5EF4-FFF2-40B4-BE49-F238E27FC236}">
                <a16:creationId xmlns:a16="http://schemas.microsoft.com/office/drawing/2014/main" id="{7E86D258-CDAA-0A61-D45E-6B18970D521B}"/>
              </a:ext>
            </a:extLst>
          </p:cNvPr>
          <p:cNvSpPr/>
          <p:nvPr/>
        </p:nvSpPr>
        <p:spPr>
          <a:xfrm>
            <a:off x="-2404062"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 name="Rectangle 7">
            <a:extLst>
              <a:ext uri="{FF2B5EF4-FFF2-40B4-BE49-F238E27FC236}">
                <a16:creationId xmlns:a16="http://schemas.microsoft.com/office/drawing/2014/main" id="{815F52C3-1A24-769A-D480-FC95CEFA9ABB}"/>
              </a:ext>
            </a:extLst>
          </p:cNvPr>
          <p:cNvSpPr/>
          <p:nvPr/>
        </p:nvSpPr>
        <p:spPr>
          <a:xfrm>
            <a:off x="-2153824"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 name="Rectangle 8">
            <a:extLst>
              <a:ext uri="{FF2B5EF4-FFF2-40B4-BE49-F238E27FC236}">
                <a16:creationId xmlns:a16="http://schemas.microsoft.com/office/drawing/2014/main" id="{E5A4C52B-DA60-208C-09FC-2351785CE621}"/>
              </a:ext>
            </a:extLst>
          </p:cNvPr>
          <p:cNvSpPr/>
          <p:nvPr/>
        </p:nvSpPr>
        <p:spPr>
          <a:xfrm>
            <a:off x="-1903587"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0" name="Rectangle 9">
            <a:extLst>
              <a:ext uri="{FF2B5EF4-FFF2-40B4-BE49-F238E27FC236}">
                <a16:creationId xmlns:a16="http://schemas.microsoft.com/office/drawing/2014/main" id="{6C341225-F08E-FA46-15AA-2FD0F865AF5C}"/>
              </a:ext>
            </a:extLst>
          </p:cNvPr>
          <p:cNvSpPr/>
          <p:nvPr/>
        </p:nvSpPr>
        <p:spPr>
          <a:xfrm>
            <a:off x="-1653349"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1" name="Rectangle 10">
            <a:extLst>
              <a:ext uri="{FF2B5EF4-FFF2-40B4-BE49-F238E27FC236}">
                <a16:creationId xmlns:a16="http://schemas.microsoft.com/office/drawing/2014/main" id="{92B19638-EA5B-53E9-0CE6-2C57E04522E9}"/>
              </a:ext>
            </a:extLst>
          </p:cNvPr>
          <p:cNvSpPr/>
          <p:nvPr/>
        </p:nvSpPr>
        <p:spPr>
          <a:xfrm>
            <a:off x="-1403112"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2" name="Rectangle 11">
            <a:extLst>
              <a:ext uri="{FF2B5EF4-FFF2-40B4-BE49-F238E27FC236}">
                <a16:creationId xmlns:a16="http://schemas.microsoft.com/office/drawing/2014/main" id="{0A99BE9D-8E2D-1847-7EAD-C9293BD3CCA7}"/>
              </a:ext>
            </a:extLst>
          </p:cNvPr>
          <p:cNvSpPr/>
          <p:nvPr/>
        </p:nvSpPr>
        <p:spPr>
          <a:xfrm>
            <a:off x="-1152876"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3" name="Rectangle 12">
            <a:extLst>
              <a:ext uri="{FF2B5EF4-FFF2-40B4-BE49-F238E27FC236}">
                <a16:creationId xmlns:a16="http://schemas.microsoft.com/office/drawing/2014/main" id="{F6BECA0A-263D-A57B-D5F3-AB5352D2D1BD}"/>
              </a:ext>
            </a:extLst>
          </p:cNvPr>
          <p:cNvSpPr/>
          <p:nvPr/>
        </p:nvSpPr>
        <p:spPr>
          <a:xfrm>
            <a:off x="-902638"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4" name="Rectangle 13">
            <a:extLst>
              <a:ext uri="{FF2B5EF4-FFF2-40B4-BE49-F238E27FC236}">
                <a16:creationId xmlns:a16="http://schemas.microsoft.com/office/drawing/2014/main" id="{62DA4F07-8824-B029-2061-19776C7BCA2E}"/>
              </a:ext>
            </a:extLst>
          </p:cNvPr>
          <p:cNvSpPr/>
          <p:nvPr/>
        </p:nvSpPr>
        <p:spPr>
          <a:xfrm>
            <a:off x="-652401"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5" name="Rectangle 14">
            <a:extLst>
              <a:ext uri="{FF2B5EF4-FFF2-40B4-BE49-F238E27FC236}">
                <a16:creationId xmlns:a16="http://schemas.microsoft.com/office/drawing/2014/main" id="{A19F37D3-FE7E-35AF-C9B6-BB6173A2F279}"/>
              </a:ext>
            </a:extLst>
          </p:cNvPr>
          <p:cNvSpPr/>
          <p:nvPr/>
        </p:nvSpPr>
        <p:spPr>
          <a:xfrm>
            <a:off x="-402166"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6" name="Rectangle 15">
            <a:extLst>
              <a:ext uri="{FF2B5EF4-FFF2-40B4-BE49-F238E27FC236}">
                <a16:creationId xmlns:a16="http://schemas.microsoft.com/office/drawing/2014/main" id="{1C75A0D4-D66A-2BE3-BB15-19922DFC7C51}"/>
              </a:ext>
            </a:extLst>
          </p:cNvPr>
          <p:cNvSpPr/>
          <p:nvPr/>
        </p:nvSpPr>
        <p:spPr>
          <a:xfrm>
            <a:off x="-2654299"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7" name="Rectangle 16">
            <a:extLst>
              <a:ext uri="{FF2B5EF4-FFF2-40B4-BE49-F238E27FC236}">
                <a16:creationId xmlns:a16="http://schemas.microsoft.com/office/drawing/2014/main" id="{044BC34C-F31C-2D1B-583F-301BF0D14A94}"/>
              </a:ext>
            </a:extLst>
          </p:cNvPr>
          <p:cNvSpPr/>
          <p:nvPr/>
        </p:nvSpPr>
        <p:spPr>
          <a:xfrm>
            <a:off x="-2404062"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8" name="Rectangle 17">
            <a:extLst>
              <a:ext uri="{FF2B5EF4-FFF2-40B4-BE49-F238E27FC236}">
                <a16:creationId xmlns:a16="http://schemas.microsoft.com/office/drawing/2014/main" id="{B3756DED-2E72-0DA9-2DF4-949372D5D465}"/>
              </a:ext>
            </a:extLst>
          </p:cNvPr>
          <p:cNvSpPr/>
          <p:nvPr/>
        </p:nvSpPr>
        <p:spPr>
          <a:xfrm>
            <a:off x="-2153824"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9" name="Rectangle 18">
            <a:extLst>
              <a:ext uri="{FF2B5EF4-FFF2-40B4-BE49-F238E27FC236}">
                <a16:creationId xmlns:a16="http://schemas.microsoft.com/office/drawing/2014/main" id="{60314CBF-0B6B-739D-1F1E-49A73662D268}"/>
              </a:ext>
            </a:extLst>
          </p:cNvPr>
          <p:cNvSpPr/>
          <p:nvPr/>
        </p:nvSpPr>
        <p:spPr>
          <a:xfrm>
            <a:off x="-1903587"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0" name="Rectangle 19">
            <a:extLst>
              <a:ext uri="{FF2B5EF4-FFF2-40B4-BE49-F238E27FC236}">
                <a16:creationId xmlns:a16="http://schemas.microsoft.com/office/drawing/2014/main" id="{93726648-CF86-6683-CBBA-4840EFE4780A}"/>
              </a:ext>
            </a:extLst>
          </p:cNvPr>
          <p:cNvSpPr/>
          <p:nvPr/>
        </p:nvSpPr>
        <p:spPr>
          <a:xfrm>
            <a:off x="-1653349"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1" name="Rectangle 20">
            <a:extLst>
              <a:ext uri="{FF2B5EF4-FFF2-40B4-BE49-F238E27FC236}">
                <a16:creationId xmlns:a16="http://schemas.microsoft.com/office/drawing/2014/main" id="{6739576F-D970-F970-1F53-38087FEC917D}"/>
              </a:ext>
            </a:extLst>
          </p:cNvPr>
          <p:cNvSpPr/>
          <p:nvPr/>
        </p:nvSpPr>
        <p:spPr>
          <a:xfrm>
            <a:off x="-1403112"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2" name="Rectangle 21">
            <a:extLst>
              <a:ext uri="{FF2B5EF4-FFF2-40B4-BE49-F238E27FC236}">
                <a16:creationId xmlns:a16="http://schemas.microsoft.com/office/drawing/2014/main" id="{A062AA9A-3DF5-3846-B73E-F7C4A2A1F297}"/>
              </a:ext>
            </a:extLst>
          </p:cNvPr>
          <p:cNvSpPr/>
          <p:nvPr/>
        </p:nvSpPr>
        <p:spPr>
          <a:xfrm>
            <a:off x="-1152876"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3" name="Rectangle 22">
            <a:extLst>
              <a:ext uri="{FF2B5EF4-FFF2-40B4-BE49-F238E27FC236}">
                <a16:creationId xmlns:a16="http://schemas.microsoft.com/office/drawing/2014/main" id="{E9B29177-AD7C-D5DD-6938-87DCA3DE5C35}"/>
              </a:ext>
            </a:extLst>
          </p:cNvPr>
          <p:cNvSpPr/>
          <p:nvPr/>
        </p:nvSpPr>
        <p:spPr>
          <a:xfrm>
            <a:off x="-902638"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4" name="Rectangle 23">
            <a:extLst>
              <a:ext uri="{FF2B5EF4-FFF2-40B4-BE49-F238E27FC236}">
                <a16:creationId xmlns:a16="http://schemas.microsoft.com/office/drawing/2014/main" id="{ACBA6963-4912-AB74-92FF-2D8969ADA930}"/>
              </a:ext>
            </a:extLst>
          </p:cNvPr>
          <p:cNvSpPr/>
          <p:nvPr/>
        </p:nvSpPr>
        <p:spPr>
          <a:xfrm>
            <a:off x="-652401"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5" name="Rectangle 24">
            <a:extLst>
              <a:ext uri="{FF2B5EF4-FFF2-40B4-BE49-F238E27FC236}">
                <a16:creationId xmlns:a16="http://schemas.microsoft.com/office/drawing/2014/main" id="{E55E1FAB-9D0E-B7E2-179D-08278A4424ED}"/>
              </a:ext>
            </a:extLst>
          </p:cNvPr>
          <p:cNvSpPr/>
          <p:nvPr/>
        </p:nvSpPr>
        <p:spPr>
          <a:xfrm>
            <a:off x="-402166"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6" name="Rectangle 25">
            <a:extLst>
              <a:ext uri="{FF2B5EF4-FFF2-40B4-BE49-F238E27FC236}">
                <a16:creationId xmlns:a16="http://schemas.microsoft.com/office/drawing/2014/main" id="{41D76874-F7CC-087A-B5E4-BB97C0AAD9AC}"/>
              </a:ext>
            </a:extLst>
          </p:cNvPr>
          <p:cNvSpPr/>
          <p:nvPr/>
        </p:nvSpPr>
        <p:spPr>
          <a:xfrm>
            <a:off x="-2654299"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7" name="Rectangle 26">
            <a:extLst>
              <a:ext uri="{FF2B5EF4-FFF2-40B4-BE49-F238E27FC236}">
                <a16:creationId xmlns:a16="http://schemas.microsoft.com/office/drawing/2014/main" id="{4B100BE3-2034-B475-D7DD-93F2DE987AAB}"/>
              </a:ext>
            </a:extLst>
          </p:cNvPr>
          <p:cNvSpPr/>
          <p:nvPr/>
        </p:nvSpPr>
        <p:spPr>
          <a:xfrm>
            <a:off x="-2404062"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8" name="Rectangle 27">
            <a:extLst>
              <a:ext uri="{FF2B5EF4-FFF2-40B4-BE49-F238E27FC236}">
                <a16:creationId xmlns:a16="http://schemas.microsoft.com/office/drawing/2014/main" id="{D991A0BE-88F1-6C16-3122-F7B4A24E2905}"/>
              </a:ext>
            </a:extLst>
          </p:cNvPr>
          <p:cNvSpPr/>
          <p:nvPr/>
        </p:nvSpPr>
        <p:spPr>
          <a:xfrm>
            <a:off x="-2153824"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9" name="Rectangle 28">
            <a:extLst>
              <a:ext uri="{FF2B5EF4-FFF2-40B4-BE49-F238E27FC236}">
                <a16:creationId xmlns:a16="http://schemas.microsoft.com/office/drawing/2014/main" id="{EC553CDE-4BD3-7EBA-3074-3F572665285D}"/>
              </a:ext>
            </a:extLst>
          </p:cNvPr>
          <p:cNvSpPr/>
          <p:nvPr/>
        </p:nvSpPr>
        <p:spPr>
          <a:xfrm>
            <a:off x="-1903587"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0" name="Rectangle 29">
            <a:extLst>
              <a:ext uri="{FF2B5EF4-FFF2-40B4-BE49-F238E27FC236}">
                <a16:creationId xmlns:a16="http://schemas.microsoft.com/office/drawing/2014/main" id="{17A0294B-19A7-E7D5-7394-377D65BCCEE9}"/>
              </a:ext>
            </a:extLst>
          </p:cNvPr>
          <p:cNvSpPr/>
          <p:nvPr/>
        </p:nvSpPr>
        <p:spPr>
          <a:xfrm>
            <a:off x="-1653349"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1" name="Rectangle 30">
            <a:extLst>
              <a:ext uri="{FF2B5EF4-FFF2-40B4-BE49-F238E27FC236}">
                <a16:creationId xmlns:a16="http://schemas.microsoft.com/office/drawing/2014/main" id="{97B1EFB2-DBE8-2F3B-A6ED-6C8FF7B2D9B6}"/>
              </a:ext>
            </a:extLst>
          </p:cNvPr>
          <p:cNvSpPr/>
          <p:nvPr/>
        </p:nvSpPr>
        <p:spPr>
          <a:xfrm>
            <a:off x="-1403112"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2" name="Rectangle 31">
            <a:extLst>
              <a:ext uri="{FF2B5EF4-FFF2-40B4-BE49-F238E27FC236}">
                <a16:creationId xmlns:a16="http://schemas.microsoft.com/office/drawing/2014/main" id="{B67E9299-1459-08CB-4861-EE6CD8F1AF5C}"/>
              </a:ext>
            </a:extLst>
          </p:cNvPr>
          <p:cNvSpPr/>
          <p:nvPr/>
        </p:nvSpPr>
        <p:spPr>
          <a:xfrm>
            <a:off x="-1152876"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3" name="Rectangle 32">
            <a:extLst>
              <a:ext uri="{FF2B5EF4-FFF2-40B4-BE49-F238E27FC236}">
                <a16:creationId xmlns:a16="http://schemas.microsoft.com/office/drawing/2014/main" id="{A60D43C3-7849-B60B-E9A4-BF254B4D49FE}"/>
              </a:ext>
            </a:extLst>
          </p:cNvPr>
          <p:cNvSpPr/>
          <p:nvPr/>
        </p:nvSpPr>
        <p:spPr>
          <a:xfrm>
            <a:off x="-902638"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4" name="Rectangle 33">
            <a:extLst>
              <a:ext uri="{FF2B5EF4-FFF2-40B4-BE49-F238E27FC236}">
                <a16:creationId xmlns:a16="http://schemas.microsoft.com/office/drawing/2014/main" id="{C553204B-7D81-FC19-296B-B81775326227}"/>
              </a:ext>
            </a:extLst>
          </p:cNvPr>
          <p:cNvSpPr/>
          <p:nvPr/>
        </p:nvSpPr>
        <p:spPr>
          <a:xfrm>
            <a:off x="-652401"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5" name="Rectangle 34">
            <a:extLst>
              <a:ext uri="{FF2B5EF4-FFF2-40B4-BE49-F238E27FC236}">
                <a16:creationId xmlns:a16="http://schemas.microsoft.com/office/drawing/2014/main" id="{92918056-21C9-1AE9-D9C9-FE893A8CDDA0}"/>
              </a:ext>
            </a:extLst>
          </p:cNvPr>
          <p:cNvSpPr/>
          <p:nvPr/>
        </p:nvSpPr>
        <p:spPr>
          <a:xfrm>
            <a:off x="-402166"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6" name="Rectangle 35">
            <a:extLst>
              <a:ext uri="{FF2B5EF4-FFF2-40B4-BE49-F238E27FC236}">
                <a16:creationId xmlns:a16="http://schemas.microsoft.com/office/drawing/2014/main" id="{226DAA4D-10C9-1AE1-55AA-8DDEFB7B909E}"/>
              </a:ext>
            </a:extLst>
          </p:cNvPr>
          <p:cNvSpPr/>
          <p:nvPr/>
        </p:nvSpPr>
        <p:spPr>
          <a:xfrm>
            <a:off x="-2654299"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7" name="Rectangle 36">
            <a:extLst>
              <a:ext uri="{FF2B5EF4-FFF2-40B4-BE49-F238E27FC236}">
                <a16:creationId xmlns:a16="http://schemas.microsoft.com/office/drawing/2014/main" id="{AA83DCF4-540E-F50A-BF97-1F3F41284359}"/>
              </a:ext>
            </a:extLst>
          </p:cNvPr>
          <p:cNvSpPr/>
          <p:nvPr/>
        </p:nvSpPr>
        <p:spPr>
          <a:xfrm>
            <a:off x="-2404062"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8" name="Rectangle 37">
            <a:extLst>
              <a:ext uri="{FF2B5EF4-FFF2-40B4-BE49-F238E27FC236}">
                <a16:creationId xmlns:a16="http://schemas.microsoft.com/office/drawing/2014/main" id="{725EAC0E-7315-5D04-BDED-A7403D5E55A8}"/>
              </a:ext>
            </a:extLst>
          </p:cNvPr>
          <p:cNvSpPr/>
          <p:nvPr/>
        </p:nvSpPr>
        <p:spPr>
          <a:xfrm>
            <a:off x="-2153824"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9" name="Rectangle 38">
            <a:extLst>
              <a:ext uri="{FF2B5EF4-FFF2-40B4-BE49-F238E27FC236}">
                <a16:creationId xmlns:a16="http://schemas.microsoft.com/office/drawing/2014/main" id="{D5C16CA9-0C76-2D15-BEC7-AEA9EEC40BC5}"/>
              </a:ext>
            </a:extLst>
          </p:cNvPr>
          <p:cNvSpPr/>
          <p:nvPr/>
        </p:nvSpPr>
        <p:spPr>
          <a:xfrm>
            <a:off x="-1903587"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0" name="Rectangle 39">
            <a:extLst>
              <a:ext uri="{FF2B5EF4-FFF2-40B4-BE49-F238E27FC236}">
                <a16:creationId xmlns:a16="http://schemas.microsoft.com/office/drawing/2014/main" id="{1E9092A5-B137-9B97-C338-914493A2EC33}"/>
              </a:ext>
            </a:extLst>
          </p:cNvPr>
          <p:cNvSpPr/>
          <p:nvPr/>
        </p:nvSpPr>
        <p:spPr>
          <a:xfrm>
            <a:off x="-1653349"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1" name="Rectangle 40">
            <a:extLst>
              <a:ext uri="{FF2B5EF4-FFF2-40B4-BE49-F238E27FC236}">
                <a16:creationId xmlns:a16="http://schemas.microsoft.com/office/drawing/2014/main" id="{4351AF2E-117E-E79A-3156-CF9D64F69340}"/>
              </a:ext>
            </a:extLst>
          </p:cNvPr>
          <p:cNvSpPr/>
          <p:nvPr/>
        </p:nvSpPr>
        <p:spPr>
          <a:xfrm>
            <a:off x="-1403112"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2" name="Rectangle 41">
            <a:extLst>
              <a:ext uri="{FF2B5EF4-FFF2-40B4-BE49-F238E27FC236}">
                <a16:creationId xmlns:a16="http://schemas.microsoft.com/office/drawing/2014/main" id="{7F04AAEF-2420-965F-1A42-E4BE3DD8B286}"/>
              </a:ext>
            </a:extLst>
          </p:cNvPr>
          <p:cNvSpPr/>
          <p:nvPr/>
        </p:nvSpPr>
        <p:spPr>
          <a:xfrm>
            <a:off x="-1152876"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3" name="Rectangle 42">
            <a:extLst>
              <a:ext uri="{FF2B5EF4-FFF2-40B4-BE49-F238E27FC236}">
                <a16:creationId xmlns:a16="http://schemas.microsoft.com/office/drawing/2014/main" id="{A6CD7D52-A35C-B7D4-88B7-05D1E001D3D3}"/>
              </a:ext>
            </a:extLst>
          </p:cNvPr>
          <p:cNvSpPr/>
          <p:nvPr/>
        </p:nvSpPr>
        <p:spPr>
          <a:xfrm>
            <a:off x="-902638"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4" name="Rectangle 43">
            <a:extLst>
              <a:ext uri="{FF2B5EF4-FFF2-40B4-BE49-F238E27FC236}">
                <a16:creationId xmlns:a16="http://schemas.microsoft.com/office/drawing/2014/main" id="{70C4CC7D-FB35-B823-EAF2-0127CD322E98}"/>
              </a:ext>
            </a:extLst>
          </p:cNvPr>
          <p:cNvSpPr/>
          <p:nvPr/>
        </p:nvSpPr>
        <p:spPr>
          <a:xfrm>
            <a:off x="-652401"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5" name="Rectangle 44">
            <a:extLst>
              <a:ext uri="{FF2B5EF4-FFF2-40B4-BE49-F238E27FC236}">
                <a16:creationId xmlns:a16="http://schemas.microsoft.com/office/drawing/2014/main" id="{6B8C2E17-00F1-86EA-182D-F53F75A16E13}"/>
              </a:ext>
            </a:extLst>
          </p:cNvPr>
          <p:cNvSpPr/>
          <p:nvPr/>
        </p:nvSpPr>
        <p:spPr>
          <a:xfrm>
            <a:off x="-402166"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6" name="Rectangle 45">
            <a:extLst>
              <a:ext uri="{FF2B5EF4-FFF2-40B4-BE49-F238E27FC236}">
                <a16:creationId xmlns:a16="http://schemas.microsoft.com/office/drawing/2014/main" id="{19315BC6-F7D6-6163-ED23-8FED5BB11F31}"/>
              </a:ext>
            </a:extLst>
          </p:cNvPr>
          <p:cNvSpPr/>
          <p:nvPr/>
        </p:nvSpPr>
        <p:spPr>
          <a:xfrm>
            <a:off x="-2654299"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7" name="Rectangle 46">
            <a:extLst>
              <a:ext uri="{FF2B5EF4-FFF2-40B4-BE49-F238E27FC236}">
                <a16:creationId xmlns:a16="http://schemas.microsoft.com/office/drawing/2014/main" id="{1F4A2F42-0BE7-73B2-5346-F29F7CF5EEA9}"/>
              </a:ext>
            </a:extLst>
          </p:cNvPr>
          <p:cNvSpPr/>
          <p:nvPr/>
        </p:nvSpPr>
        <p:spPr>
          <a:xfrm>
            <a:off x="-2404062"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8" name="Rectangle 47">
            <a:extLst>
              <a:ext uri="{FF2B5EF4-FFF2-40B4-BE49-F238E27FC236}">
                <a16:creationId xmlns:a16="http://schemas.microsoft.com/office/drawing/2014/main" id="{A1308AAE-9B76-C907-67FF-1A060588BD51}"/>
              </a:ext>
            </a:extLst>
          </p:cNvPr>
          <p:cNvSpPr/>
          <p:nvPr/>
        </p:nvSpPr>
        <p:spPr>
          <a:xfrm>
            <a:off x="-2153824"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9" name="Rectangle 48">
            <a:extLst>
              <a:ext uri="{FF2B5EF4-FFF2-40B4-BE49-F238E27FC236}">
                <a16:creationId xmlns:a16="http://schemas.microsoft.com/office/drawing/2014/main" id="{49E59BDF-EC13-D16D-B224-6FF78F744AC4}"/>
              </a:ext>
            </a:extLst>
          </p:cNvPr>
          <p:cNvSpPr/>
          <p:nvPr/>
        </p:nvSpPr>
        <p:spPr>
          <a:xfrm>
            <a:off x="-1903587"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0" name="Rectangle 49">
            <a:extLst>
              <a:ext uri="{FF2B5EF4-FFF2-40B4-BE49-F238E27FC236}">
                <a16:creationId xmlns:a16="http://schemas.microsoft.com/office/drawing/2014/main" id="{78D27ED8-40E4-51AF-471F-EF6ADA21B2C6}"/>
              </a:ext>
            </a:extLst>
          </p:cNvPr>
          <p:cNvSpPr/>
          <p:nvPr/>
        </p:nvSpPr>
        <p:spPr>
          <a:xfrm>
            <a:off x="-1653349"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1" name="Rectangle 50">
            <a:extLst>
              <a:ext uri="{FF2B5EF4-FFF2-40B4-BE49-F238E27FC236}">
                <a16:creationId xmlns:a16="http://schemas.microsoft.com/office/drawing/2014/main" id="{6277F99A-0839-2518-F6F4-A52163F0E575}"/>
              </a:ext>
            </a:extLst>
          </p:cNvPr>
          <p:cNvSpPr/>
          <p:nvPr/>
        </p:nvSpPr>
        <p:spPr>
          <a:xfrm>
            <a:off x="-1403112"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2" name="Rectangle 51">
            <a:extLst>
              <a:ext uri="{FF2B5EF4-FFF2-40B4-BE49-F238E27FC236}">
                <a16:creationId xmlns:a16="http://schemas.microsoft.com/office/drawing/2014/main" id="{83D61AAE-F0EE-0A97-7DEA-D1DDFAA437E5}"/>
              </a:ext>
            </a:extLst>
          </p:cNvPr>
          <p:cNvSpPr/>
          <p:nvPr/>
        </p:nvSpPr>
        <p:spPr>
          <a:xfrm>
            <a:off x="-1152876"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3" name="Rectangle 52">
            <a:extLst>
              <a:ext uri="{FF2B5EF4-FFF2-40B4-BE49-F238E27FC236}">
                <a16:creationId xmlns:a16="http://schemas.microsoft.com/office/drawing/2014/main" id="{6232108D-E737-C7DC-4285-46C4A8543A69}"/>
              </a:ext>
            </a:extLst>
          </p:cNvPr>
          <p:cNvSpPr/>
          <p:nvPr/>
        </p:nvSpPr>
        <p:spPr>
          <a:xfrm>
            <a:off x="-902638"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4" name="Rectangle 53">
            <a:extLst>
              <a:ext uri="{FF2B5EF4-FFF2-40B4-BE49-F238E27FC236}">
                <a16:creationId xmlns:a16="http://schemas.microsoft.com/office/drawing/2014/main" id="{C0E0AC36-1577-4E39-F869-0FD99FBDB747}"/>
              </a:ext>
            </a:extLst>
          </p:cNvPr>
          <p:cNvSpPr/>
          <p:nvPr/>
        </p:nvSpPr>
        <p:spPr>
          <a:xfrm>
            <a:off x="-652401"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5" name="Rectangle 54">
            <a:extLst>
              <a:ext uri="{FF2B5EF4-FFF2-40B4-BE49-F238E27FC236}">
                <a16:creationId xmlns:a16="http://schemas.microsoft.com/office/drawing/2014/main" id="{67EBD8E4-90C7-0E83-FF70-F2E0D9A248A3}"/>
              </a:ext>
            </a:extLst>
          </p:cNvPr>
          <p:cNvSpPr/>
          <p:nvPr/>
        </p:nvSpPr>
        <p:spPr>
          <a:xfrm>
            <a:off x="-402166"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6" name="Rectangle 55">
            <a:extLst>
              <a:ext uri="{FF2B5EF4-FFF2-40B4-BE49-F238E27FC236}">
                <a16:creationId xmlns:a16="http://schemas.microsoft.com/office/drawing/2014/main" id="{D4F413B3-9693-BEA1-EB82-616C21BD3467}"/>
              </a:ext>
            </a:extLst>
          </p:cNvPr>
          <p:cNvSpPr/>
          <p:nvPr/>
        </p:nvSpPr>
        <p:spPr>
          <a:xfrm>
            <a:off x="-2654299"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7" name="Rectangle 56">
            <a:extLst>
              <a:ext uri="{FF2B5EF4-FFF2-40B4-BE49-F238E27FC236}">
                <a16:creationId xmlns:a16="http://schemas.microsoft.com/office/drawing/2014/main" id="{47774838-E1DE-2460-2650-B7A7CE6F67F0}"/>
              </a:ext>
            </a:extLst>
          </p:cNvPr>
          <p:cNvSpPr/>
          <p:nvPr/>
        </p:nvSpPr>
        <p:spPr>
          <a:xfrm>
            <a:off x="-2404062"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8" name="Rectangle 57">
            <a:extLst>
              <a:ext uri="{FF2B5EF4-FFF2-40B4-BE49-F238E27FC236}">
                <a16:creationId xmlns:a16="http://schemas.microsoft.com/office/drawing/2014/main" id="{EC209B05-8480-3104-DDAF-5E1B4A66F5DD}"/>
              </a:ext>
            </a:extLst>
          </p:cNvPr>
          <p:cNvSpPr/>
          <p:nvPr/>
        </p:nvSpPr>
        <p:spPr>
          <a:xfrm>
            <a:off x="-2153824"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9" name="Rectangle 58">
            <a:extLst>
              <a:ext uri="{FF2B5EF4-FFF2-40B4-BE49-F238E27FC236}">
                <a16:creationId xmlns:a16="http://schemas.microsoft.com/office/drawing/2014/main" id="{5D777E12-DD36-4363-D468-F5AF088F5F4A}"/>
              </a:ext>
            </a:extLst>
          </p:cNvPr>
          <p:cNvSpPr/>
          <p:nvPr/>
        </p:nvSpPr>
        <p:spPr>
          <a:xfrm>
            <a:off x="-1903587"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0" name="Rectangle 59">
            <a:extLst>
              <a:ext uri="{FF2B5EF4-FFF2-40B4-BE49-F238E27FC236}">
                <a16:creationId xmlns:a16="http://schemas.microsoft.com/office/drawing/2014/main" id="{240FB8C8-4FE8-F4A8-F77D-EAE1C17C9ED0}"/>
              </a:ext>
            </a:extLst>
          </p:cNvPr>
          <p:cNvSpPr/>
          <p:nvPr/>
        </p:nvSpPr>
        <p:spPr>
          <a:xfrm>
            <a:off x="-1653349"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1" name="Rectangle 60">
            <a:extLst>
              <a:ext uri="{FF2B5EF4-FFF2-40B4-BE49-F238E27FC236}">
                <a16:creationId xmlns:a16="http://schemas.microsoft.com/office/drawing/2014/main" id="{052FFBFB-7604-39DC-D16E-69E8F2997764}"/>
              </a:ext>
            </a:extLst>
          </p:cNvPr>
          <p:cNvSpPr/>
          <p:nvPr/>
        </p:nvSpPr>
        <p:spPr>
          <a:xfrm>
            <a:off x="-1403112"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2" name="Rectangle 61">
            <a:extLst>
              <a:ext uri="{FF2B5EF4-FFF2-40B4-BE49-F238E27FC236}">
                <a16:creationId xmlns:a16="http://schemas.microsoft.com/office/drawing/2014/main" id="{6C176BAA-FC9D-5A24-7229-D83B057FDC04}"/>
              </a:ext>
            </a:extLst>
          </p:cNvPr>
          <p:cNvSpPr/>
          <p:nvPr/>
        </p:nvSpPr>
        <p:spPr>
          <a:xfrm>
            <a:off x="-1152876"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3" name="Rectangle 62">
            <a:extLst>
              <a:ext uri="{FF2B5EF4-FFF2-40B4-BE49-F238E27FC236}">
                <a16:creationId xmlns:a16="http://schemas.microsoft.com/office/drawing/2014/main" id="{3F74FB62-EB02-6366-783E-4902C224BA2C}"/>
              </a:ext>
            </a:extLst>
          </p:cNvPr>
          <p:cNvSpPr/>
          <p:nvPr/>
        </p:nvSpPr>
        <p:spPr>
          <a:xfrm>
            <a:off x="-902638"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4" name="Rectangle 63">
            <a:extLst>
              <a:ext uri="{FF2B5EF4-FFF2-40B4-BE49-F238E27FC236}">
                <a16:creationId xmlns:a16="http://schemas.microsoft.com/office/drawing/2014/main" id="{0D23436C-242E-8EE7-981D-9E62A1E44095}"/>
              </a:ext>
            </a:extLst>
          </p:cNvPr>
          <p:cNvSpPr/>
          <p:nvPr/>
        </p:nvSpPr>
        <p:spPr>
          <a:xfrm>
            <a:off x="-652401"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5" name="Rectangle 64">
            <a:extLst>
              <a:ext uri="{FF2B5EF4-FFF2-40B4-BE49-F238E27FC236}">
                <a16:creationId xmlns:a16="http://schemas.microsoft.com/office/drawing/2014/main" id="{2A4BB03C-50DB-9632-F372-7EB2061CDFF6}"/>
              </a:ext>
            </a:extLst>
          </p:cNvPr>
          <p:cNvSpPr/>
          <p:nvPr/>
        </p:nvSpPr>
        <p:spPr>
          <a:xfrm>
            <a:off x="-402166"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6" name="Rectangle 65">
            <a:extLst>
              <a:ext uri="{FF2B5EF4-FFF2-40B4-BE49-F238E27FC236}">
                <a16:creationId xmlns:a16="http://schemas.microsoft.com/office/drawing/2014/main" id="{BCA892D8-FDDD-0762-DE76-55AFEAAC8F84}"/>
              </a:ext>
            </a:extLst>
          </p:cNvPr>
          <p:cNvSpPr/>
          <p:nvPr/>
        </p:nvSpPr>
        <p:spPr>
          <a:xfrm>
            <a:off x="-2654299"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7" name="Rectangle 66">
            <a:extLst>
              <a:ext uri="{FF2B5EF4-FFF2-40B4-BE49-F238E27FC236}">
                <a16:creationId xmlns:a16="http://schemas.microsoft.com/office/drawing/2014/main" id="{62CF9187-0F82-1B08-E928-AC8B748EAE1F}"/>
              </a:ext>
            </a:extLst>
          </p:cNvPr>
          <p:cNvSpPr/>
          <p:nvPr/>
        </p:nvSpPr>
        <p:spPr>
          <a:xfrm>
            <a:off x="-2404062"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8" name="Rectangle 67">
            <a:extLst>
              <a:ext uri="{FF2B5EF4-FFF2-40B4-BE49-F238E27FC236}">
                <a16:creationId xmlns:a16="http://schemas.microsoft.com/office/drawing/2014/main" id="{132EB600-14A5-1F8E-48B9-F7A26FB8CC74}"/>
              </a:ext>
            </a:extLst>
          </p:cNvPr>
          <p:cNvSpPr/>
          <p:nvPr/>
        </p:nvSpPr>
        <p:spPr>
          <a:xfrm>
            <a:off x="-2153824"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9" name="Rectangle 68">
            <a:extLst>
              <a:ext uri="{FF2B5EF4-FFF2-40B4-BE49-F238E27FC236}">
                <a16:creationId xmlns:a16="http://schemas.microsoft.com/office/drawing/2014/main" id="{0E7723C5-DB21-56D4-B920-2E288C74366A}"/>
              </a:ext>
            </a:extLst>
          </p:cNvPr>
          <p:cNvSpPr/>
          <p:nvPr/>
        </p:nvSpPr>
        <p:spPr>
          <a:xfrm>
            <a:off x="-1903587"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0" name="Rectangle 69">
            <a:extLst>
              <a:ext uri="{FF2B5EF4-FFF2-40B4-BE49-F238E27FC236}">
                <a16:creationId xmlns:a16="http://schemas.microsoft.com/office/drawing/2014/main" id="{990CDFC2-8CCE-8BF4-FBFC-AE243FDC9508}"/>
              </a:ext>
            </a:extLst>
          </p:cNvPr>
          <p:cNvSpPr/>
          <p:nvPr/>
        </p:nvSpPr>
        <p:spPr>
          <a:xfrm>
            <a:off x="-1653349"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1" name="Rectangle 70">
            <a:extLst>
              <a:ext uri="{FF2B5EF4-FFF2-40B4-BE49-F238E27FC236}">
                <a16:creationId xmlns:a16="http://schemas.microsoft.com/office/drawing/2014/main" id="{3949F469-F9C1-3137-93C2-FF6DCCACCB68}"/>
              </a:ext>
            </a:extLst>
          </p:cNvPr>
          <p:cNvSpPr/>
          <p:nvPr/>
        </p:nvSpPr>
        <p:spPr>
          <a:xfrm>
            <a:off x="-1403112"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2" name="Rectangle 71">
            <a:extLst>
              <a:ext uri="{FF2B5EF4-FFF2-40B4-BE49-F238E27FC236}">
                <a16:creationId xmlns:a16="http://schemas.microsoft.com/office/drawing/2014/main" id="{68A849B8-F3C8-4821-52F1-A6EB36E2B7F0}"/>
              </a:ext>
            </a:extLst>
          </p:cNvPr>
          <p:cNvSpPr/>
          <p:nvPr/>
        </p:nvSpPr>
        <p:spPr>
          <a:xfrm>
            <a:off x="-1152876"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3" name="Rectangle 72">
            <a:extLst>
              <a:ext uri="{FF2B5EF4-FFF2-40B4-BE49-F238E27FC236}">
                <a16:creationId xmlns:a16="http://schemas.microsoft.com/office/drawing/2014/main" id="{CF4D8E93-74C3-5B2F-4B0D-AE7563BC150A}"/>
              </a:ext>
            </a:extLst>
          </p:cNvPr>
          <p:cNvSpPr/>
          <p:nvPr/>
        </p:nvSpPr>
        <p:spPr>
          <a:xfrm>
            <a:off x="-902638"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4" name="Rectangle 73">
            <a:extLst>
              <a:ext uri="{FF2B5EF4-FFF2-40B4-BE49-F238E27FC236}">
                <a16:creationId xmlns:a16="http://schemas.microsoft.com/office/drawing/2014/main" id="{35E3BE1F-7E93-BF5D-7D9A-2D6D7DFF31BC}"/>
              </a:ext>
            </a:extLst>
          </p:cNvPr>
          <p:cNvSpPr/>
          <p:nvPr/>
        </p:nvSpPr>
        <p:spPr>
          <a:xfrm>
            <a:off x="-652401"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5" name="Rectangle 74">
            <a:extLst>
              <a:ext uri="{FF2B5EF4-FFF2-40B4-BE49-F238E27FC236}">
                <a16:creationId xmlns:a16="http://schemas.microsoft.com/office/drawing/2014/main" id="{BA01239F-F07B-C197-1279-B13E934F042D}"/>
              </a:ext>
            </a:extLst>
          </p:cNvPr>
          <p:cNvSpPr/>
          <p:nvPr/>
        </p:nvSpPr>
        <p:spPr>
          <a:xfrm>
            <a:off x="-402166"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6" name="Rectangle 75">
            <a:extLst>
              <a:ext uri="{FF2B5EF4-FFF2-40B4-BE49-F238E27FC236}">
                <a16:creationId xmlns:a16="http://schemas.microsoft.com/office/drawing/2014/main" id="{8B03EE8D-B002-472E-7205-45B868802E53}"/>
              </a:ext>
            </a:extLst>
          </p:cNvPr>
          <p:cNvSpPr/>
          <p:nvPr/>
        </p:nvSpPr>
        <p:spPr>
          <a:xfrm>
            <a:off x="-2654299"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7" name="Rectangle 76">
            <a:extLst>
              <a:ext uri="{FF2B5EF4-FFF2-40B4-BE49-F238E27FC236}">
                <a16:creationId xmlns:a16="http://schemas.microsoft.com/office/drawing/2014/main" id="{6E6FE7F9-CED7-BE37-0E50-3AAB73A7E8A3}"/>
              </a:ext>
            </a:extLst>
          </p:cNvPr>
          <p:cNvSpPr/>
          <p:nvPr/>
        </p:nvSpPr>
        <p:spPr>
          <a:xfrm>
            <a:off x="-2404062"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8" name="Rectangle 77">
            <a:extLst>
              <a:ext uri="{FF2B5EF4-FFF2-40B4-BE49-F238E27FC236}">
                <a16:creationId xmlns:a16="http://schemas.microsoft.com/office/drawing/2014/main" id="{A81FDAD9-6311-3275-F3BF-872094ED96E2}"/>
              </a:ext>
            </a:extLst>
          </p:cNvPr>
          <p:cNvSpPr/>
          <p:nvPr/>
        </p:nvSpPr>
        <p:spPr>
          <a:xfrm>
            <a:off x="-2153824"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9" name="Rectangle 78">
            <a:extLst>
              <a:ext uri="{FF2B5EF4-FFF2-40B4-BE49-F238E27FC236}">
                <a16:creationId xmlns:a16="http://schemas.microsoft.com/office/drawing/2014/main" id="{1117CC93-2E8C-DC4D-272A-C5F1051565DF}"/>
              </a:ext>
            </a:extLst>
          </p:cNvPr>
          <p:cNvSpPr/>
          <p:nvPr/>
        </p:nvSpPr>
        <p:spPr>
          <a:xfrm>
            <a:off x="-1903587"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0" name="Rectangle 79">
            <a:extLst>
              <a:ext uri="{FF2B5EF4-FFF2-40B4-BE49-F238E27FC236}">
                <a16:creationId xmlns:a16="http://schemas.microsoft.com/office/drawing/2014/main" id="{2AB0C93D-AEED-F5A9-EBFB-FA2BCC76411F}"/>
              </a:ext>
            </a:extLst>
          </p:cNvPr>
          <p:cNvSpPr/>
          <p:nvPr/>
        </p:nvSpPr>
        <p:spPr>
          <a:xfrm>
            <a:off x="-1653349"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1" name="Rectangle 80">
            <a:extLst>
              <a:ext uri="{FF2B5EF4-FFF2-40B4-BE49-F238E27FC236}">
                <a16:creationId xmlns:a16="http://schemas.microsoft.com/office/drawing/2014/main" id="{1A037FEE-7CE9-9182-32D6-0E484AA3B0DE}"/>
              </a:ext>
            </a:extLst>
          </p:cNvPr>
          <p:cNvSpPr/>
          <p:nvPr/>
        </p:nvSpPr>
        <p:spPr>
          <a:xfrm>
            <a:off x="-1403112"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2" name="Rectangle 81">
            <a:extLst>
              <a:ext uri="{FF2B5EF4-FFF2-40B4-BE49-F238E27FC236}">
                <a16:creationId xmlns:a16="http://schemas.microsoft.com/office/drawing/2014/main" id="{B5C94F31-DF0E-8AC3-9BD1-2014739964A9}"/>
              </a:ext>
            </a:extLst>
          </p:cNvPr>
          <p:cNvSpPr/>
          <p:nvPr/>
        </p:nvSpPr>
        <p:spPr>
          <a:xfrm>
            <a:off x="-1152876"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3" name="Rectangle 82">
            <a:extLst>
              <a:ext uri="{FF2B5EF4-FFF2-40B4-BE49-F238E27FC236}">
                <a16:creationId xmlns:a16="http://schemas.microsoft.com/office/drawing/2014/main" id="{2C02E080-F18A-49BA-BD90-8180363CDC2E}"/>
              </a:ext>
            </a:extLst>
          </p:cNvPr>
          <p:cNvSpPr/>
          <p:nvPr/>
        </p:nvSpPr>
        <p:spPr>
          <a:xfrm>
            <a:off x="-902638"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4" name="Rectangle 83">
            <a:extLst>
              <a:ext uri="{FF2B5EF4-FFF2-40B4-BE49-F238E27FC236}">
                <a16:creationId xmlns:a16="http://schemas.microsoft.com/office/drawing/2014/main" id="{57BBB734-28AD-1906-CD09-07C807346E1D}"/>
              </a:ext>
            </a:extLst>
          </p:cNvPr>
          <p:cNvSpPr/>
          <p:nvPr/>
        </p:nvSpPr>
        <p:spPr>
          <a:xfrm>
            <a:off x="-652401"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5" name="Rectangle 84">
            <a:extLst>
              <a:ext uri="{FF2B5EF4-FFF2-40B4-BE49-F238E27FC236}">
                <a16:creationId xmlns:a16="http://schemas.microsoft.com/office/drawing/2014/main" id="{F534F69C-096A-8395-AA53-3D21648B6E79}"/>
              </a:ext>
            </a:extLst>
          </p:cNvPr>
          <p:cNvSpPr/>
          <p:nvPr/>
        </p:nvSpPr>
        <p:spPr>
          <a:xfrm>
            <a:off x="-402166"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6" name="Rectangle 85">
            <a:extLst>
              <a:ext uri="{FF2B5EF4-FFF2-40B4-BE49-F238E27FC236}">
                <a16:creationId xmlns:a16="http://schemas.microsoft.com/office/drawing/2014/main" id="{9CB56C32-3DE0-5B91-E6A6-767F56CA600C}"/>
              </a:ext>
            </a:extLst>
          </p:cNvPr>
          <p:cNvSpPr/>
          <p:nvPr/>
        </p:nvSpPr>
        <p:spPr>
          <a:xfrm>
            <a:off x="-2654299"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7" name="Rectangle 86">
            <a:extLst>
              <a:ext uri="{FF2B5EF4-FFF2-40B4-BE49-F238E27FC236}">
                <a16:creationId xmlns:a16="http://schemas.microsoft.com/office/drawing/2014/main" id="{9501B6FC-AE30-DE0D-99FF-52CB882A5D79}"/>
              </a:ext>
            </a:extLst>
          </p:cNvPr>
          <p:cNvSpPr/>
          <p:nvPr/>
        </p:nvSpPr>
        <p:spPr>
          <a:xfrm>
            <a:off x="-2404062"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8" name="Rectangle 87">
            <a:extLst>
              <a:ext uri="{FF2B5EF4-FFF2-40B4-BE49-F238E27FC236}">
                <a16:creationId xmlns:a16="http://schemas.microsoft.com/office/drawing/2014/main" id="{0D2A6D13-507D-7F94-F1A5-72B7A56BBD4F}"/>
              </a:ext>
            </a:extLst>
          </p:cNvPr>
          <p:cNvSpPr/>
          <p:nvPr/>
        </p:nvSpPr>
        <p:spPr>
          <a:xfrm>
            <a:off x="-2153824"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9" name="Rectangle 88">
            <a:extLst>
              <a:ext uri="{FF2B5EF4-FFF2-40B4-BE49-F238E27FC236}">
                <a16:creationId xmlns:a16="http://schemas.microsoft.com/office/drawing/2014/main" id="{FA3C1F39-08F8-836A-FF48-604913BB9717}"/>
              </a:ext>
            </a:extLst>
          </p:cNvPr>
          <p:cNvSpPr/>
          <p:nvPr/>
        </p:nvSpPr>
        <p:spPr>
          <a:xfrm>
            <a:off x="-1903587"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0" name="Rectangle 89">
            <a:extLst>
              <a:ext uri="{FF2B5EF4-FFF2-40B4-BE49-F238E27FC236}">
                <a16:creationId xmlns:a16="http://schemas.microsoft.com/office/drawing/2014/main" id="{08EB601E-E0E7-232F-D846-3A4CAC684AE5}"/>
              </a:ext>
            </a:extLst>
          </p:cNvPr>
          <p:cNvSpPr/>
          <p:nvPr/>
        </p:nvSpPr>
        <p:spPr>
          <a:xfrm>
            <a:off x="-1653349"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1" name="Rectangle 90">
            <a:extLst>
              <a:ext uri="{FF2B5EF4-FFF2-40B4-BE49-F238E27FC236}">
                <a16:creationId xmlns:a16="http://schemas.microsoft.com/office/drawing/2014/main" id="{6D49E330-641E-D56C-0B19-998FBA47F09C}"/>
              </a:ext>
            </a:extLst>
          </p:cNvPr>
          <p:cNvSpPr/>
          <p:nvPr/>
        </p:nvSpPr>
        <p:spPr>
          <a:xfrm>
            <a:off x="-1403112"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2" name="Rectangle 91">
            <a:extLst>
              <a:ext uri="{FF2B5EF4-FFF2-40B4-BE49-F238E27FC236}">
                <a16:creationId xmlns:a16="http://schemas.microsoft.com/office/drawing/2014/main" id="{42EA7182-87E4-0AE9-897A-ED895BC05B47}"/>
              </a:ext>
            </a:extLst>
          </p:cNvPr>
          <p:cNvSpPr/>
          <p:nvPr/>
        </p:nvSpPr>
        <p:spPr>
          <a:xfrm>
            <a:off x="-1152876"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3" name="Rectangle 92">
            <a:extLst>
              <a:ext uri="{FF2B5EF4-FFF2-40B4-BE49-F238E27FC236}">
                <a16:creationId xmlns:a16="http://schemas.microsoft.com/office/drawing/2014/main" id="{5D2E0E25-F61C-7C01-C22A-883FEE506DC3}"/>
              </a:ext>
            </a:extLst>
          </p:cNvPr>
          <p:cNvSpPr/>
          <p:nvPr/>
        </p:nvSpPr>
        <p:spPr>
          <a:xfrm>
            <a:off x="-902638"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4" name="Rectangle 93">
            <a:extLst>
              <a:ext uri="{FF2B5EF4-FFF2-40B4-BE49-F238E27FC236}">
                <a16:creationId xmlns:a16="http://schemas.microsoft.com/office/drawing/2014/main" id="{6EB77209-9881-B327-8F5B-7750AC6638AA}"/>
              </a:ext>
            </a:extLst>
          </p:cNvPr>
          <p:cNvSpPr/>
          <p:nvPr/>
        </p:nvSpPr>
        <p:spPr>
          <a:xfrm>
            <a:off x="-652401"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5" name="Rectangle 94">
            <a:extLst>
              <a:ext uri="{FF2B5EF4-FFF2-40B4-BE49-F238E27FC236}">
                <a16:creationId xmlns:a16="http://schemas.microsoft.com/office/drawing/2014/main" id="{3E10FBC5-A5E9-4D21-54D5-E96C5E3CD401}"/>
              </a:ext>
            </a:extLst>
          </p:cNvPr>
          <p:cNvSpPr/>
          <p:nvPr/>
        </p:nvSpPr>
        <p:spPr>
          <a:xfrm>
            <a:off x="-402166"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7" name="Title 96">
            <a:extLst>
              <a:ext uri="{FF2B5EF4-FFF2-40B4-BE49-F238E27FC236}">
                <a16:creationId xmlns:a16="http://schemas.microsoft.com/office/drawing/2014/main" id="{389B41BF-C056-6A15-39CC-2F90030AB279}"/>
              </a:ext>
            </a:extLst>
          </p:cNvPr>
          <p:cNvSpPr>
            <a:spLocks noGrp="1"/>
          </p:cNvSpPr>
          <p:nvPr>
            <p:ph type="title"/>
          </p:nvPr>
        </p:nvSpPr>
        <p:spPr/>
        <p:txBody>
          <a:bodyPr vert="horz"/>
          <a:lstStyle>
            <a:lvl1pPr rtl="0">
              <a:defRPr/>
            </a:lvl1pPr>
          </a:lstStyle>
          <a:p>
            <a:r>
              <a:rPr lang="en-US"/>
              <a:t>Click to edit Master title style</a:t>
            </a:r>
            <a:endParaRPr lang="en-AU"/>
          </a:p>
        </p:txBody>
      </p:sp>
      <p:sp>
        <p:nvSpPr>
          <p:cNvPr id="98" name="Footer Placeholder 97">
            <a:extLst>
              <a:ext uri="{FF2B5EF4-FFF2-40B4-BE49-F238E27FC236}">
                <a16:creationId xmlns:a16="http://schemas.microsoft.com/office/drawing/2014/main" id="{F0342DF5-4C17-9542-A1A5-57A24A5DA312}"/>
              </a:ext>
            </a:extLst>
          </p:cNvPr>
          <p:cNvSpPr>
            <a:spLocks noGrp="1"/>
          </p:cNvSpPr>
          <p:nvPr>
            <p:ph type="ftr" sz="quarter" idx="10"/>
          </p:nvPr>
        </p:nvSpPr>
        <p:spPr/>
        <p:txBody>
          <a:bodyPr/>
          <a:lstStyle>
            <a:lvl1pPr rtl="0">
              <a:defRPr/>
            </a:lvl1pPr>
          </a:lstStyle>
          <a:p>
            <a:endParaRPr lang="en-AU"/>
          </a:p>
        </p:txBody>
      </p:sp>
      <p:sp>
        <p:nvSpPr>
          <p:cNvPr id="99" name="Slide Number Placeholder 98">
            <a:extLst>
              <a:ext uri="{FF2B5EF4-FFF2-40B4-BE49-F238E27FC236}">
                <a16:creationId xmlns:a16="http://schemas.microsoft.com/office/drawing/2014/main" id="{6D5B6416-1BE2-5582-BCD5-29DD4B2C79CD}"/>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spTree>
    <p:extLst>
      <p:ext uri="{BB962C8B-B14F-4D97-AF65-F5344CB8AC3E}">
        <p14:creationId xmlns:p14="http://schemas.microsoft.com/office/powerpoint/2010/main" val="16962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Ocean - Grey footer">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4D5A0D9E-DA43-BD05-28C9-26E0502BDEE1}"/>
              </a:ext>
            </a:extLst>
          </p:cNvPr>
          <p:cNvGraphicFramePr>
            <a:graphicFrameLocks noChangeAspect="1"/>
          </p:cNvGraphicFramePr>
          <p:nvPr>
            <p:custDataLst>
              <p:tags r:id="rId1"/>
            </p:custDataLst>
            <p:extLst>
              <p:ext uri="{D42A27DB-BD31-4B8C-83A1-F6EECF244321}">
                <p14:modId xmlns:p14="http://schemas.microsoft.com/office/powerpoint/2010/main" val="2008885414"/>
              </p:ext>
            </p:extLst>
          </p:nvPr>
        </p:nvGraphicFramePr>
        <p:xfrm>
          <a:off x="2119" y="2116"/>
          <a:ext cx="2117" cy="2115"/>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96" name="think-cell data - do not delete" hidden="1">
                        <a:extLst>
                          <a:ext uri="{FF2B5EF4-FFF2-40B4-BE49-F238E27FC236}">
                            <a16:creationId xmlns:a16="http://schemas.microsoft.com/office/drawing/2014/main" id="{4D5A0D9E-DA43-BD05-28C9-26E0502BDEE1}"/>
                          </a:ext>
                        </a:extLst>
                      </p:cNvPr>
                      <p:cNvPicPr/>
                      <p:nvPr/>
                    </p:nvPicPr>
                    <p:blipFill>
                      <a:blip r:embed="rId5"/>
                      <a:stretch>
                        <a:fillRect/>
                      </a:stretch>
                    </p:blipFill>
                    <p:spPr>
                      <a:xfrm>
                        <a:off x="2119" y="2116"/>
                        <a:ext cx="2117" cy="2115"/>
                      </a:xfrm>
                      <a:prstGeom prst="rect">
                        <a:avLst/>
                      </a:prstGeom>
                    </p:spPr>
                  </p:pic>
                </p:oleObj>
              </mc:Fallback>
            </mc:AlternateContent>
          </a:graphicData>
        </a:graphic>
      </p:graphicFrame>
      <p:sp>
        <p:nvSpPr>
          <p:cNvPr id="3" name="Content Placeholder 2"/>
          <p:cNvSpPr>
            <a:spLocks noGrp="1"/>
          </p:cNvSpPr>
          <p:nvPr>
            <p:ph idx="1" hasCustomPrompt="1"/>
          </p:nvPr>
        </p:nvSpPr>
        <p:spPr/>
        <p:txBody>
          <a:bodyPr/>
          <a:lstStyle>
            <a:lvl1pPr rtl="0">
              <a:defRPr>
                <a:solidFill>
                  <a:srgbClr val="002D3F"/>
                </a:solidFill>
              </a:defRPr>
            </a:lvl1pPr>
            <a:lvl2pPr rtl="0">
              <a:defRPr>
                <a:solidFill>
                  <a:srgbClr val="002D3F"/>
                </a:solidFill>
              </a:defRPr>
            </a:lvl2pPr>
            <a:lvl3pPr rtl="0">
              <a:defRPr>
                <a:solidFill>
                  <a:srgbClr val="002D3F"/>
                </a:solidFill>
              </a:defRPr>
            </a:lvl3pPr>
            <a:lvl4pPr rtl="0">
              <a:defRPr>
                <a:solidFill>
                  <a:srgbClr val="002D3F"/>
                </a:solidFill>
              </a:defRPr>
            </a:lvl4pPr>
            <a:lvl5pPr rtl="0">
              <a:defRPr>
                <a:solidFill>
                  <a:srgbClr val="002D3F"/>
                </a:solidFill>
              </a:defRPr>
            </a:lvl5pPr>
          </a:lstStyle>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Rectangle 3">
            <a:extLst>
              <a:ext uri="{FF2B5EF4-FFF2-40B4-BE49-F238E27FC236}">
                <a16:creationId xmlns:a16="http://schemas.microsoft.com/office/drawing/2014/main" id="{0DA42575-171E-C600-79E6-DBC2E1B10145}"/>
              </a:ext>
            </a:extLst>
          </p:cNvPr>
          <p:cNvSpPr/>
          <p:nvPr/>
        </p:nvSpPr>
        <p:spPr>
          <a:xfrm>
            <a:off x="-2654300" y="2215353"/>
            <a:ext cx="1259840" cy="464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 name="Rectangle 4">
            <a:extLst>
              <a:ext uri="{FF2B5EF4-FFF2-40B4-BE49-F238E27FC236}">
                <a16:creationId xmlns:a16="http://schemas.microsoft.com/office/drawing/2014/main" id="{0CB6C416-691D-A35E-1813-FED4DED9A919}"/>
              </a:ext>
            </a:extLst>
          </p:cNvPr>
          <p:cNvSpPr/>
          <p:nvPr/>
        </p:nvSpPr>
        <p:spPr>
          <a:xfrm>
            <a:off x="-1399540" y="2215353"/>
            <a:ext cx="1241213" cy="4642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 name="Rectangle 5">
            <a:extLst>
              <a:ext uri="{FF2B5EF4-FFF2-40B4-BE49-F238E27FC236}">
                <a16:creationId xmlns:a16="http://schemas.microsoft.com/office/drawing/2014/main" id="{FBFED7DF-AAA7-7839-82BF-391A3AC4DF92}"/>
              </a:ext>
            </a:extLst>
          </p:cNvPr>
          <p:cNvSpPr/>
          <p:nvPr/>
        </p:nvSpPr>
        <p:spPr>
          <a:xfrm>
            <a:off x="-2654299"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 name="Rectangle 6">
            <a:extLst>
              <a:ext uri="{FF2B5EF4-FFF2-40B4-BE49-F238E27FC236}">
                <a16:creationId xmlns:a16="http://schemas.microsoft.com/office/drawing/2014/main" id="{5C8E816E-3958-0E09-03CA-F0EDDC313C42}"/>
              </a:ext>
            </a:extLst>
          </p:cNvPr>
          <p:cNvSpPr/>
          <p:nvPr/>
        </p:nvSpPr>
        <p:spPr>
          <a:xfrm>
            <a:off x="-2404062"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 name="Rectangle 7">
            <a:extLst>
              <a:ext uri="{FF2B5EF4-FFF2-40B4-BE49-F238E27FC236}">
                <a16:creationId xmlns:a16="http://schemas.microsoft.com/office/drawing/2014/main" id="{0E5E4F74-690B-AAA7-51CF-64D209753127}"/>
              </a:ext>
            </a:extLst>
          </p:cNvPr>
          <p:cNvSpPr/>
          <p:nvPr/>
        </p:nvSpPr>
        <p:spPr>
          <a:xfrm>
            <a:off x="-2153824"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 name="Rectangle 8">
            <a:extLst>
              <a:ext uri="{FF2B5EF4-FFF2-40B4-BE49-F238E27FC236}">
                <a16:creationId xmlns:a16="http://schemas.microsoft.com/office/drawing/2014/main" id="{DE77489D-F8B0-4394-19D2-7DF468D0D31B}"/>
              </a:ext>
            </a:extLst>
          </p:cNvPr>
          <p:cNvSpPr/>
          <p:nvPr/>
        </p:nvSpPr>
        <p:spPr>
          <a:xfrm>
            <a:off x="-1903587"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0" name="Rectangle 9">
            <a:extLst>
              <a:ext uri="{FF2B5EF4-FFF2-40B4-BE49-F238E27FC236}">
                <a16:creationId xmlns:a16="http://schemas.microsoft.com/office/drawing/2014/main" id="{ED742AEF-4562-BA80-A57E-6CD46977C631}"/>
              </a:ext>
            </a:extLst>
          </p:cNvPr>
          <p:cNvSpPr/>
          <p:nvPr/>
        </p:nvSpPr>
        <p:spPr>
          <a:xfrm>
            <a:off x="-1653349"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1" name="Rectangle 10">
            <a:extLst>
              <a:ext uri="{FF2B5EF4-FFF2-40B4-BE49-F238E27FC236}">
                <a16:creationId xmlns:a16="http://schemas.microsoft.com/office/drawing/2014/main" id="{6F4393CA-2B66-B19E-C70E-759072AF786A}"/>
              </a:ext>
            </a:extLst>
          </p:cNvPr>
          <p:cNvSpPr/>
          <p:nvPr/>
        </p:nvSpPr>
        <p:spPr>
          <a:xfrm>
            <a:off x="-1403112"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2" name="Rectangle 11">
            <a:extLst>
              <a:ext uri="{FF2B5EF4-FFF2-40B4-BE49-F238E27FC236}">
                <a16:creationId xmlns:a16="http://schemas.microsoft.com/office/drawing/2014/main" id="{1A2A17DB-CBF4-2F8F-7705-2ED97856A264}"/>
              </a:ext>
            </a:extLst>
          </p:cNvPr>
          <p:cNvSpPr/>
          <p:nvPr/>
        </p:nvSpPr>
        <p:spPr>
          <a:xfrm>
            <a:off x="-1152876"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3" name="Rectangle 12">
            <a:extLst>
              <a:ext uri="{FF2B5EF4-FFF2-40B4-BE49-F238E27FC236}">
                <a16:creationId xmlns:a16="http://schemas.microsoft.com/office/drawing/2014/main" id="{54CC34EE-05A0-89D5-62F0-930DC0DAA676}"/>
              </a:ext>
            </a:extLst>
          </p:cNvPr>
          <p:cNvSpPr/>
          <p:nvPr/>
        </p:nvSpPr>
        <p:spPr>
          <a:xfrm>
            <a:off x="-902638"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4" name="Rectangle 13">
            <a:extLst>
              <a:ext uri="{FF2B5EF4-FFF2-40B4-BE49-F238E27FC236}">
                <a16:creationId xmlns:a16="http://schemas.microsoft.com/office/drawing/2014/main" id="{B3A113B0-1C56-C697-0925-AF5448BD6D04}"/>
              </a:ext>
            </a:extLst>
          </p:cNvPr>
          <p:cNvSpPr/>
          <p:nvPr/>
        </p:nvSpPr>
        <p:spPr>
          <a:xfrm>
            <a:off x="-652401"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5" name="Rectangle 14">
            <a:extLst>
              <a:ext uri="{FF2B5EF4-FFF2-40B4-BE49-F238E27FC236}">
                <a16:creationId xmlns:a16="http://schemas.microsoft.com/office/drawing/2014/main" id="{D90484AC-1B88-8F7E-1FF6-8593FC369C50}"/>
              </a:ext>
            </a:extLst>
          </p:cNvPr>
          <p:cNvSpPr/>
          <p:nvPr/>
        </p:nvSpPr>
        <p:spPr>
          <a:xfrm>
            <a:off x="-402166"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6" name="Rectangle 15">
            <a:extLst>
              <a:ext uri="{FF2B5EF4-FFF2-40B4-BE49-F238E27FC236}">
                <a16:creationId xmlns:a16="http://schemas.microsoft.com/office/drawing/2014/main" id="{1627DC64-8105-5CF3-9D58-700084618398}"/>
              </a:ext>
            </a:extLst>
          </p:cNvPr>
          <p:cNvSpPr/>
          <p:nvPr/>
        </p:nvSpPr>
        <p:spPr>
          <a:xfrm>
            <a:off x="-2654299"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7" name="Rectangle 16">
            <a:extLst>
              <a:ext uri="{FF2B5EF4-FFF2-40B4-BE49-F238E27FC236}">
                <a16:creationId xmlns:a16="http://schemas.microsoft.com/office/drawing/2014/main" id="{ECAEEC26-42E9-0026-7129-22E7568AA5BC}"/>
              </a:ext>
            </a:extLst>
          </p:cNvPr>
          <p:cNvSpPr/>
          <p:nvPr/>
        </p:nvSpPr>
        <p:spPr>
          <a:xfrm>
            <a:off x="-2404062"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8" name="Rectangle 17">
            <a:extLst>
              <a:ext uri="{FF2B5EF4-FFF2-40B4-BE49-F238E27FC236}">
                <a16:creationId xmlns:a16="http://schemas.microsoft.com/office/drawing/2014/main" id="{67EA00A7-E7ED-17DA-65DE-93B511F4B568}"/>
              </a:ext>
            </a:extLst>
          </p:cNvPr>
          <p:cNvSpPr/>
          <p:nvPr/>
        </p:nvSpPr>
        <p:spPr>
          <a:xfrm>
            <a:off x="-2153824"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9" name="Rectangle 18">
            <a:extLst>
              <a:ext uri="{FF2B5EF4-FFF2-40B4-BE49-F238E27FC236}">
                <a16:creationId xmlns:a16="http://schemas.microsoft.com/office/drawing/2014/main" id="{544CBA45-EC79-2DBD-9225-AF79EFD93232}"/>
              </a:ext>
            </a:extLst>
          </p:cNvPr>
          <p:cNvSpPr/>
          <p:nvPr/>
        </p:nvSpPr>
        <p:spPr>
          <a:xfrm>
            <a:off x="-1903587"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0" name="Rectangle 19">
            <a:extLst>
              <a:ext uri="{FF2B5EF4-FFF2-40B4-BE49-F238E27FC236}">
                <a16:creationId xmlns:a16="http://schemas.microsoft.com/office/drawing/2014/main" id="{1E7915E8-6374-3D3B-F5C3-3629B524DE0E}"/>
              </a:ext>
            </a:extLst>
          </p:cNvPr>
          <p:cNvSpPr/>
          <p:nvPr/>
        </p:nvSpPr>
        <p:spPr>
          <a:xfrm>
            <a:off x="-1653349"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1" name="Rectangle 20">
            <a:extLst>
              <a:ext uri="{FF2B5EF4-FFF2-40B4-BE49-F238E27FC236}">
                <a16:creationId xmlns:a16="http://schemas.microsoft.com/office/drawing/2014/main" id="{AB619F98-F5BE-D392-DE95-F127C067F64E}"/>
              </a:ext>
            </a:extLst>
          </p:cNvPr>
          <p:cNvSpPr/>
          <p:nvPr/>
        </p:nvSpPr>
        <p:spPr>
          <a:xfrm>
            <a:off x="-1403112"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2" name="Rectangle 21">
            <a:extLst>
              <a:ext uri="{FF2B5EF4-FFF2-40B4-BE49-F238E27FC236}">
                <a16:creationId xmlns:a16="http://schemas.microsoft.com/office/drawing/2014/main" id="{98D10C20-5EEF-AB84-953C-901567719FB8}"/>
              </a:ext>
            </a:extLst>
          </p:cNvPr>
          <p:cNvSpPr/>
          <p:nvPr/>
        </p:nvSpPr>
        <p:spPr>
          <a:xfrm>
            <a:off x="-1152876"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3" name="Rectangle 22">
            <a:extLst>
              <a:ext uri="{FF2B5EF4-FFF2-40B4-BE49-F238E27FC236}">
                <a16:creationId xmlns:a16="http://schemas.microsoft.com/office/drawing/2014/main" id="{A388EAF4-B0C9-64F4-B42C-4B21F425F86F}"/>
              </a:ext>
            </a:extLst>
          </p:cNvPr>
          <p:cNvSpPr/>
          <p:nvPr/>
        </p:nvSpPr>
        <p:spPr>
          <a:xfrm>
            <a:off x="-902638"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4" name="Rectangle 23">
            <a:extLst>
              <a:ext uri="{FF2B5EF4-FFF2-40B4-BE49-F238E27FC236}">
                <a16:creationId xmlns:a16="http://schemas.microsoft.com/office/drawing/2014/main" id="{6C471986-CC39-B19F-8CE3-EAA8E994C242}"/>
              </a:ext>
            </a:extLst>
          </p:cNvPr>
          <p:cNvSpPr/>
          <p:nvPr/>
        </p:nvSpPr>
        <p:spPr>
          <a:xfrm>
            <a:off x="-652401"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5" name="Rectangle 24">
            <a:extLst>
              <a:ext uri="{FF2B5EF4-FFF2-40B4-BE49-F238E27FC236}">
                <a16:creationId xmlns:a16="http://schemas.microsoft.com/office/drawing/2014/main" id="{0C121128-0534-9D43-26DD-D91B646919C6}"/>
              </a:ext>
            </a:extLst>
          </p:cNvPr>
          <p:cNvSpPr/>
          <p:nvPr/>
        </p:nvSpPr>
        <p:spPr>
          <a:xfrm>
            <a:off x="-402166"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6" name="Rectangle 25">
            <a:extLst>
              <a:ext uri="{FF2B5EF4-FFF2-40B4-BE49-F238E27FC236}">
                <a16:creationId xmlns:a16="http://schemas.microsoft.com/office/drawing/2014/main" id="{61D8BCF5-9781-9A79-E50C-3B3CC24EBAA8}"/>
              </a:ext>
            </a:extLst>
          </p:cNvPr>
          <p:cNvSpPr/>
          <p:nvPr/>
        </p:nvSpPr>
        <p:spPr>
          <a:xfrm>
            <a:off x="-2654299"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7" name="Rectangle 26">
            <a:extLst>
              <a:ext uri="{FF2B5EF4-FFF2-40B4-BE49-F238E27FC236}">
                <a16:creationId xmlns:a16="http://schemas.microsoft.com/office/drawing/2014/main" id="{BA47A7B3-8A59-C1F0-4D59-D9283A6BBBDF}"/>
              </a:ext>
            </a:extLst>
          </p:cNvPr>
          <p:cNvSpPr/>
          <p:nvPr/>
        </p:nvSpPr>
        <p:spPr>
          <a:xfrm>
            <a:off x="-2404062"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8" name="Rectangle 27">
            <a:extLst>
              <a:ext uri="{FF2B5EF4-FFF2-40B4-BE49-F238E27FC236}">
                <a16:creationId xmlns:a16="http://schemas.microsoft.com/office/drawing/2014/main" id="{B65FF1AF-BACB-3F3D-5102-BCFB5D570508}"/>
              </a:ext>
            </a:extLst>
          </p:cNvPr>
          <p:cNvSpPr/>
          <p:nvPr/>
        </p:nvSpPr>
        <p:spPr>
          <a:xfrm>
            <a:off x="-2153824"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9" name="Rectangle 28">
            <a:extLst>
              <a:ext uri="{FF2B5EF4-FFF2-40B4-BE49-F238E27FC236}">
                <a16:creationId xmlns:a16="http://schemas.microsoft.com/office/drawing/2014/main" id="{CAA584C5-8321-0E58-99EC-FF60A427297E}"/>
              </a:ext>
            </a:extLst>
          </p:cNvPr>
          <p:cNvSpPr/>
          <p:nvPr/>
        </p:nvSpPr>
        <p:spPr>
          <a:xfrm>
            <a:off x="-1903587"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0" name="Rectangle 29">
            <a:extLst>
              <a:ext uri="{FF2B5EF4-FFF2-40B4-BE49-F238E27FC236}">
                <a16:creationId xmlns:a16="http://schemas.microsoft.com/office/drawing/2014/main" id="{CCCD195F-B3B8-DCD8-ACE3-BA818978C917}"/>
              </a:ext>
            </a:extLst>
          </p:cNvPr>
          <p:cNvSpPr/>
          <p:nvPr/>
        </p:nvSpPr>
        <p:spPr>
          <a:xfrm>
            <a:off x="-1653349"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1" name="Rectangle 30">
            <a:extLst>
              <a:ext uri="{FF2B5EF4-FFF2-40B4-BE49-F238E27FC236}">
                <a16:creationId xmlns:a16="http://schemas.microsoft.com/office/drawing/2014/main" id="{4C7B2A02-CB1A-CAF6-4EDE-0C574FD2246A}"/>
              </a:ext>
            </a:extLst>
          </p:cNvPr>
          <p:cNvSpPr/>
          <p:nvPr/>
        </p:nvSpPr>
        <p:spPr>
          <a:xfrm>
            <a:off x="-1403112"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2" name="Rectangle 31">
            <a:extLst>
              <a:ext uri="{FF2B5EF4-FFF2-40B4-BE49-F238E27FC236}">
                <a16:creationId xmlns:a16="http://schemas.microsoft.com/office/drawing/2014/main" id="{FAFC9D1B-2A5F-7E5D-1BED-94BFC725B2DE}"/>
              </a:ext>
            </a:extLst>
          </p:cNvPr>
          <p:cNvSpPr/>
          <p:nvPr/>
        </p:nvSpPr>
        <p:spPr>
          <a:xfrm>
            <a:off x="-1152876"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3" name="Rectangle 32">
            <a:extLst>
              <a:ext uri="{FF2B5EF4-FFF2-40B4-BE49-F238E27FC236}">
                <a16:creationId xmlns:a16="http://schemas.microsoft.com/office/drawing/2014/main" id="{B83EEA8B-24E0-A653-5138-288FA339EA34}"/>
              </a:ext>
            </a:extLst>
          </p:cNvPr>
          <p:cNvSpPr/>
          <p:nvPr/>
        </p:nvSpPr>
        <p:spPr>
          <a:xfrm>
            <a:off x="-902638"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4" name="Rectangle 33">
            <a:extLst>
              <a:ext uri="{FF2B5EF4-FFF2-40B4-BE49-F238E27FC236}">
                <a16:creationId xmlns:a16="http://schemas.microsoft.com/office/drawing/2014/main" id="{E336E291-7A66-C496-CC57-5135A042243F}"/>
              </a:ext>
            </a:extLst>
          </p:cNvPr>
          <p:cNvSpPr/>
          <p:nvPr/>
        </p:nvSpPr>
        <p:spPr>
          <a:xfrm>
            <a:off x="-652401"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5" name="Rectangle 34">
            <a:extLst>
              <a:ext uri="{FF2B5EF4-FFF2-40B4-BE49-F238E27FC236}">
                <a16:creationId xmlns:a16="http://schemas.microsoft.com/office/drawing/2014/main" id="{C6AE9ECC-C78C-4BA9-BF86-76EF431D71D9}"/>
              </a:ext>
            </a:extLst>
          </p:cNvPr>
          <p:cNvSpPr/>
          <p:nvPr/>
        </p:nvSpPr>
        <p:spPr>
          <a:xfrm>
            <a:off x="-402166"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6" name="Rectangle 35">
            <a:extLst>
              <a:ext uri="{FF2B5EF4-FFF2-40B4-BE49-F238E27FC236}">
                <a16:creationId xmlns:a16="http://schemas.microsoft.com/office/drawing/2014/main" id="{8AE77605-F67A-44B2-128F-7DF8A6A36369}"/>
              </a:ext>
            </a:extLst>
          </p:cNvPr>
          <p:cNvSpPr/>
          <p:nvPr/>
        </p:nvSpPr>
        <p:spPr>
          <a:xfrm>
            <a:off x="-2654299"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7" name="Rectangle 36">
            <a:extLst>
              <a:ext uri="{FF2B5EF4-FFF2-40B4-BE49-F238E27FC236}">
                <a16:creationId xmlns:a16="http://schemas.microsoft.com/office/drawing/2014/main" id="{81164C29-8DCF-2664-E088-EEACD7EA4B67}"/>
              </a:ext>
            </a:extLst>
          </p:cNvPr>
          <p:cNvSpPr/>
          <p:nvPr/>
        </p:nvSpPr>
        <p:spPr>
          <a:xfrm>
            <a:off x="-2404062"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8" name="Rectangle 37">
            <a:extLst>
              <a:ext uri="{FF2B5EF4-FFF2-40B4-BE49-F238E27FC236}">
                <a16:creationId xmlns:a16="http://schemas.microsoft.com/office/drawing/2014/main" id="{904C2C86-AF55-E155-9414-180247772567}"/>
              </a:ext>
            </a:extLst>
          </p:cNvPr>
          <p:cNvSpPr/>
          <p:nvPr/>
        </p:nvSpPr>
        <p:spPr>
          <a:xfrm>
            <a:off x="-2153824"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9" name="Rectangle 38">
            <a:extLst>
              <a:ext uri="{FF2B5EF4-FFF2-40B4-BE49-F238E27FC236}">
                <a16:creationId xmlns:a16="http://schemas.microsoft.com/office/drawing/2014/main" id="{7693F9BE-C605-FDDE-197E-B4F3FC876CE3}"/>
              </a:ext>
            </a:extLst>
          </p:cNvPr>
          <p:cNvSpPr/>
          <p:nvPr/>
        </p:nvSpPr>
        <p:spPr>
          <a:xfrm>
            <a:off x="-1903587"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0" name="Rectangle 39">
            <a:extLst>
              <a:ext uri="{FF2B5EF4-FFF2-40B4-BE49-F238E27FC236}">
                <a16:creationId xmlns:a16="http://schemas.microsoft.com/office/drawing/2014/main" id="{0E61E41A-4F45-79A5-CF8F-EA809978C29D}"/>
              </a:ext>
            </a:extLst>
          </p:cNvPr>
          <p:cNvSpPr/>
          <p:nvPr/>
        </p:nvSpPr>
        <p:spPr>
          <a:xfrm>
            <a:off x="-1653349"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1" name="Rectangle 40">
            <a:extLst>
              <a:ext uri="{FF2B5EF4-FFF2-40B4-BE49-F238E27FC236}">
                <a16:creationId xmlns:a16="http://schemas.microsoft.com/office/drawing/2014/main" id="{43C475CA-3D5E-BA11-CD95-DFE74C671E0B}"/>
              </a:ext>
            </a:extLst>
          </p:cNvPr>
          <p:cNvSpPr/>
          <p:nvPr/>
        </p:nvSpPr>
        <p:spPr>
          <a:xfrm>
            <a:off x="-1403112"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2" name="Rectangle 41">
            <a:extLst>
              <a:ext uri="{FF2B5EF4-FFF2-40B4-BE49-F238E27FC236}">
                <a16:creationId xmlns:a16="http://schemas.microsoft.com/office/drawing/2014/main" id="{C9EE88E1-36B5-C724-BBDA-AB0582499107}"/>
              </a:ext>
            </a:extLst>
          </p:cNvPr>
          <p:cNvSpPr/>
          <p:nvPr/>
        </p:nvSpPr>
        <p:spPr>
          <a:xfrm>
            <a:off x="-1152876"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3" name="Rectangle 42">
            <a:extLst>
              <a:ext uri="{FF2B5EF4-FFF2-40B4-BE49-F238E27FC236}">
                <a16:creationId xmlns:a16="http://schemas.microsoft.com/office/drawing/2014/main" id="{53C24631-E619-B22B-6D82-66C17E262725}"/>
              </a:ext>
            </a:extLst>
          </p:cNvPr>
          <p:cNvSpPr/>
          <p:nvPr/>
        </p:nvSpPr>
        <p:spPr>
          <a:xfrm>
            <a:off x="-902638"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4" name="Rectangle 43">
            <a:extLst>
              <a:ext uri="{FF2B5EF4-FFF2-40B4-BE49-F238E27FC236}">
                <a16:creationId xmlns:a16="http://schemas.microsoft.com/office/drawing/2014/main" id="{06E56B6C-4E6A-3C65-CB1C-B02FF6F5E054}"/>
              </a:ext>
            </a:extLst>
          </p:cNvPr>
          <p:cNvSpPr/>
          <p:nvPr/>
        </p:nvSpPr>
        <p:spPr>
          <a:xfrm>
            <a:off x="-652401"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5" name="Rectangle 44">
            <a:extLst>
              <a:ext uri="{FF2B5EF4-FFF2-40B4-BE49-F238E27FC236}">
                <a16:creationId xmlns:a16="http://schemas.microsoft.com/office/drawing/2014/main" id="{01DF72A7-2951-ECC7-07E7-FC790A979A7B}"/>
              </a:ext>
            </a:extLst>
          </p:cNvPr>
          <p:cNvSpPr/>
          <p:nvPr/>
        </p:nvSpPr>
        <p:spPr>
          <a:xfrm>
            <a:off x="-402166"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6" name="Rectangle 45">
            <a:extLst>
              <a:ext uri="{FF2B5EF4-FFF2-40B4-BE49-F238E27FC236}">
                <a16:creationId xmlns:a16="http://schemas.microsoft.com/office/drawing/2014/main" id="{A19F19C8-08F5-4BA2-23AC-7707E72B9A05}"/>
              </a:ext>
            </a:extLst>
          </p:cNvPr>
          <p:cNvSpPr/>
          <p:nvPr/>
        </p:nvSpPr>
        <p:spPr>
          <a:xfrm>
            <a:off x="-2654299"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7" name="Rectangle 46">
            <a:extLst>
              <a:ext uri="{FF2B5EF4-FFF2-40B4-BE49-F238E27FC236}">
                <a16:creationId xmlns:a16="http://schemas.microsoft.com/office/drawing/2014/main" id="{319F38B9-EACB-DCD8-B4CF-0915E1599312}"/>
              </a:ext>
            </a:extLst>
          </p:cNvPr>
          <p:cNvSpPr/>
          <p:nvPr/>
        </p:nvSpPr>
        <p:spPr>
          <a:xfrm>
            <a:off x="-2404062"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8" name="Rectangle 47">
            <a:extLst>
              <a:ext uri="{FF2B5EF4-FFF2-40B4-BE49-F238E27FC236}">
                <a16:creationId xmlns:a16="http://schemas.microsoft.com/office/drawing/2014/main" id="{02961A8E-9B1A-DFED-7531-BD44BEE161BE}"/>
              </a:ext>
            </a:extLst>
          </p:cNvPr>
          <p:cNvSpPr/>
          <p:nvPr/>
        </p:nvSpPr>
        <p:spPr>
          <a:xfrm>
            <a:off x="-2153824"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9" name="Rectangle 48">
            <a:extLst>
              <a:ext uri="{FF2B5EF4-FFF2-40B4-BE49-F238E27FC236}">
                <a16:creationId xmlns:a16="http://schemas.microsoft.com/office/drawing/2014/main" id="{CD7DA341-17FE-17E1-5A98-02EBE1E204F7}"/>
              </a:ext>
            </a:extLst>
          </p:cNvPr>
          <p:cNvSpPr/>
          <p:nvPr/>
        </p:nvSpPr>
        <p:spPr>
          <a:xfrm>
            <a:off x="-1903587"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0" name="Rectangle 49">
            <a:extLst>
              <a:ext uri="{FF2B5EF4-FFF2-40B4-BE49-F238E27FC236}">
                <a16:creationId xmlns:a16="http://schemas.microsoft.com/office/drawing/2014/main" id="{AFC69E3E-8F74-037B-E0D1-0E3C5A976474}"/>
              </a:ext>
            </a:extLst>
          </p:cNvPr>
          <p:cNvSpPr/>
          <p:nvPr/>
        </p:nvSpPr>
        <p:spPr>
          <a:xfrm>
            <a:off x="-1653349"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1" name="Rectangle 50">
            <a:extLst>
              <a:ext uri="{FF2B5EF4-FFF2-40B4-BE49-F238E27FC236}">
                <a16:creationId xmlns:a16="http://schemas.microsoft.com/office/drawing/2014/main" id="{E6D38978-5194-1985-55D4-79F3640E4668}"/>
              </a:ext>
            </a:extLst>
          </p:cNvPr>
          <p:cNvSpPr/>
          <p:nvPr/>
        </p:nvSpPr>
        <p:spPr>
          <a:xfrm>
            <a:off x="-1403112"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2" name="Rectangle 51">
            <a:extLst>
              <a:ext uri="{FF2B5EF4-FFF2-40B4-BE49-F238E27FC236}">
                <a16:creationId xmlns:a16="http://schemas.microsoft.com/office/drawing/2014/main" id="{3A8AF6AC-05CF-6F29-F189-43308C07D805}"/>
              </a:ext>
            </a:extLst>
          </p:cNvPr>
          <p:cNvSpPr/>
          <p:nvPr/>
        </p:nvSpPr>
        <p:spPr>
          <a:xfrm>
            <a:off x="-1152876"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3" name="Rectangle 52">
            <a:extLst>
              <a:ext uri="{FF2B5EF4-FFF2-40B4-BE49-F238E27FC236}">
                <a16:creationId xmlns:a16="http://schemas.microsoft.com/office/drawing/2014/main" id="{B1A3A05B-3866-AA28-2E32-D8C2A6FA3050}"/>
              </a:ext>
            </a:extLst>
          </p:cNvPr>
          <p:cNvSpPr/>
          <p:nvPr/>
        </p:nvSpPr>
        <p:spPr>
          <a:xfrm>
            <a:off x="-902638"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4" name="Rectangle 53">
            <a:extLst>
              <a:ext uri="{FF2B5EF4-FFF2-40B4-BE49-F238E27FC236}">
                <a16:creationId xmlns:a16="http://schemas.microsoft.com/office/drawing/2014/main" id="{FD1BCACA-4F7A-E925-CCFF-1692E3A9534C}"/>
              </a:ext>
            </a:extLst>
          </p:cNvPr>
          <p:cNvSpPr/>
          <p:nvPr/>
        </p:nvSpPr>
        <p:spPr>
          <a:xfrm>
            <a:off x="-652401"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5" name="Rectangle 54">
            <a:extLst>
              <a:ext uri="{FF2B5EF4-FFF2-40B4-BE49-F238E27FC236}">
                <a16:creationId xmlns:a16="http://schemas.microsoft.com/office/drawing/2014/main" id="{55D51783-1545-B10E-E270-AD9466B720C3}"/>
              </a:ext>
            </a:extLst>
          </p:cNvPr>
          <p:cNvSpPr/>
          <p:nvPr/>
        </p:nvSpPr>
        <p:spPr>
          <a:xfrm>
            <a:off x="-402166"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6" name="Rectangle 55">
            <a:extLst>
              <a:ext uri="{FF2B5EF4-FFF2-40B4-BE49-F238E27FC236}">
                <a16:creationId xmlns:a16="http://schemas.microsoft.com/office/drawing/2014/main" id="{F7F1B6C9-FC48-879A-8FBC-041A686A9C64}"/>
              </a:ext>
            </a:extLst>
          </p:cNvPr>
          <p:cNvSpPr/>
          <p:nvPr/>
        </p:nvSpPr>
        <p:spPr>
          <a:xfrm>
            <a:off x="-2654299"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7" name="Rectangle 56">
            <a:extLst>
              <a:ext uri="{FF2B5EF4-FFF2-40B4-BE49-F238E27FC236}">
                <a16:creationId xmlns:a16="http://schemas.microsoft.com/office/drawing/2014/main" id="{EC2CFCB5-C2C6-94D8-4687-AF73951E80E7}"/>
              </a:ext>
            </a:extLst>
          </p:cNvPr>
          <p:cNvSpPr/>
          <p:nvPr/>
        </p:nvSpPr>
        <p:spPr>
          <a:xfrm>
            <a:off x="-2404062"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8" name="Rectangle 57">
            <a:extLst>
              <a:ext uri="{FF2B5EF4-FFF2-40B4-BE49-F238E27FC236}">
                <a16:creationId xmlns:a16="http://schemas.microsoft.com/office/drawing/2014/main" id="{A67E5852-F91E-6A32-F3E0-13B6886396AF}"/>
              </a:ext>
            </a:extLst>
          </p:cNvPr>
          <p:cNvSpPr/>
          <p:nvPr/>
        </p:nvSpPr>
        <p:spPr>
          <a:xfrm>
            <a:off x="-2153824"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9" name="Rectangle 58">
            <a:extLst>
              <a:ext uri="{FF2B5EF4-FFF2-40B4-BE49-F238E27FC236}">
                <a16:creationId xmlns:a16="http://schemas.microsoft.com/office/drawing/2014/main" id="{8DBE5FA6-AACD-B751-E7A0-410511F15182}"/>
              </a:ext>
            </a:extLst>
          </p:cNvPr>
          <p:cNvSpPr/>
          <p:nvPr/>
        </p:nvSpPr>
        <p:spPr>
          <a:xfrm>
            <a:off x="-1903587"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0" name="Rectangle 59">
            <a:extLst>
              <a:ext uri="{FF2B5EF4-FFF2-40B4-BE49-F238E27FC236}">
                <a16:creationId xmlns:a16="http://schemas.microsoft.com/office/drawing/2014/main" id="{AF22E4B0-D0DD-CF2E-9E40-8C4F7711A98E}"/>
              </a:ext>
            </a:extLst>
          </p:cNvPr>
          <p:cNvSpPr/>
          <p:nvPr/>
        </p:nvSpPr>
        <p:spPr>
          <a:xfrm>
            <a:off x="-1653349"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1" name="Rectangle 60">
            <a:extLst>
              <a:ext uri="{FF2B5EF4-FFF2-40B4-BE49-F238E27FC236}">
                <a16:creationId xmlns:a16="http://schemas.microsoft.com/office/drawing/2014/main" id="{1E09375C-FE47-E36B-0AAE-D5F0464954E3}"/>
              </a:ext>
            </a:extLst>
          </p:cNvPr>
          <p:cNvSpPr/>
          <p:nvPr/>
        </p:nvSpPr>
        <p:spPr>
          <a:xfrm>
            <a:off x="-1403112"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2" name="Rectangle 61">
            <a:extLst>
              <a:ext uri="{FF2B5EF4-FFF2-40B4-BE49-F238E27FC236}">
                <a16:creationId xmlns:a16="http://schemas.microsoft.com/office/drawing/2014/main" id="{1F3BFF50-F96C-3B6A-D8BB-0DE56A5A8604}"/>
              </a:ext>
            </a:extLst>
          </p:cNvPr>
          <p:cNvSpPr/>
          <p:nvPr/>
        </p:nvSpPr>
        <p:spPr>
          <a:xfrm>
            <a:off x="-1152876"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3" name="Rectangle 62">
            <a:extLst>
              <a:ext uri="{FF2B5EF4-FFF2-40B4-BE49-F238E27FC236}">
                <a16:creationId xmlns:a16="http://schemas.microsoft.com/office/drawing/2014/main" id="{14329D46-C386-07DC-ECE5-1468FFA00573}"/>
              </a:ext>
            </a:extLst>
          </p:cNvPr>
          <p:cNvSpPr/>
          <p:nvPr/>
        </p:nvSpPr>
        <p:spPr>
          <a:xfrm>
            <a:off x="-902638"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4" name="Rectangle 63">
            <a:extLst>
              <a:ext uri="{FF2B5EF4-FFF2-40B4-BE49-F238E27FC236}">
                <a16:creationId xmlns:a16="http://schemas.microsoft.com/office/drawing/2014/main" id="{C6D1D79D-7EEC-B83E-05C8-60C4C4ECCF38}"/>
              </a:ext>
            </a:extLst>
          </p:cNvPr>
          <p:cNvSpPr/>
          <p:nvPr/>
        </p:nvSpPr>
        <p:spPr>
          <a:xfrm>
            <a:off x="-652401"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5" name="Rectangle 64">
            <a:extLst>
              <a:ext uri="{FF2B5EF4-FFF2-40B4-BE49-F238E27FC236}">
                <a16:creationId xmlns:a16="http://schemas.microsoft.com/office/drawing/2014/main" id="{A5821B7B-DE28-6016-A275-2B54298571D4}"/>
              </a:ext>
            </a:extLst>
          </p:cNvPr>
          <p:cNvSpPr/>
          <p:nvPr/>
        </p:nvSpPr>
        <p:spPr>
          <a:xfrm>
            <a:off x="-402166"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6" name="Rectangle 65">
            <a:extLst>
              <a:ext uri="{FF2B5EF4-FFF2-40B4-BE49-F238E27FC236}">
                <a16:creationId xmlns:a16="http://schemas.microsoft.com/office/drawing/2014/main" id="{E5F8443B-9F8C-8136-AB9C-1A264150F406}"/>
              </a:ext>
            </a:extLst>
          </p:cNvPr>
          <p:cNvSpPr/>
          <p:nvPr/>
        </p:nvSpPr>
        <p:spPr>
          <a:xfrm>
            <a:off x="-2654299"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7" name="Rectangle 66">
            <a:extLst>
              <a:ext uri="{FF2B5EF4-FFF2-40B4-BE49-F238E27FC236}">
                <a16:creationId xmlns:a16="http://schemas.microsoft.com/office/drawing/2014/main" id="{0C92DA2E-C0DA-1761-00F6-2A85893EB7B1}"/>
              </a:ext>
            </a:extLst>
          </p:cNvPr>
          <p:cNvSpPr/>
          <p:nvPr/>
        </p:nvSpPr>
        <p:spPr>
          <a:xfrm>
            <a:off x="-2404062"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8" name="Rectangle 67">
            <a:extLst>
              <a:ext uri="{FF2B5EF4-FFF2-40B4-BE49-F238E27FC236}">
                <a16:creationId xmlns:a16="http://schemas.microsoft.com/office/drawing/2014/main" id="{F1995A45-EB41-F2D6-B514-75A581CF159E}"/>
              </a:ext>
            </a:extLst>
          </p:cNvPr>
          <p:cNvSpPr/>
          <p:nvPr/>
        </p:nvSpPr>
        <p:spPr>
          <a:xfrm>
            <a:off x="-2153824"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9" name="Rectangle 68">
            <a:extLst>
              <a:ext uri="{FF2B5EF4-FFF2-40B4-BE49-F238E27FC236}">
                <a16:creationId xmlns:a16="http://schemas.microsoft.com/office/drawing/2014/main" id="{FEF25F09-5845-4D59-C7F3-A8639C4AA412}"/>
              </a:ext>
            </a:extLst>
          </p:cNvPr>
          <p:cNvSpPr/>
          <p:nvPr/>
        </p:nvSpPr>
        <p:spPr>
          <a:xfrm>
            <a:off x="-1903587"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0" name="Rectangle 69">
            <a:extLst>
              <a:ext uri="{FF2B5EF4-FFF2-40B4-BE49-F238E27FC236}">
                <a16:creationId xmlns:a16="http://schemas.microsoft.com/office/drawing/2014/main" id="{B4C783ED-75F4-B239-44D3-20815F950E25}"/>
              </a:ext>
            </a:extLst>
          </p:cNvPr>
          <p:cNvSpPr/>
          <p:nvPr/>
        </p:nvSpPr>
        <p:spPr>
          <a:xfrm>
            <a:off x="-1653349"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1" name="Rectangle 70">
            <a:extLst>
              <a:ext uri="{FF2B5EF4-FFF2-40B4-BE49-F238E27FC236}">
                <a16:creationId xmlns:a16="http://schemas.microsoft.com/office/drawing/2014/main" id="{4BFCF2CB-6943-9BF2-ED7C-644B5628EE96}"/>
              </a:ext>
            </a:extLst>
          </p:cNvPr>
          <p:cNvSpPr/>
          <p:nvPr/>
        </p:nvSpPr>
        <p:spPr>
          <a:xfrm>
            <a:off x="-1403112"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2" name="Rectangle 71">
            <a:extLst>
              <a:ext uri="{FF2B5EF4-FFF2-40B4-BE49-F238E27FC236}">
                <a16:creationId xmlns:a16="http://schemas.microsoft.com/office/drawing/2014/main" id="{53992A27-4997-8E58-DCAD-77D946F9E8AB}"/>
              </a:ext>
            </a:extLst>
          </p:cNvPr>
          <p:cNvSpPr/>
          <p:nvPr/>
        </p:nvSpPr>
        <p:spPr>
          <a:xfrm>
            <a:off x="-1152876"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3" name="Rectangle 72">
            <a:extLst>
              <a:ext uri="{FF2B5EF4-FFF2-40B4-BE49-F238E27FC236}">
                <a16:creationId xmlns:a16="http://schemas.microsoft.com/office/drawing/2014/main" id="{B2BE6C12-B5CE-4983-D07F-1E3065AA5FBA}"/>
              </a:ext>
            </a:extLst>
          </p:cNvPr>
          <p:cNvSpPr/>
          <p:nvPr/>
        </p:nvSpPr>
        <p:spPr>
          <a:xfrm>
            <a:off x="-902638"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4" name="Rectangle 73">
            <a:extLst>
              <a:ext uri="{FF2B5EF4-FFF2-40B4-BE49-F238E27FC236}">
                <a16:creationId xmlns:a16="http://schemas.microsoft.com/office/drawing/2014/main" id="{33187BAB-66B1-8C6D-4F55-B13A0EBD3A46}"/>
              </a:ext>
            </a:extLst>
          </p:cNvPr>
          <p:cNvSpPr/>
          <p:nvPr/>
        </p:nvSpPr>
        <p:spPr>
          <a:xfrm>
            <a:off x="-652401"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5" name="Rectangle 74">
            <a:extLst>
              <a:ext uri="{FF2B5EF4-FFF2-40B4-BE49-F238E27FC236}">
                <a16:creationId xmlns:a16="http://schemas.microsoft.com/office/drawing/2014/main" id="{4964EC1F-6146-897C-1E62-A6F9A3232787}"/>
              </a:ext>
            </a:extLst>
          </p:cNvPr>
          <p:cNvSpPr/>
          <p:nvPr/>
        </p:nvSpPr>
        <p:spPr>
          <a:xfrm>
            <a:off x="-402166"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6" name="Rectangle 75">
            <a:extLst>
              <a:ext uri="{FF2B5EF4-FFF2-40B4-BE49-F238E27FC236}">
                <a16:creationId xmlns:a16="http://schemas.microsoft.com/office/drawing/2014/main" id="{AF0F95FA-10F7-4A97-EEB6-AF36313EC919}"/>
              </a:ext>
            </a:extLst>
          </p:cNvPr>
          <p:cNvSpPr/>
          <p:nvPr/>
        </p:nvSpPr>
        <p:spPr>
          <a:xfrm>
            <a:off x="-2654299"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7" name="Rectangle 76">
            <a:extLst>
              <a:ext uri="{FF2B5EF4-FFF2-40B4-BE49-F238E27FC236}">
                <a16:creationId xmlns:a16="http://schemas.microsoft.com/office/drawing/2014/main" id="{6C2E041D-AC19-E78E-467B-E2C42569A0C7}"/>
              </a:ext>
            </a:extLst>
          </p:cNvPr>
          <p:cNvSpPr/>
          <p:nvPr/>
        </p:nvSpPr>
        <p:spPr>
          <a:xfrm>
            <a:off x="-2404062"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8" name="Rectangle 77">
            <a:extLst>
              <a:ext uri="{FF2B5EF4-FFF2-40B4-BE49-F238E27FC236}">
                <a16:creationId xmlns:a16="http://schemas.microsoft.com/office/drawing/2014/main" id="{7FF409D0-3556-E9D3-4C81-8383D4871CCA}"/>
              </a:ext>
            </a:extLst>
          </p:cNvPr>
          <p:cNvSpPr/>
          <p:nvPr/>
        </p:nvSpPr>
        <p:spPr>
          <a:xfrm>
            <a:off x="-2153824"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9" name="Rectangle 78">
            <a:extLst>
              <a:ext uri="{FF2B5EF4-FFF2-40B4-BE49-F238E27FC236}">
                <a16:creationId xmlns:a16="http://schemas.microsoft.com/office/drawing/2014/main" id="{3E677024-860F-65A0-A056-CB78BBEDC868}"/>
              </a:ext>
            </a:extLst>
          </p:cNvPr>
          <p:cNvSpPr/>
          <p:nvPr/>
        </p:nvSpPr>
        <p:spPr>
          <a:xfrm>
            <a:off x="-1903587"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0" name="Rectangle 79">
            <a:extLst>
              <a:ext uri="{FF2B5EF4-FFF2-40B4-BE49-F238E27FC236}">
                <a16:creationId xmlns:a16="http://schemas.microsoft.com/office/drawing/2014/main" id="{42174650-6519-4E47-6CF8-6838EA9E4240}"/>
              </a:ext>
            </a:extLst>
          </p:cNvPr>
          <p:cNvSpPr/>
          <p:nvPr/>
        </p:nvSpPr>
        <p:spPr>
          <a:xfrm>
            <a:off x="-1653349"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1" name="Rectangle 80">
            <a:extLst>
              <a:ext uri="{FF2B5EF4-FFF2-40B4-BE49-F238E27FC236}">
                <a16:creationId xmlns:a16="http://schemas.microsoft.com/office/drawing/2014/main" id="{0B5864C6-3690-DBBF-07B3-669A1FD8A962}"/>
              </a:ext>
            </a:extLst>
          </p:cNvPr>
          <p:cNvSpPr/>
          <p:nvPr/>
        </p:nvSpPr>
        <p:spPr>
          <a:xfrm>
            <a:off x="-1403112"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2" name="Rectangle 81">
            <a:extLst>
              <a:ext uri="{FF2B5EF4-FFF2-40B4-BE49-F238E27FC236}">
                <a16:creationId xmlns:a16="http://schemas.microsoft.com/office/drawing/2014/main" id="{3E61E38F-40BE-E574-2353-A56D34EE72E8}"/>
              </a:ext>
            </a:extLst>
          </p:cNvPr>
          <p:cNvSpPr/>
          <p:nvPr/>
        </p:nvSpPr>
        <p:spPr>
          <a:xfrm>
            <a:off x="-1152876"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3" name="Rectangle 82">
            <a:extLst>
              <a:ext uri="{FF2B5EF4-FFF2-40B4-BE49-F238E27FC236}">
                <a16:creationId xmlns:a16="http://schemas.microsoft.com/office/drawing/2014/main" id="{2B632277-A690-2E6E-B2A5-BB29FE66F9D1}"/>
              </a:ext>
            </a:extLst>
          </p:cNvPr>
          <p:cNvSpPr/>
          <p:nvPr/>
        </p:nvSpPr>
        <p:spPr>
          <a:xfrm>
            <a:off x="-902638"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4" name="Rectangle 83">
            <a:extLst>
              <a:ext uri="{FF2B5EF4-FFF2-40B4-BE49-F238E27FC236}">
                <a16:creationId xmlns:a16="http://schemas.microsoft.com/office/drawing/2014/main" id="{9C165952-C59D-DEEC-226C-78DC16A8B620}"/>
              </a:ext>
            </a:extLst>
          </p:cNvPr>
          <p:cNvSpPr/>
          <p:nvPr/>
        </p:nvSpPr>
        <p:spPr>
          <a:xfrm>
            <a:off x="-652401"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5" name="Rectangle 84">
            <a:extLst>
              <a:ext uri="{FF2B5EF4-FFF2-40B4-BE49-F238E27FC236}">
                <a16:creationId xmlns:a16="http://schemas.microsoft.com/office/drawing/2014/main" id="{B53A36DD-A4C5-4FFE-7477-AC3D0614DCCD}"/>
              </a:ext>
            </a:extLst>
          </p:cNvPr>
          <p:cNvSpPr/>
          <p:nvPr/>
        </p:nvSpPr>
        <p:spPr>
          <a:xfrm>
            <a:off x="-402166"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6" name="Rectangle 85">
            <a:extLst>
              <a:ext uri="{FF2B5EF4-FFF2-40B4-BE49-F238E27FC236}">
                <a16:creationId xmlns:a16="http://schemas.microsoft.com/office/drawing/2014/main" id="{DCCB5034-6B1F-2C25-D04C-ED36DC4DBF50}"/>
              </a:ext>
            </a:extLst>
          </p:cNvPr>
          <p:cNvSpPr/>
          <p:nvPr/>
        </p:nvSpPr>
        <p:spPr>
          <a:xfrm>
            <a:off x="-2654299"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7" name="Rectangle 86">
            <a:extLst>
              <a:ext uri="{FF2B5EF4-FFF2-40B4-BE49-F238E27FC236}">
                <a16:creationId xmlns:a16="http://schemas.microsoft.com/office/drawing/2014/main" id="{228224F8-E244-79C6-A59E-2E73FE43CFF6}"/>
              </a:ext>
            </a:extLst>
          </p:cNvPr>
          <p:cNvSpPr/>
          <p:nvPr/>
        </p:nvSpPr>
        <p:spPr>
          <a:xfrm>
            <a:off x="-2404062"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8" name="Rectangle 87">
            <a:extLst>
              <a:ext uri="{FF2B5EF4-FFF2-40B4-BE49-F238E27FC236}">
                <a16:creationId xmlns:a16="http://schemas.microsoft.com/office/drawing/2014/main" id="{D98FFB44-CA78-272A-7458-CB10347CA601}"/>
              </a:ext>
            </a:extLst>
          </p:cNvPr>
          <p:cNvSpPr/>
          <p:nvPr/>
        </p:nvSpPr>
        <p:spPr>
          <a:xfrm>
            <a:off x="-2153824"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9" name="Rectangle 88">
            <a:extLst>
              <a:ext uri="{FF2B5EF4-FFF2-40B4-BE49-F238E27FC236}">
                <a16:creationId xmlns:a16="http://schemas.microsoft.com/office/drawing/2014/main" id="{C2D8EF77-5E66-34FB-F8C1-B26042255FB1}"/>
              </a:ext>
            </a:extLst>
          </p:cNvPr>
          <p:cNvSpPr/>
          <p:nvPr/>
        </p:nvSpPr>
        <p:spPr>
          <a:xfrm>
            <a:off x="-1903587"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0" name="Rectangle 89">
            <a:extLst>
              <a:ext uri="{FF2B5EF4-FFF2-40B4-BE49-F238E27FC236}">
                <a16:creationId xmlns:a16="http://schemas.microsoft.com/office/drawing/2014/main" id="{B0394BFF-EA81-EDFF-2181-7EB66127D962}"/>
              </a:ext>
            </a:extLst>
          </p:cNvPr>
          <p:cNvSpPr/>
          <p:nvPr/>
        </p:nvSpPr>
        <p:spPr>
          <a:xfrm>
            <a:off x="-1653349"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1" name="Rectangle 90">
            <a:extLst>
              <a:ext uri="{FF2B5EF4-FFF2-40B4-BE49-F238E27FC236}">
                <a16:creationId xmlns:a16="http://schemas.microsoft.com/office/drawing/2014/main" id="{45BD39EB-2106-90D2-041B-5DE681019728}"/>
              </a:ext>
            </a:extLst>
          </p:cNvPr>
          <p:cNvSpPr/>
          <p:nvPr/>
        </p:nvSpPr>
        <p:spPr>
          <a:xfrm>
            <a:off x="-1403112"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2" name="Rectangle 91">
            <a:extLst>
              <a:ext uri="{FF2B5EF4-FFF2-40B4-BE49-F238E27FC236}">
                <a16:creationId xmlns:a16="http://schemas.microsoft.com/office/drawing/2014/main" id="{21896DF7-9917-6DE3-3322-66A91B4920A4}"/>
              </a:ext>
            </a:extLst>
          </p:cNvPr>
          <p:cNvSpPr/>
          <p:nvPr/>
        </p:nvSpPr>
        <p:spPr>
          <a:xfrm>
            <a:off x="-1152876"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3" name="Rectangle 92">
            <a:extLst>
              <a:ext uri="{FF2B5EF4-FFF2-40B4-BE49-F238E27FC236}">
                <a16:creationId xmlns:a16="http://schemas.microsoft.com/office/drawing/2014/main" id="{33CCF9CF-E55C-3CFF-C5E2-711864BCE692}"/>
              </a:ext>
            </a:extLst>
          </p:cNvPr>
          <p:cNvSpPr/>
          <p:nvPr/>
        </p:nvSpPr>
        <p:spPr>
          <a:xfrm>
            <a:off x="-902638"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4" name="Rectangle 93">
            <a:extLst>
              <a:ext uri="{FF2B5EF4-FFF2-40B4-BE49-F238E27FC236}">
                <a16:creationId xmlns:a16="http://schemas.microsoft.com/office/drawing/2014/main" id="{EE25B0FF-4E12-8646-A8B3-FDD1E0900EC5}"/>
              </a:ext>
            </a:extLst>
          </p:cNvPr>
          <p:cNvSpPr/>
          <p:nvPr/>
        </p:nvSpPr>
        <p:spPr>
          <a:xfrm>
            <a:off x="-652401"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5" name="Rectangle 94">
            <a:extLst>
              <a:ext uri="{FF2B5EF4-FFF2-40B4-BE49-F238E27FC236}">
                <a16:creationId xmlns:a16="http://schemas.microsoft.com/office/drawing/2014/main" id="{F0E26B18-B019-D72E-F65F-7E2882425AA0}"/>
              </a:ext>
            </a:extLst>
          </p:cNvPr>
          <p:cNvSpPr/>
          <p:nvPr/>
        </p:nvSpPr>
        <p:spPr>
          <a:xfrm>
            <a:off x="-402166"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7" name="Title 96">
            <a:extLst>
              <a:ext uri="{FF2B5EF4-FFF2-40B4-BE49-F238E27FC236}">
                <a16:creationId xmlns:a16="http://schemas.microsoft.com/office/drawing/2014/main" id="{2F809ED4-39E7-8DF5-4113-AEBE409D06ED}"/>
              </a:ext>
            </a:extLst>
          </p:cNvPr>
          <p:cNvSpPr>
            <a:spLocks noGrp="1"/>
          </p:cNvSpPr>
          <p:nvPr>
            <p:ph type="title"/>
          </p:nvPr>
        </p:nvSpPr>
        <p:spPr/>
        <p:txBody>
          <a:bodyPr vert="horz"/>
          <a:lstStyle>
            <a:lvl1pPr rtl="0">
              <a:defRPr/>
            </a:lvl1pPr>
          </a:lstStyle>
          <a:p>
            <a:r>
              <a:rPr lang="en-US"/>
              <a:t>Click to edit Master title style</a:t>
            </a:r>
            <a:endParaRPr lang="en-AU"/>
          </a:p>
        </p:txBody>
      </p:sp>
      <p:sp>
        <p:nvSpPr>
          <p:cNvPr id="98" name="Footer Placeholder 97">
            <a:extLst>
              <a:ext uri="{FF2B5EF4-FFF2-40B4-BE49-F238E27FC236}">
                <a16:creationId xmlns:a16="http://schemas.microsoft.com/office/drawing/2014/main" id="{7973718A-3A54-845F-356F-5B30C98FD547}"/>
              </a:ext>
            </a:extLst>
          </p:cNvPr>
          <p:cNvSpPr>
            <a:spLocks noGrp="1"/>
          </p:cNvSpPr>
          <p:nvPr>
            <p:ph type="ftr" sz="quarter" idx="10"/>
          </p:nvPr>
        </p:nvSpPr>
        <p:spPr/>
        <p:txBody>
          <a:bodyPr/>
          <a:lstStyle>
            <a:lvl1pPr rtl="0">
              <a:defRPr/>
            </a:lvl1pPr>
          </a:lstStyle>
          <a:p>
            <a:endParaRPr lang="en-AU"/>
          </a:p>
        </p:txBody>
      </p:sp>
      <p:sp>
        <p:nvSpPr>
          <p:cNvPr id="99" name="Slide Number Placeholder 98">
            <a:extLst>
              <a:ext uri="{FF2B5EF4-FFF2-40B4-BE49-F238E27FC236}">
                <a16:creationId xmlns:a16="http://schemas.microsoft.com/office/drawing/2014/main" id="{6B38C9B7-DE16-B5A2-95F1-0DB9DDA70128}"/>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spTree>
    <p:extLst>
      <p:ext uri="{BB962C8B-B14F-4D97-AF65-F5344CB8AC3E}">
        <p14:creationId xmlns:p14="http://schemas.microsoft.com/office/powerpoint/2010/main" val="4198526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Ocean - Ocean backgroun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A69BD6F9-F8F9-B9F8-6C04-1ECA1E227BAF}"/>
              </a:ext>
            </a:extLst>
          </p:cNvPr>
          <p:cNvGraphicFramePr>
            <a:graphicFrameLocks noChangeAspect="1"/>
          </p:cNvGraphicFramePr>
          <p:nvPr>
            <p:custDataLst>
              <p:tags r:id="rId1"/>
            </p:custDataLst>
            <p:extLst>
              <p:ext uri="{D42A27DB-BD31-4B8C-83A1-F6EECF244321}">
                <p14:modId xmlns:p14="http://schemas.microsoft.com/office/powerpoint/2010/main" val="3485204087"/>
              </p:ext>
            </p:extLst>
          </p:nvPr>
        </p:nvGraphicFramePr>
        <p:xfrm>
          <a:off x="2119" y="2116"/>
          <a:ext cx="2117" cy="2115"/>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96" name="think-cell data - do not delete" hidden="1">
                        <a:extLst>
                          <a:ext uri="{FF2B5EF4-FFF2-40B4-BE49-F238E27FC236}">
                            <a16:creationId xmlns:a16="http://schemas.microsoft.com/office/drawing/2014/main" id="{A69BD6F9-F8F9-B9F8-6C04-1ECA1E227BAF}"/>
                          </a:ext>
                        </a:extLst>
                      </p:cNvPr>
                      <p:cNvPicPr/>
                      <p:nvPr/>
                    </p:nvPicPr>
                    <p:blipFill>
                      <a:blip r:embed="rId5"/>
                      <a:stretch>
                        <a:fillRect/>
                      </a:stretch>
                    </p:blipFill>
                    <p:spPr>
                      <a:xfrm>
                        <a:off x="2119" y="2116"/>
                        <a:ext cx="2117" cy="2115"/>
                      </a:xfrm>
                      <a:prstGeom prst="rect">
                        <a:avLst/>
                      </a:prstGeom>
                    </p:spPr>
                  </p:pic>
                </p:oleObj>
              </mc:Fallback>
            </mc:AlternateContent>
          </a:graphicData>
        </a:graphic>
      </p:graphicFrame>
      <p:sp>
        <p:nvSpPr>
          <p:cNvPr id="3" name="Content Placeholder 2"/>
          <p:cNvSpPr>
            <a:spLocks noGrp="1"/>
          </p:cNvSpPr>
          <p:nvPr>
            <p:ph idx="1" hasCustomPrompt="1"/>
          </p:nvPr>
        </p:nvSpPr>
        <p:spPr/>
        <p:txBody>
          <a:bodyPr/>
          <a:lstStyle>
            <a:lvl1pPr rtl="0">
              <a:defRPr>
                <a:solidFill>
                  <a:schemeClr val="bg1"/>
                </a:solidFill>
              </a:defRPr>
            </a:lvl1pPr>
            <a:lvl2pPr rtl="0">
              <a:defRPr>
                <a:solidFill>
                  <a:schemeClr val="bg1"/>
                </a:solidFill>
              </a:defRPr>
            </a:lvl2pPr>
            <a:lvl3pPr rtl="0">
              <a:defRPr>
                <a:solidFill>
                  <a:schemeClr val="bg1"/>
                </a:solidFill>
              </a:defRPr>
            </a:lvl3pPr>
            <a:lvl4pPr rtl="0">
              <a:defRPr>
                <a:solidFill>
                  <a:schemeClr val="bg1"/>
                </a:solidFill>
              </a:defRPr>
            </a:lvl4pPr>
            <a:lvl5pPr rtl="0">
              <a:defRPr>
                <a:solidFill>
                  <a:schemeClr val="bg1"/>
                </a:solidFill>
              </a:defRPr>
            </a:lvl5pPr>
          </a:lstStyle>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Rectangle 3">
            <a:extLst>
              <a:ext uri="{FF2B5EF4-FFF2-40B4-BE49-F238E27FC236}">
                <a16:creationId xmlns:a16="http://schemas.microsoft.com/office/drawing/2014/main" id="{18498C34-564E-3CC3-3958-43AEC030D1FA}"/>
              </a:ext>
            </a:extLst>
          </p:cNvPr>
          <p:cNvSpPr/>
          <p:nvPr/>
        </p:nvSpPr>
        <p:spPr>
          <a:xfrm>
            <a:off x="-2654300" y="2215353"/>
            <a:ext cx="1259840" cy="464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 name="Rectangle 4">
            <a:extLst>
              <a:ext uri="{FF2B5EF4-FFF2-40B4-BE49-F238E27FC236}">
                <a16:creationId xmlns:a16="http://schemas.microsoft.com/office/drawing/2014/main" id="{969F8847-23EF-B621-4E10-E895E6F011D6}"/>
              </a:ext>
            </a:extLst>
          </p:cNvPr>
          <p:cNvSpPr/>
          <p:nvPr/>
        </p:nvSpPr>
        <p:spPr>
          <a:xfrm>
            <a:off x="-1399540" y="2215353"/>
            <a:ext cx="1241213" cy="4642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 name="Rectangle 5">
            <a:extLst>
              <a:ext uri="{FF2B5EF4-FFF2-40B4-BE49-F238E27FC236}">
                <a16:creationId xmlns:a16="http://schemas.microsoft.com/office/drawing/2014/main" id="{04838A85-5060-784C-E5C8-A246E8EDE87B}"/>
              </a:ext>
            </a:extLst>
          </p:cNvPr>
          <p:cNvSpPr/>
          <p:nvPr/>
        </p:nvSpPr>
        <p:spPr>
          <a:xfrm>
            <a:off x="-2654299"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 name="Rectangle 6">
            <a:extLst>
              <a:ext uri="{FF2B5EF4-FFF2-40B4-BE49-F238E27FC236}">
                <a16:creationId xmlns:a16="http://schemas.microsoft.com/office/drawing/2014/main" id="{9DD50405-55DE-E624-2A06-34CF63FB658A}"/>
              </a:ext>
            </a:extLst>
          </p:cNvPr>
          <p:cNvSpPr/>
          <p:nvPr/>
        </p:nvSpPr>
        <p:spPr>
          <a:xfrm>
            <a:off x="-2404062"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 name="Rectangle 7">
            <a:extLst>
              <a:ext uri="{FF2B5EF4-FFF2-40B4-BE49-F238E27FC236}">
                <a16:creationId xmlns:a16="http://schemas.microsoft.com/office/drawing/2014/main" id="{5E5978C0-5BDE-85E3-8EDF-C3E8091F720C}"/>
              </a:ext>
            </a:extLst>
          </p:cNvPr>
          <p:cNvSpPr/>
          <p:nvPr/>
        </p:nvSpPr>
        <p:spPr>
          <a:xfrm>
            <a:off x="-2153824"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 name="Rectangle 8">
            <a:extLst>
              <a:ext uri="{FF2B5EF4-FFF2-40B4-BE49-F238E27FC236}">
                <a16:creationId xmlns:a16="http://schemas.microsoft.com/office/drawing/2014/main" id="{72C6688C-4FFF-61C0-2393-8291E8A19429}"/>
              </a:ext>
            </a:extLst>
          </p:cNvPr>
          <p:cNvSpPr/>
          <p:nvPr/>
        </p:nvSpPr>
        <p:spPr>
          <a:xfrm>
            <a:off x="-1903587"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0" name="Rectangle 9">
            <a:extLst>
              <a:ext uri="{FF2B5EF4-FFF2-40B4-BE49-F238E27FC236}">
                <a16:creationId xmlns:a16="http://schemas.microsoft.com/office/drawing/2014/main" id="{F6099C64-273B-B639-1994-BE8925762AC1}"/>
              </a:ext>
            </a:extLst>
          </p:cNvPr>
          <p:cNvSpPr/>
          <p:nvPr/>
        </p:nvSpPr>
        <p:spPr>
          <a:xfrm>
            <a:off x="-1653349"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1" name="Rectangle 10">
            <a:extLst>
              <a:ext uri="{FF2B5EF4-FFF2-40B4-BE49-F238E27FC236}">
                <a16:creationId xmlns:a16="http://schemas.microsoft.com/office/drawing/2014/main" id="{87DE5D9A-C00B-40FE-7BE4-2DEDB1C930A6}"/>
              </a:ext>
            </a:extLst>
          </p:cNvPr>
          <p:cNvSpPr/>
          <p:nvPr/>
        </p:nvSpPr>
        <p:spPr>
          <a:xfrm>
            <a:off x="-1403112"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2" name="Rectangle 11">
            <a:extLst>
              <a:ext uri="{FF2B5EF4-FFF2-40B4-BE49-F238E27FC236}">
                <a16:creationId xmlns:a16="http://schemas.microsoft.com/office/drawing/2014/main" id="{FF49A217-6950-53C4-9AB9-90FF1E99772B}"/>
              </a:ext>
            </a:extLst>
          </p:cNvPr>
          <p:cNvSpPr/>
          <p:nvPr/>
        </p:nvSpPr>
        <p:spPr>
          <a:xfrm>
            <a:off x="-1152876"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3" name="Rectangle 12">
            <a:extLst>
              <a:ext uri="{FF2B5EF4-FFF2-40B4-BE49-F238E27FC236}">
                <a16:creationId xmlns:a16="http://schemas.microsoft.com/office/drawing/2014/main" id="{836EC1F9-F2A0-5506-72B4-091222744302}"/>
              </a:ext>
            </a:extLst>
          </p:cNvPr>
          <p:cNvSpPr/>
          <p:nvPr/>
        </p:nvSpPr>
        <p:spPr>
          <a:xfrm>
            <a:off x="-902638"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4" name="Rectangle 13">
            <a:extLst>
              <a:ext uri="{FF2B5EF4-FFF2-40B4-BE49-F238E27FC236}">
                <a16:creationId xmlns:a16="http://schemas.microsoft.com/office/drawing/2014/main" id="{92E03A10-8997-6728-917B-AC820B5326BC}"/>
              </a:ext>
            </a:extLst>
          </p:cNvPr>
          <p:cNvSpPr/>
          <p:nvPr/>
        </p:nvSpPr>
        <p:spPr>
          <a:xfrm>
            <a:off x="-652401"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5" name="Rectangle 14">
            <a:extLst>
              <a:ext uri="{FF2B5EF4-FFF2-40B4-BE49-F238E27FC236}">
                <a16:creationId xmlns:a16="http://schemas.microsoft.com/office/drawing/2014/main" id="{982CC5BD-B171-1833-6E4A-BF74C9EFAA07}"/>
              </a:ext>
            </a:extLst>
          </p:cNvPr>
          <p:cNvSpPr/>
          <p:nvPr/>
        </p:nvSpPr>
        <p:spPr>
          <a:xfrm>
            <a:off x="-402166"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6" name="Rectangle 15">
            <a:extLst>
              <a:ext uri="{FF2B5EF4-FFF2-40B4-BE49-F238E27FC236}">
                <a16:creationId xmlns:a16="http://schemas.microsoft.com/office/drawing/2014/main" id="{B36DAC4F-21BD-EC8A-629C-23F91534B943}"/>
              </a:ext>
            </a:extLst>
          </p:cNvPr>
          <p:cNvSpPr/>
          <p:nvPr/>
        </p:nvSpPr>
        <p:spPr>
          <a:xfrm>
            <a:off x="-2654299"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7" name="Rectangle 16">
            <a:extLst>
              <a:ext uri="{FF2B5EF4-FFF2-40B4-BE49-F238E27FC236}">
                <a16:creationId xmlns:a16="http://schemas.microsoft.com/office/drawing/2014/main" id="{8666D2D8-57CD-2653-D2DA-35735772D6EE}"/>
              </a:ext>
            </a:extLst>
          </p:cNvPr>
          <p:cNvSpPr/>
          <p:nvPr/>
        </p:nvSpPr>
        <p:spPr>
          <a:xfrm>
            <a:off x="-2404062"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8" name="Rectangle 17">
            <a:extLst>
              <a:ext uri="{FF2B5EF4-FFF2-40B4-BE49-F238E27FC236}">
                <a16:creationId xmlns:a16="http://schemas.microsoft.com/office/drawing/2014/main" id="{4F29C1D4-F14B-11E2-9BBE-1181CC5BD1F1}"/>
              </a:ext>
            </a:extLst>
          </p:cNvPr>
          <p:cNvSpPr/>
          <p:nvPr/>
        </p:nvSpPr>
        <p:spPr>
          <a:xfrm>
            <a:off x="-2153824"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9" name="Rectangle 18">
            <a:extLst>
              <a:ext uri="{FF2B5EF4-FFF2-40B4-BE49-F238E27FC236}">
                <a16:creationId xmlns:a16="http://schemas.microsoft.com/office/drawing/2014/main" id="{491DAAF4-486B-E830-B12C-7DC52642E651}"/>
              </a:ext>
            </a:extLst>
          </p:cNvPr>
          <p:cNvSpPr/>
          <p:nvPr/>
        </p:nvSpPr>
        <p:spPr>
          <a:xfrm>
            <a:off x="-1903587"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0" name="Rectangle 19">
            <a:extLst>
              <a:ext uri="{FF2B5EF4-FFF2-40B4-BE49-F238E27FC236}">
                <a16:creationId xmlns:a16="http://schemas.microsoft.com/office/drawing/2014/main" id="{004E9136-D624-0DC9-DE37-D2793F96D0C6}"/>
              </a:ext>
            </a:extLst>
          </p:cNvPr>
          <p:cNvSpPr/>
          <p:nvPr/>
        </p:nvSpPr>
        <p:spPr>
          <a:xfrm>
            <a:off x="-1653349"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1" name="Rectangle 20">
            <a:extLst>
              <a:ext uri="{FF2B5EF4-FFF2-40B4-BE49-F238E27FC236}">
                <a16:creationId xmlns:a16="http://schemas.microsoft.com/office/drawing/2014/main" id="{F78E2454-B906-E9B3-B86D-38C43300204F}"/>
              </a:ext>
            </a:extLst>
          </p:cNvPr>
          <p:cNvSpPr/>
          <p:nvPr/>
        </p:nvSpPr>
        <p:spPr>
          <a:xfrm>
            <a:off x="-1403112"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2" name="Rectangle 21">
            <a:extLst>
              <a:ext uri="{FF2B5EF4-FFF2-40B4-BE49-F238E27FC236}">
                <a16:creationId xmlns:a16="http://schemas.microsoft.com/office/drawing/2014/main" id="{AD232EF7-5594-9D0F-4C1E-3F7067C7222C}"/>
              </a:ext>
            </a:extLst>
          </p:cNvPr>
          <p:cNvSpPr/>
          <p:nvPr/>
        </p:nvSpPr>
        <p:spPr>
          <a:xfrm>
            <a:off x="-1152876"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3" name="Rectangle 22">
            <a:extLst>
              <a:ext uri="{FF2B5EF4-FFF2-40B4-BE49-F238E27FC236}">
                <a16:creationId xmlns:a16="http://schemas.microsoft.com/office/drawing/2014/main" id="{9F5C167E-E139-DDEE-6204-7B8D0198D42C}"/>
              </a:ext>
            </a:extLst>
          </p:cNvPr>
          <p:cNvSpPr/>
          <p:nvPr/>
        </p:nvSpPr>
        <p:spPr>
          <a:xfrm>
            <a:off x="-902638"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4" name="Rectangle 23">
            <a:extLst>
              <a:ext uri="{FF2B5EF4-FFF2-40B4-BE49-F238E27FC236}">
                <a16:creationId xmlns:a16="http://schemas.microsoft.com/office/drawing/2014/main" id="{5645AD24-A9F5-D0C3-2E83-9E1F9F58B73D}"/>
              </a:ext>
            </a:extLst>
          </p:cNvPr>
          <p:cNvSpPr/>
          <p:nvPr/>
        </p:nvSpPr>
        <p:spPr>
          <a:xfrm>
            <a:off x="-652401"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5" name="Rectangle 24">
            <a:extLst>
              <a:ext uri="{FF2B5EF4-FFF2-40B4-BE49-F238E27FC236}">
                <a16:creationId xmlns:a16="http://schemas.microsoft.com/office/drawing/2014/main" id="{D839F88D-7A60-994D-18F9-521DD870D1F9}"/>
              </a:ext>
            </a:extLst>
          </p:cNvPr>
          <p:cNvSpPr/>
          <p:nvPr/>
        </p:nvSpPr>
        <p:spPr>
          <a:xfrm>
            <a:off x="-402166"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6" name="Rectangle 25">
            <a:extLst>
              <a:ext uri="{FF2B5EF4-FFF2-40B4-BE49-F238E27FC236}">
                <a16:creationId xmlns:a16="http://schemas.microsoft.com/office/drawing/2014/main" id="{12CF7AA8-E2EC-E9BA-13B1-B45BE2F01ED7}"/>
              </a:ext>
            </a:extLst>
          </p:cNvPr>
          <p:cNvSpPr/>
          <p:nvPr/>
        </p:nvSpPr>
        <p:spPr>
          <a:xfrm>
            <a:off x="-2654299"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7" name="Rectangle 26">
            <a:extLst>
              <a:ext uri="{FF2B5EF4-FFF2-40B4-BE49-F238E27FC236}">
                <a16:creationId xmlns:a16="http://schemas.microsoft.com/office/drawing/2014/main" id="{A381FF77-9AD6-AD09-E03A-4DFD9F39DFE7}"/>
              </a:ext>
            </a:extLst>
          </p:cNvPr>
          <p:cNvSpPr/>
          <p:nvPr/>
        </p:nvSpPr>
        <p:spPr>
          <a:xfrm>
            <a:off x="-2404062"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8" name="Rectangle 27">
            <a:extLst>
              <a:ext uri="{FF2B5EF4-FFF2-40B4-BE49-F238E27FC236}">
                <a16:creationId xmlns:a16="http://schemas.microsoft.com/office/drawing/2014/main" id="{E92B0F83-1B54-42F6-ECA1-13A66F8FF95A}"/>
              </a:ext>
            </a:extLst>
          </p:cNvPr>
          <p:cNvSpPr/>
          <p:nvPr/>
        </p:nvSpPr>
        <p:spPr>
          <a:xfrm>
            <a:off x="-2153824"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9" name="Rectangle 28">
            <a:extLst>
              <a:ext uri="{FF2B5EF4-FFF2-40B4-BE49-F238E27FC236}">
                <a16:creationId xmlns:a16="http://schemas.microsoft.com/office/drawing/2014/main" id="{A3DA2373-639F-08CF-5D5B-8DF1E5E0A74E}"/>
              </a:ext>
            </a:extLst>
          </p:cNvPr>
          <p:cNvSpPr/>
          <p:nvPr/>
        </p:nvSpPr>
        <p:spPr>
          <a:xfrm>
            <a:off x="-1903587"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0" name="Rectangle 29">
            <a:extLst>
              <a:ext uri="{FF2B5EF4-FFF2-40B4-BE49-F238E27FC236}">
                <a16:creationId xmlns:a16="http://schemas.microsoft.com/office/drawing/2014/main" id="{084A9820-92E9-BA05-ECD7-E2AEFDF855EC}"/>
              </a:ext>
            </a:extLst>
          </p:cNvPr>
          <p:cNvSpPr/>
          <p:nvPr/>
        </p:nvSpPr>
        <p:spPr>
          <a:xfrm>
            <a:off x="-1653349"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1" name="Rectangle 30">
            <a:extLst>
              <a:ext uri="{FF2B5EF4-FFF2-40B4-BE49-F238E27FC236}">
                <a16:creationId xmlns:a16="http://schemas.microsoft.com/office/drawing/2014/main" id="{92FC5A04-E874-20E2-6EBA-2DB89D06B5E8}"/>
              </a:ext>
            </a:extLst>
          </p:cNvPr>
          <p:cNvSpPr/>
          <p:nvPr/>
        </p:nvSpPr>
        <p:spPr>
          <a:xfrm>
            <a:off x="-1403112"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2" name="Rectangle 31">
            <a:extLst>
              <a:ext uri="{FF2B5EF4-FFF2-40B4-BE49-F238E27FC236}">
                <a16:creationId xmlns:a16="http://schemas.microsoft.com/office/drawing/2014/main" id="{8C46D313-3749-9AAF-4033-F7D19B08DA2A}"/>
              </a:ext>
            </a:extLst>
          </p:cNvPr>
          <p:cNvSpPr/>
          <p:nvPr/>
        </p:nvSpPr>
        <p:spPr>
          <a:xfrm>
            <a:off x="-1152876"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3" name="Rectangle 32">
            <a:extLst>
              <a:ext uri="{FF2B5EF4-FFF2-40B4-BE49-F238E27FC236}">
                <a16:creationId xmlns:a16="http://schemas.microsoft.com/office/drawing/2014/main" id="{3C914B04-C097-FFCF-6C68-3FE1E32833D0}"/>
              </a:ext>
            </a:extLst>
          </p:cNvPr>
          <p:cNvSpPr/>
          <p:nvPr/>
        </p:nvSpPr>
        <p:spPr>
          <a:xfrm>
            <a:off x="-902638"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4" name="Rectangle 33">
            <a:extLst>
              <a:ext uri="{FF2B5EF4-FFF2-40B4-BE49-F238E27FC236}">
                <a16:creationId xmlns:a16="http://schemas.microsoft.com/office/drawing/2014/main" id="{8FB543A9-CECA-858B-7659-E9CA124ECFFB}"/>
              </a:ext>
            </a:extLst>
          </p:cNvPr>
          <p:cNvSpPr/>
          <p:nvPr/>
        </p:nvSpPr>
        <p:spPr>
          <a:xfrm>
            <a:off x="-652401"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5" name="Rectangle 34">
            <a:extLst>
              <a:ext uri="{FF2B5EF4-FFF2-40B4-BE49-F238E27FC236}">
                <a16:creationId xmlns:a16="http://schemas.microsoft.com/office/drawing/2014/main" id="{E3905945-6032-AB01-39E2-960EAC922CA7}"/>
              </a:ext>
            </a:extLst>
          </p:cNvPr>
          <p:cNvSpPr/>
          <p:nvPr/>
        </p:nvSpPr>
        <p:spPr>
          <a:xfrm>
            <a:off x="-402166"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6" name="Rectangle 35">
            <a:extLst>
              <a:ext uri="{FF2B5EF4-FFF2-40B4-BE49-F238E27FC236}">
                <a16:creationId xmlns:a16="http://schemas.microsoft.com/office/drawing/2014/main" id="{9B139723-0DBE-7B3D-05B2-25F958269725}"/>
              </a:ext>
            </a:extLst>
          </p:cNvPr>
          <p:cNvSpPr/>
          <p:nvPr/>
        </p:nvSpPr>
        <p:spPr>
          <a:xfrm>
            <a:off x="-2654299"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7" name="Rectangle 36">
            <a:extLst>
              <a:ext uri="{FF2B5EF4-FFF2-40B4-BE49-F238E27FC236}">
                <a16:creationId xmlns:a16="http://schemas.microsoft.com/office/drawing/2014/main" id="{A2C45E64-FDEF-51F0-61A8-5A7CCD9F7583}"/>
              </a:ext>
            </a:extLst>
          </p:cNvPr>
          <p:cNvSpPr/>
          <p:nvPr/>
        </p:nvSpPr>
        <p:spPr>
          <a:xfrm>
            <a:off x="-2404062"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8" name="Rectangle 37">
            <a:extLst>
              <a:ext uri="{FF2B5EF4-FFF2-40B4-BE49-F238E27FC236}">
                <a16:creationId xmlns:a16="http://schemas.microsoft.com/office/drawing/2014/main" id="{806041A3-CC36-BEA5-2E13-13624E18B303}"/>
              </a:ext>
            </a:extLst>
          </p:cNvPr>
          <p:cNvSpPr/>
          <p:nvPr/>
        </p:nvSpPr>
        <p:spPr>
          <a:xfrm>
            <a:off x="-2153824"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9" name="Rectangle 38">
            <a:extLst>
              <a:ext uri="{FF2B5EF4-FFF2-40B4-BE49-F238E27FC236}">
                <a16:creationId xmlns:a16="http://schemas.microsoft.com/office/drawing/2014/main" id="{0866C67B-959B-BAC1-1554-616A6A902FC5}"/>
              </a:ext>
            </a:extLst>
          </p:cNvPr>
          <p:cNvSpPr/>
          <p:nvPr/>
        </p:nvSpPr>
        <p:spPr>
          <a:xfrm>
            <a:off x="-1903587"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0" name="Rectangle 39">
            <a:extLst>
              <a:ext uri="{FF2B5EF4-FFF2-40B4-BE49-F238E27FC236}">
                <a16:creationId xmlns:a16="http://schemas.microsoft.com/office/drawing/2014/main" id="{9E4AC6DE-4FAB-5D0B-C930-C106FEDB204A}"/>
              </a:ext>
            </a:extLst>
          </p:cNvPr>
          <p:cNvSpPr/>
          <p:nvPr/>
        </p:nvSpPr>
        <p:spPr>
          <a:xfrm>
            <a:off x="-1653349"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1" name="Rectangle 40">
            <a:extLst>
              <a:ext uri="{FF2B5EF4-FFF2-40B4-BE49-F238E27FC236}">
                <a16:creationId xmlns:a16="http://schemas.microsoft.com/office/drawing/2014/main" id="{B556EF97-7267-771A-4CEA-F5191F827390}"/>
              </a:ext>
            </a:extLst>
          </p:cNvPr>
          <p:cNvSpPr/>
          <p:nvPr/>
        </p:nvSpPr>
        <p:spPr>
          <a:xfrm>
            <a:off x="-1403112"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2" name="Rectangle 41">
            <a:extLst>
              <a:ext uri="{FF2B5EF4-FFF2-40B4-BE49-F238E27FC236}">
                <a16:creationId xmlns:a16="http://schemas.microsoft.com/office/drawing/2014/main" id="{4205BBCB-7618-CC61-DBE6-E930F0FDADC2}"/>
              </a:ext>
            </a:extLst>
          </p:cNvPr>
          <p:cNvSpPr/>
          <p:nvPr/>
        </p:nvSpPr>
        <p:spPr>
          <a:xfrm>
            <a:off x="-1152876"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3" name="Rectangle 42">
            <a:extLst>
              <a:ext uri="{FF2B5EF4-FFF2-40B4-BE49-F238E27FC236}">
                <a16:creationId xmlns:a16="http://schemas.microsoft.com/office/drawing/2014/main" id="{B277AC46-C743-7184-1090-6F420DF97E17}"/>
              </a:ext>
            </a:extLst>
          </p:cNvPr>
          <p:cNvSpPr/>
          <p:nvPr/>
        </p:nvSpPr>
        <p:spPr>
          <a:xfrm>
            <a:off x="-902638"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4" name="Rectangle 43">
            <a:extLst>
              <a:ext uri="{FF2B5EF4-FFF2-40B4-BE49-F238E27FC236}">
                <a16:creationId xmlns:a16="http://schemas.microsoft.com/office/drawing/2014/main" id="{9A298046-B7EC-5319-8F94-6654843A0EDA}"/>
              </a:ext>
            </a:extLst>
          </p:cNvPr>
          <p:cNvSpPr/>
          <p:nvPr/>
        </p:nvSpPr>
        <p:spPr>
          <a:xfrm>
            <a:off x="-652401"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5" name="Rectangle 44">
            <a:extLst>
              <a:ext uri="{FF2B5EF4-FFF2-40B4-BE49-F238E27FC236}">
                <a16:creationId xmlns:a16="http://schemas.microsoft.com/office/drawing/2014/main" id="{DF3DF02E-C7A6-09C1-DCB9-386B34DC2161}"/>
              </a:ext>
            </a:extLst>
          </p:cNvPr>
          <p:cNvSpPr/>
          <p:nvPr/>
        </p:nvSpPr>
        <p:spPr>
          <a:xfrm>
            <a:off x="-402166"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6" name="Rectangle 45">
            <a:extLst>
              <a:ext uri="{FF2B5EF4-FFF2-40B4-BE49-F238E27FC236}">
                <a16:creationId xmlns:a16="http://schemas.microsoft.com/office/drawing/2014/main" id="{591BA7C0-5FEF-DEB8-CBBE-E3BE8D5914C4}"/>
              </a:ext>
            </a:extLst>
          </p:cNvPr>
          <p:cNvSpPr/>
          <p:nvPr/>
        </p:nvSpPr>
        <p:spPr>
          <a:xfrm>
            <a:off x="-2654299"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7" name="Rectangle 46">
            <a:extLst>
              <a:ext uri="{FF2B5EF4-FFF2-40B4-BE49-F238E27FC236}">
                <a16:creationId xmlns:a16="http://schemas.microsoft.com/office/drawing/2014/main" id="{30223B01-D212-ACE9-D139-0D121CDFFE67}"/>
              </a:ext>
            </a:extLst>
          </p:cNvPr>
          <p:cNvSpPr/>
          <p:nvPr/>
        </p:nvSpPr>
        <p:spPr>
          <a:xfrm>
            <a:off x="-2404062"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8" name="Rectangle 47">
            <a:extLst>
              <a:ext uri="{FF2B5EF4-FFF2-40B4-BE49-F238E27FC236}">
                <a16:creationId xmlns:a16="http://schemas.microsoft.com/office/drawing/2014/main" id="{955D9AA2-7548-4090-0FF0-6A9F6B7ACFEE}"/>
              </a:ext>
            </a:extLst>
          </p:cNvPr>
          <p:cNvSpPr/>
          <p:nvPr/>
        </p:nvSpPr>
        <p:spPr>
          <a:xfrm>
            <a:off x="-2153824"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9" name="Rectangle 48">
            <a:extLst>
              <a:ext uri="{FF2B5EF4-FFF2-40B4-BE49-F238E27FC236}">
                <a16:creationId xmlns:a16="http://schemas.microsoft.com/office/drawing/2014/main" id="{A4DB1018-7E86-0E08-4BD9-A47F6ECD761F}"/>
              </a:ext>
            </a:extLst>
          </p:cNvPr>
          <p:cNvSpPr/>
          <p:nvPr/>
        </p:nvSpPr>
        <p:spPr>
          <a:xfrm>
            <a:off x="-1903587"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0" name="Rectangle 49">
            <a:extLst>
              <a:ext uri="{FF2B5EF4-FFF2-40B4-BE49-F238E27FC236}">
                <a16:creationId xmlns:a16="http://schemas.microsoft.com/office/drawing/2014/main" id="{379D7442-CCDF-8D8B-EFC0-69327BD9584D}"/>
              </a:ext>
            </a:extLst>
          </p:cNvPr>
          <p:cNvSpPr/>
          <p:nvPr/>
        </p:nvSpPr>
        <p:spPr>
          <a:xfrm>
            <a:off x="-1653349"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1" name="Rectangle 50">
            <a:extLst>
              <a:ext uri="{FF2B5EF4-FFF2-40B4-BE49-F238E27FC236}">
                <a16:creationId xmlns:a16="http://schemas.microsoft.com/office/drawing/2014/main" id="{0C144903-5C97-9E04-2E96-6B385A0E006D}"/>
              </a:ext>
            </a:extLst>
          </p:cNvPr>
          <p:cNvSpPr/>
          <p:nvPr/>
        </p:nvSpPr>
        <p:spPr>
          <a:xfrm>
            <a:off x="-1403112"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2" name="Rectangle 51">
            <a:extLst>
              <a:ext uri="{FF2B5EF4-FFF2-40B4-BE49-F238E27FC236}">
                <a16:creationId xmlns:a16="http://schemas.microsoft.com/office/drawing/2014/main" id="{51AB9830-1205-4100-A333-ED002FC25161}"/>
              </a:ext>
            </a:extLst>
          </p:cNvPr>
          <p:cNvSpPr/>
          <p:nvPr/>
        </p:nvSpPr>
        <p:spPr>
          <a:xfrm>
            <a:off x="-1152876"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3" name="Rectangle 52">
            <a:extLst>
              <a:ext uri="{FF2B5EF4-FFF2-40B4-BE49-F238E27FC236}">
                <a16:creationId xmlns:a16="http://schemas.microsoft.com/office/drawing/2014/main" id="{7BDA88E5-6339-98EC-F6E3-5971ECAEBD3F}"/>
              </a:ext>
            </a:extLst>
          </p:cNvPr>
          <p:cNvSpPr/>
          <p:nvPr/>
        </p:nvSpPr>
        <p:spPr>
          <a:xfrm>
            <a:off x="-902638"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4" name="Rectangle 53">
            <a:extLst>
              <a:ext uri="{FF2B5EF4-FFF2-40B4-BE49-F238E27FC236}">
                <a16:creationId xmlns:a16="http://schemas.microsoft.com/office/drawing/2014/main" id="{024D20A7-01CC-F74A-E185-10D2B881F0F6}"/>
              </a:ext>
            </a:extLst>
          </p:cNvPr>
          <p:cNvSpPr/>
          <p:nvPr/>
        </p:nvSpPr>
        <p:spPr>
          <a:xfrm>
            <a:off x="-652401"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5" name="Rectangle 54">
            <a:extLst>
              <a:ext uri="{FF2B5EF4-FFF2-40B4-BE49-F238E27FC236}">
                <a16:creationId xmlns:a16="http://schemas.microsoft.com/office/drawing/2014/main" id="{2310DD61-4318-A26E-0A26-9013A7A3951D}"/>
              </a:ext>
            </a:extLst>
          </p:cNvPr>
          <p:cNvSpPr/>
          <p:nvPr/>
        </p:nvSpPr>
        <p:spPr>
          <a:xfrm>
            <a:off x="-402166"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6" name="Rectangle 55">
            <a:extLst>
              <a:ext uri="{FF2B5EF4-FFF2-40B4-BE49-F238E27FC236}">
                <a16:creationId xmlns:a16="http://schemas.microsoft.com/office/drawing/2014/main" id="{42DE64B6-0183-EB2C-0311-46D813299632}"/>
              </a:ext>
            </a:extLst>
          </p:cNvPr>
          <p:cNvSpPr/>
          <p:nvPr/>
        </p:nvSpPr>
        <p:spPr>
          <a:xfrm>
            <a:off x="-2654299"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7" name="Rectangle 56">
            <a:extLst>
              <a:ext uri="{FF2B5EF4-FFF2-40B4-BE49-F238E27FC236}">
                <a16:creationId xmlns:a16="http://schemas.microsoft.com/office/drawing/2014/main" id="{146D7329-FA83-1B59-5B67-C1BE847094FC}"/>
              </a:ext>
            </a:extLst>
          </p:cNvPr>
          <p:cNvSpPr/>
          <p:nvPr/>
        </p:nvSpPr>
        <p:spPr>
          <a:xfrm>
            <a:off x="-2404062"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8" name="Rectangle 57">
            <a:extLst>
              <a:ext uri="{FF2B5EF4-FFF2-40B4-BE49-F238E27FC236}">
                <a16:creationId xmlns:a16="http://schemas.microsoft.com/office/drawing/2014/main" id="{9BB3415E-E3C0-F2CB-77D5-1DFF4BE1072A}"/>
              </a:ext>
            </a:extLst>
          </p:cNvPr>
          <p:cNvSpPr/>
          <p:nvPr/>
        </p:nvSpPr>
        <p:spPr>
          <a:xfrm>
            <a:off x="-2153824"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9" name="Rectangle 58">
            <a:extLst>
              <a:ext uri="{FF2B5EF4-FFF2-40B4-BE49-F238E27FC236}">
                <a16:creationId xmlns:a16="http://schemas.microsoft.com/office/drawing/2014/main" id="{8043AB1C-7DE9-5599-022E-7C22F5B9BABF}"/>
              </a:ext>
            </a:extLst>
          </p:cNvPr>
          <p:cNvSpPr/>
          <p:nvPr/>
        </p:nvSpPr>
        <p:spPr>
          <a:xfrm>
            <a:off x="-1903587"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0" name="Rectangle 59">
            <a:extLst>
              <a:ext uri="{FF2B5EF4-FFF2-40B4-BE49-F238E27FC236}">
                <a16:creationId xmlns:a16="http://schemas.microsoft.com/office/drawing/2014/main" id="{AA88E750-032C-9E75-3BC7-DE47ED4783FE}"/>
              </a:ext>
            </a:extLst>
          </p:cNvPr>
          <p:cNvSpPr/>
          <p:nvPr/>
        </p:nvSpPr>
        <p:spPr>
          <a:xfrm>
            <a:off x="-1653349"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1" name="Rectangle 60">
            <a:extLst>
              <a:ext uri="{FF2B5EF4-FFF2-40B4-BE49-F238E27FC236}">
                <a16:creationId xmlns:a16="http://schemas.microsoft.com/office/drawing/2014/main" id="{2136390C-A71F-649C-413A-5AB42A84ABC7}"/>
              </a:ext>
            </a:extLst>
          </p:cNvPr>
          <p:cNvSpPr/>
          <p:nvPr/>
        </p:nvSpPr>
        <p:spPr>
          <a:xfrm>
            <a:off x="-1403112"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2" name="Rectangle 61">
            <a:extLst>
              <a:ext uri="{FF2B5EF4-FFF2-40B4-BE49-F238E27FC236}">
                <a16:creationId xmlns:a16="http://schemas.microsoft.com/office/drawing/2014/main" id="{4A886196-2452-64D7-2016-7A092DB5D4DE}"/>
              </a:ext>
            </a:extLst>
          </p:cNvPr>
          <p:cNvSpPr/>
          <p:nvPr/>
        </p:nvSpPr>
        <p:spPr>
          <a:xfrm>
            <a:off x="-1152876"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3" name="Rectangle 62">
            <a:extLst>
              <a:ext uri="{FF2B5EF4-FFF2-40B4-BE49-F238E27FC236}">
                <a16:creationId xmlns:a16="http://schemas.microsoft.com/office/drawing/2014/main" id="{9F1ADA35-B8A3-6F35-1E43-4414DF0D7421}"/>
              </a:ext>
            </a:extLst>
          </p:cNvPr>
          <p:cNvSpPr/>
          <p:nvPr/>
        </p:nvSpPr>
        <p:spPr>
          <a:xfrm>
            <a:off x="-902638"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4" name="Rectangle 63">
            <a:extLst>
              <a:ext uri="{FF2B5EF4-FFF2-40B4-BE49-F238E27FC236}">
                <a16:creationId xmlns:a16="http://schemas.microsoft.com/office/drawing/2014/main" id="{D71CF260-3E9E-7D77-893A-2B42A861D91F}"/>
              </a:ext>
            </a:extLst>
          </p:cNvPr>
          <p:cNvSpPr/>
          <p:nvPr/>
        </p:nvSpPr>
        <p:spPr>
          <a:xfrm>
            <a:off x="-652401"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5" name="Rectangle 64">
            <a:extLst>
              <a:ext uri="{FF2B5EF4-FFF2-40B4-BE49-F238E27FC236}">
                <a16:creationId xmlns:a16="http://schemas.microsoft.com/office/drawing/2014/main" id="{E8156E69-9665-E7BD-3056-85173DD6539D}"/>
              </a:ext>
            </a:extLst>
          </p:cNvPr>
          <p:cNvSpPr/>
          <p:nvPr/>
        </p:nvSpPr>
        <p:spPr>
          <a:xfrm>
            <a:off x="-402166"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6" name="Rectangle 65">
            <a:extLst>
              <a:ext uri="{FF2B5EF4-FFF2-40B4-BE49-F238E27FC236}">
                <a16:creationId xmlns:a16="http://schemas.microsoft.com/office/drawing/2014/main" id="{7F8B2B89-0DF8-EBC6-5D96-B991F5C639D6}"/>
              </a:ext>
            </a:extLst>
          </p:cNvPr>
          <p:cNvSpPr/>
          <p:nvPr/>
        </p:nvSpPr>
        <p:spPr>
          <a:xfrm>
            <a:off x="-2654299"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7" name="Rectangle 66">
            <a:extLst>
              <a:ext uri="{FF2B5EF4-FFF2-40B4-BE49-F238E27FC236}">
                <a16:creationId xmlns:a16="http://schemas.microsoft.com/office/drawing/2014/main" id="{D8229714-0484-76BA-29A5-A750F61E80E2}"/>
              </a:ext>
            </a:extLst>
          </p:cNvPr>
          <p:cNvSpPr/>
          <p:nvPr/>
        </p:nvSpPr>
        <p:spPr>
          <a:xfrm>
            <a:off x="-2404062"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8" name="Rectangle 67">
            <a:extLst>
              <a:ext uri="{FF2B5EF4-FFF2-40B4-BE49-F238E27FC236}">
                <a16:creationId xmlns:a16="http://schemas.microsoft.com/office/drawing/2014/main" id="{7E724ABF-1C8C-1F47-1780-E8C5EF1EC671}"/>
              </a:ext>
            </a:extLst>
          </p:cNvPr>
          <p:cNvSpPr/>
          <p:nvPr/>
        </p:nvSpPr>
        <p:spPr>
          <a:xfrm>
            <a:off x="-2153824"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9" name="Rectangle 68">
            <a:extLst>
              <a:ext uri="{FF2B5EF4-FFF2-40B4-BE49-F238E27FC236}">
                <a16:creationId xmlns:a16="http://schemas.microsoft.com/office/drawing/2014/main" id="{4E03333A-3A73-36F7-D5FD-8F19FEDE347F}"/>
              </a:ext>
            </a:extLst>
          </p:cNvPr>
          <p:cNvSpPr/>
          <p:nvPr/>
        </p:nvSpPr>
        <p:spPr>
          <a:xfrm>
            <a:off x="-1903587"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0" name="Rectangle 69">
            <a:extLst>
              <a:ext uri="{FF2B5EF4-FFF2-40B4-BE49-F238E27FC236}">
                <a16:creationId xmlns:a16="http://schemas.microsoft.com/office/drawing/2014/main" id="{DB96A2ED-C4C7-CCE5-8D42-6253288E3097}"/>
              </a:ext>
            </a:extLst>
          </p:cNvPr>
          <p:cNvSpPr/>
          <p:nvPr/>
        </p:nvSpPr>
        <p:spPr>
          <a:xfrm>
            <a:off x="-1653349"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1" name="Rectangle 70">
            <a:extLst>
              <a:ext uri="{FF2B5EF4-FFF2-40B4-BE49-F238E27FC236}">
                <a16:creationId xmlns:a16="http://schemas.microsoft.com/office/drawing/2014/main" id="{66FB7241-0004-A420-E041-7C0577DC28F8}"/>
              </a:ext>
            </a:extLst>
          </p:cNvPr>
          <p:cNvSpPr/>
          <p:nvPr/>
        </p:nvSpPr>
        <p:spPr>
          <a:xfrm>
            <a:off x="-1403112"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2" name="Rectangle 71">
            <a:extLst>
              <a:ext uri="{FF2B5EF4-FFF2-40B4-BE49-F238E27FC236}">
                <a16:creationId xmlns:a16="http://schemas.microsoft.com/office/drawing/2014/main" id="{77DCFA65-EF19-4FF5-2912-3994C701271B}"/>
              </a:ext>
            </a:extLst>
          </p:cNvPr>
          <p:cNvSpPr/>
          <p:nvPr/>
        </p:nvSpPr>
        <p:spPr>
          <a:xfrm>
            <a:off x="-1152876"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3" name="Rectangle 72">
            <a:extLst>
              <a:ext uri="{FF2B5EF4-FFF2-40B4-BE49-F238E27FC236}">
                <a16:creationId xmlns:a16="http://schemas.microsoft.com/office/drawing/2014/main" id="{6A4C2A26-7081-995E-35E5-BE2E35420138}"/>
              </a:ext>
            </a:extLst>
          </p:cNvPr>
          <p:cNvSpPr/>
          <p:nvPr/>
        </p:nvSpPr>
        <p:spPr>
          <a:xfrm>
            <a:off x="-902638"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4" name="Rectangle 73">
            <a:extLst>
              <a:ext uri="{FF2B5EF4-FFF2-40B4-BE49-F238E27FC236}">
                <a16:creationId xmlns:a16="http://schemas.microsoft.com/office/drawing/2014/main" id="{3F85BA5A-9C9F-AC1C-F047-EE0E77154CEB}"/>
              </a:ext>
            </a:extLst>
          </p:cNvPr>
          <p:cNvSpPr/>
          <p:nvPr/>
        </p:nvSpPr>
        <p:spPr>
          <a:xfrm>
            <a:off x="-652401"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5" name="Rectangle 74">
            <a:extLst>
              <a:ext uri="{FF2B5EF4-FFF2-40B4-BE49-F238E27FC236}">
                <a16:creationId xmlns:a16="http://schemas.microsoft.com/office/drawing/2014/main" id="{5505DC01-85AF-8A98-19CA-A05A2A531513}"/>
              </a:ext>
            </a:extLst>
          </p:cNvPr>
          <p:cNvSpPr/>
          <p:nvPr/>
        </p:nvSpPr>
        <p:spPr>
          <a:xfrm>
            <a:off x="-402166"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6" name="Rectangle 75">
            <a:extLst>
              <a:ext uri="{FF2B5EF4-FFF2-40B4-BE49-F238E27FC236}">
                <a16:creationId xmlns:a16="http://schemas.microsoft.com/office/drawing/2014/main" id="{4F4AC4BE-0E80-4A06-896D-12760ABA1212}"/>
              </a:ext>
            </a:extLst>
          </p:cNvPr>
          <p:cNvSpPr/>
          <p:nvPr/>
        </p:nvSpPr>
        <p:spPr>
          <a:xfrm>
            <a:off x="-2654299"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7" name="Rectangle 76">
            <a:extLst>
              <a:ext uri="{FF2B5EF4-FFF2-40B4-BE49-F238E27FC236}">
                <a16:creationId xmlns:a16="http://schemas.microsoft.com/office/drawing/2014/main" id="{8D3E9FD5-539E-16E6-6CE7-283EBA05A3BD}"/>
              </a:ext>
            </a:extLst>
          </p:cNvPr>
          <p:cNvSpPr/>
          <p:nvPr/>
        </p:nvSpPr>
        <p:spPr>
          <a:xfrm>
            <a:off x="-2404062"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8" name="Rectangle 77">
            <a:extLst>
              <a:ext uri="{FF2B5EF4-FFF2-40B4-BE49-F238E27FC236}">
                <a16:creationId xmlns:a16="http://schemas.microsoft.com/office/drawing/2014/main" id="{153943B5-A306-1D86-9D3C-EC68866A2D7F}"/>
              </a:ext>
            </a:extLst>
          </p:cNvPr>
          <p:cNvSpPr/>
          <p:nvPr/>
        </p:nvSpPr>
        <p:spPr>
          <a:xfrm>
            <a:off x="-2153824"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9" name="Rectangle 78">
            <a:extLst>
              <a:ext uri="{FF2B5EF4-FFF2-40B4-BE49-F238E27FC236}">
                <a16:creationId xmlns:a16="http://schemas.microsoft.com/office/drawing/2014/main" id="{47B1D729-B8B0-3AA8-9CFC-923F0944EE40}"/>
              </a:ext>
            </a:extLst>
          </p:cNvPr>
          <p:cNvSpPr/>
          <p:nvPr/>
        </p:nvSpPr>
        <p:spPr>
          <a:xfrm>
            <a:off x="-1903587"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0" name="Rectangle 79">
            <a:extLst>
              <a:ext uri="{FF2B5EF4-FFF2-40B4-BE49-F238E27FC236}">
                <a16:creationId xmlns:a16="http://schemas.microsoft.com/office/drawing/2014/main" id="{7BD753C5-0566-D759-4D11-855421E21B4C}"/>
              </a:ext>
            </a:extLst>
          </p:cNvPr>
          <p:cNvSpPr/>
          <p:nvPr/>
        </p:nvSpPr>
        <p:spPr>
          <a:xfrm>
            <a:off x="-1653349"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1" name="Rectangle 80">
            <a:extLst>
              <a:ext uri="{FF2B5EF4-FFF2-40B4-BE49-F238E27FC236}">
                <a16:creationId xmlns:a16="http://schemas.microsoft.com/office/drawing/2014/main" id="{02FF86D3-FB8E-3CC7-E248-D640275050D7}"/>
              </a:ext>
            </a:extLst>
          </p:cNvPr>
          <p:cNvSpPr/>
          <p:nvPr/>
        </p:nvSpPr>
        <p:spPr>
          <a:xfrm>
            <a:off x="-1403112"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2" name="Rectangle 81">
            <a:extLst>
              <a:ext uri="{FF2B5EF4-FFF2-40B4-BE49-F238E27FC236}">
                <a16:creationId xmlns:a16="http://schemas.microsoft.com/office/drawing/2014/main" id="{E61A40C9-AE3F-9215-183B-BCAC16086B8F}"/>
              </a:ext>
            </a:extLst>
          </p:cNvPr>
          <p:cNvSpPr/>
          <p:nvPr/>
        </p:nvSpPr>
        <p:spPr>
          <a:xfrm>
            <a:off x="-1152876"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3" name="Rectangle 82">
            <a:extLst>
              <a:ext uri="{FF2B5EF4-FFF2-40B4-BE49-F238E27FC236}">
                <a16:creationId xmlns:a16="http://schemas.microsoft.com/office/drawing/2014/main" id="{E5E9FDEF-E12C-4AF7-42E9-15D654505A73}"/>
              </a:ext>
            </a:extLst>
          </p:cNvPr>
          <p:cNvSpPr/>
          <p:nvPr/>
        </p:nvSpPr>
        <p:spPr>
          <a:xfrm>
            <a:off x="-902638"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4" name="Rectangle 83">
            <a:extLst>
              <a:ext uri="{FF2B5EF4-FFF2-40B4-BE49-F238E27FC236}">
                <a16:creationId xmlns:a16="http://schemas.microsoft.com/office/drawing/2014/main" id="{333795C0-4F3A-6C6F-F132-A8F3E7D58DB5}"/>
              </a:ext>
            </a:extLst>
          </p:cNvPr>
          <p:cNvSpPr/>
          <p:nvPr/>
        </p:nvSpPr>
        <p:spPr>
          <a:xfrm>
            <a:off x="-652401"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5" name="Rectangle 84">
            <a:extLst>
              <a:ext uri="{FF2B5EF4-FFF2-40B4-BE49-F238E27FC236}">
                <a16:creationId xmlns:a16="http://schemas.microsoft.com/office/drawing/2014/main" id="{CA51EF0B-5472-ED44-9380-0278DD0DF014}"/>
              </a:ext>
            </a:extLst>
          </p:cNvPr>
          <p:cNvSpPr/>
          <p:nvPr/>
        </p:nvSpPr>
        <p:spPr>
          <a:xfrm>
            <a:off x="-402166"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6" name="Rectangle 85">
            <a:extLst>
              <a:ext uri="{FF2B5EF4-FFF2-40B4-BE49-F238E27FC236}">
                <a16:creationId xmlns:a16="http://schemas.microsoft.com/office/drawing/2014/main" id="{DF241C67-7175-801C-D312-39EDA4A97C87}"/>
              </a:ext>
            </a:extLst>
          </p:cNvPr>
          <p:cNvSpPr/>
          <p:nvPr/>
        </p:nvSpPr>
        <p:spPr>
          <a:xfrm>
            <a:off x="-2654299"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7" name="Rectangle 86">
            <a:extLst>
              <a:ext uri="{FF2B5EF4-FFF2-40B4-BE49-F238E27FC236}">
                <a16:creationId xmlns:a16="http://schemas.microsoft.com/office/drawing/2014/main" id="{9A1E0D4E-781D-E063-C8E4-D9C318478B55}"/>
              </a:ext>
            </a:extLst>
          </p:cNvPr>
          <p:cNvSpPr/>
          <p:nvPr/>
        </p:nvSpPr>
        <p:spPr>
          <a:xfrm>
            <a:off x="-2404062"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8" name="Rectangle 87">
            <a:extLst>
              <a:ext uri="{FF2B5EF4-FFF2-40B4-BE49-F238E27FC236}">
                <a16:creationId xmlns:a16="http://schemas.microsoft.com/office/drawing/2014/main" id="{B7892069-D2BA-C929-F99D-C466130264AE}"/>
              </a:ext>
            </a:extLst>
          </p:cNvPr>
          <p:cNvSpPr/>
          <p:nvPr/>
        </p:nvSpPr>
        <p:spPr>
          <a:xfrm>
            <a:off x="-2153824"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9" name="Rectangle 88">
            <a:extLst>
              <a:ext uri="{FF2B5EF4-FFF2-40B4-BE49-F238E27FC236}">
                <a16:creationId xmlns:a16="http://schemas.microsoft.com/office/drawing/2014/main" id="{E1059F97-8C1A-58AD-61F8-218EB2E6F8D6}"/>
              </a:ext>
            </a:extLst>
          </p:cNvPr>
          <p:cNvSpPr/>
          <p:nvPr/>
        </p:nvSpPr>
        <p:spPr>
          <a:xfrm>
            <a:off x="-1903587"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0" name="Rectangle 89">
            <a:extLst>
              <a:ext uri="{FF2B5EF4-FFF2-40B4-BE49-F238E27FC236}">
                <a16:creationId xmlns:a16="http://schemas.microsoft.com/office/drawing/2014/main" id="{65F14DB7-B4F4-2D75-93ED-BCD89172E7B0}"/>
              </a:ext>
            </a:extLst>
          </p:cNvPr>
          <p:cNvSpPr/>
          <p:nvPr/>
        </p:nvSpPr>
        <p:spPr>
          <a:xfrm>
            <a:off x="-1653349"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1" name="Rectangle 90">
            <a:extLst>
              <a:ext uri="{FF2B5EF4-FFF2-40B4-BE49-F238E27FC236}">
                <a16:creationId xmlns:a16="http://schemas.microsoft.com/office/drawing/2014/main" id="{7EE01B1C-44D4-861F-DBF7-F7BA9A1FC2E6}"/>
              </a:ext>
            </a:extLst>
          </p:cNvPr>
          <p:cNvSpPr/>
          <p:nvPr/>
        </p:nvSpPr>
        <p:spPr>
          <a:xfrm>
            <a:off x="-1403112"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2" name="Rectangle 91">
            <a:extLst>
              <a:ext uri="{FF2B5EF4-FFF2-40B4-BE49-F238E27FC236}">
                <a16:creationId xmlns:a16="http://schemas.microsoft.com/office/drawing/2014/main" id="{76ABAB02-ED58-E9CB-7AB6-85876059518C}"/>
              </a:ext>
            </a:extLst>
          </p:cNvPr>
          <p:cNvSpPr/>
          <p:nvPr/>
        </p:nvSpPr>
        <p:spPr>
          <a:xfrm>
            <a:off x="-1152876"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3" name="Rectangle 92">
            <a:extLst>
              <a:ext uri="{FF2B5EF4-FFF2-40B4-BE49-F238E27FC236}">
                <a16:creationId xmlns:a16="http://schemas.microsoft.com/office/drawing/2014/main" id="{9021B6A3-BCF7-1A16-50FF-3728F375AFCB}"/>
              </a:ext>
            </a:extLst>
          </p:cNvPr>
          <p:cNvSpPr/>
          <p:nvPr/>
        </p:nvSpPr>
        <p:spPr>
          <a:xfrm>
            <a:off x="-902638"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4" name="Rectangle 93">
            <a:extLst>
              <a:ext uri="{FF2B5EF4-FFF2-40B4-BE49-F238E27FC236}">
                <a16:creationId xmlns:a16="http://schemas.microsoft.com/office/drawing/2014/main" id="{6C4AFA33-E629-950F-CCB5-9D99A7994D5A}"/>
              </a:ext>
            </a:extLst>
          </p:cNvPr>
          <p:cNvSpPr/>
          <p:nvPr/>
        </p:nvSpPr>
        <p:spPr>
          <a:xfrm>
            <a:off x="-652401"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5" name="Rectangle 94">
            <a:extLst>
              <a:ext uri="{FF2B5EF4-FFF2-40B4-BE49-F238E27FC236}">
                <a16:creationId xmlns:a16="http://schemas.microsoft.com/office/drawing/2014/main" id="{FD730FB4-C54A-E305-9E3E-FCFE34FE8B91}"/>
              </a:ext>
            </a:extLst>
          </p:cNvPr>
          <p:cNvSpPr/>
          <p:nvPr/>
        </p:nvSpPr>
        <p:spPr>
          <a:xfrm>
            <a:off x="-402166"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7" name="Title 96">
            <a:extLst>
              <a:ext uri="{FF2B5EF4-FFF2-40B4-BE49-F238E27FC236}">
                <a16:creationId xmlns:a16="http://schemas.microsoft.com/office/drawing/2014/main" id="{67C2DA6B-A5CE-61DB-7E1B-D851AE7DECAA}"/>
              </a:ext>
            </a:extLst>
          </p:cNvPr>
          <p:cNvSpPr>
            <a:spLocks noGrp="1"/>
          </p:cNvSpPr>
          <p:nvPr>
            <p:ph type="title"/>
          </p:nvPr>
        </p:nvSpPr>
        <p:spPr/>
        <p:txBody>
          <a:bodyPr vert="horz"/>
          <a:lstStyle>
            <a:lvl1pPr rtl="0">
              <a:defRPr>
                <a:solidFill>
                  <a:schemeClr val="bg1"/>
                </a:solidFill>
              </a:defRPr>
            </a:lvl1pPr>
          </a:lstStyle>
          <a:p>
            <a:r>
              <a:rPr lang="en-US"/>
              <a:t>Click to edit Master title style</a:t>
            </a:r>
            <a:endParaRPr lang="en-AU"/>
          </a:p>
        </p:txBody>
      </p:sp>
      <p:sp>
        <p:nvSpPr>
          <p:cNvPr id="99" name="Footer Placeholder 98">
            <a:extLst>
              <a:ext uri="{FF2B5EF4-FFF2-40B4-BE49-F238E27FC236}">
                <a16:creationId xmlns:a16="http://schemas.microsoft.com/office/drawing/2014/main" id="{151480DA-2287-45DE-6766-51230AACA569}"/>
              </a:ext>
            </a:extLst>
          </p:cNvPr>
          <p:cNvSpPr>
            <a:spLocks noGrp="1"/>
          </p:cNvSpPr>
          <p:nvPr>
            <p:ph type="ftr" sz="quarter" idx="10"/>
          </p:nvPr>
        </p:nvSpPr>
        <p:spPr/>
        <p:txBody>
          <a:bodyPr/>
          <a:lstStyle>
            <a:lvl1pPr rtl="0">
              <a:defRPr/>
            </a:lvl1pPr>
          </a:lstStyle>
          <a:p>
            <a:endParaRPr lang="en-AU"/>
          </a:p>
        </p:txBody>
      </p:sp>
      <p:sp>
        <p:nvSpPr>
          <p:cNvPr id="100" name="Slide Number Placeholder 99">
            <a:extLst>
              <a:ext uri="{FF2B5EF4-FFF2-40B4-BE49-F238E27FC236}">
                <a16:creationId xmlns:a16="http://schemas.microsoft.com/office/drawing/2014/main" id="{9065CAA2-05CE-B24B-274E-B5B022FAF6AE}"/>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spTree>
    <p:extLst>
      <p:ext uri="{BB962C8B-B14F-4D97-AF65-F5344CB8AC3E}">
        <p14:creationId xmlns:p14="http://schemas.microsoft.com/office/powerpoint/2010/main" val="3043630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Ocean - Grey backgroun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080F5ABD-DF50-BF78-B815-28CDAB80BB61}"/>
              </a:ext>
            </a:extLst>
          </p:cNvPr>
          <p:cNvGraphicFramePr>
            <a:graphicFrameLocks noChangeAspect="1"/>
          </p:cNvGraphicFramePr>
          <p:nvPr>
            <p:custDataLst>
              <p:tags r:id="rId1"/>
            </p:custDataLst>
            <p:extLst>
              <p:ext uri="{D42A27DB-BD31-4B8C-83A1-F6EECF244321}">
                <p14:modId xmlns:p14="http://schemas.microsoft.com/office/powerpoint/2010/main" val="3497877688"/>
              </p:ext>
            </p:extLst>
          </p:nvPr>
        </p:nvGraphicFramePr>
        <p:xfrm>
          <a:off x="2119" y="2116"/>
          <a:ext cx="2117" cy="2115"/>
        </p:xfrm>
        <a:graphic>
          <a:graphicData uri="http://schemas.openxmlformats.org/presentationml/2006/ole">
            <mc:AlternateContent xmlns:mc="http://schemas.openxmlformats.org/markup-compatibility/2006">
              <mc:Choice xmlns:v="urn:schemas-microsoft-com:vml" Requires="v">
                <p:oleObj name="think-cell Slide" r:id="rId4" imgW="423" imgH="423" progId="TCLayout.ActiveDocument.1">
                  <p:embed/>
                </p:oleObj>
              </mc:Choice>
              <mc:Fallback>
                <p:oleObj name="think-cell Slide" r:id="rId4" imgW="423" imgH="423" progId="TCLayout.ActiveDocument.1">
                  <p:embed/>
                  <p:pic>
                    <p:nvPicPr>
                      <p:cNvPr id="96" name="think-cell data - do not delete" hidden="1">
                        <a:extLst>
                          <a:ext uri="{FF2B5EF4-FFF2-40B4-BE49-F238E27FC236}">
                            <a16:creationId xmlns:a16="http://schemas.microsoft.com/office/drawing/2014/main" id="{080F5ABD-DF50-BF78-B815-28CDAB80BB61}"/>
                          </a:ext>
                        </a:extLst>
                      </p:cNvPr>
                      <p:cNvPicPr/>
                      <p:nvPr/>
                    </p:nvPicPr>
                    <p:blipFill>
                      <a:blip r:embed="rId5"/>
                      <a:stretch>
                        <a:fillRect/>
                      </a:stretch>
                    </p:blipFill>
                    <p:spPr>
                      <a:xfrm>
                        <a:off x="2119" y="2116"/>
                        <a:ext cx="2117" cy="2115"/>
                      </a:xfrm>
                      <a:prstGeom prst="rect">
                        <a:avLst/>
                      </a:prstGeom>
                    </p:spPr>
                  </p:pic>
                </p:oleObj>
              </mc:Fallback>
            </mc:AlternateContent>
          </a:graphicData>
        </a:graphic>
      </p:graphicFrame>
      <p:sp>
        <p:nvSpPr>
          <p:cNvPr id="3" name="Content Placeholder 2"/>
          <p:cNvSpPr>
            <a:spLocks noGrp="1"/>
          </p:cNvSpPr>
          <p:nvPr>
            <p:ph idx="1" hasCustomPrompt="1"/>
          </p:nvPr>
        </p:nvSpPr>
        <p:spPr/>
        <p:txBody>
          <a:bodyPr/>
          <a:lstStyle>
            <a:lvl1pPr rtl="0">
              <a:defRPr>
                <a:solidFill>
                  <a:srgbClr val="002D3F"/>
                </a:solidFill>
              </a:defRPr>
            </a:lvl1pPr>
            <a:lvl2pPr rtl="0">
              <a:defRPr>
                <a:solidFill>
                  <a:srgbClr val="002D3F"/>
                </a:solidFill>
              </a:defRPr>
            </a:lvl2pPr>
            <a:lvl3pPr rtl="0">
              <a:defRPr>
                <a:solidFill>
                  <a:srgbClr val="002D3F"/>
                </a:solidFill>
              </a:defRPr>
            </a:lvl3pPr>
            <a:lvl4pPr rtl="0">
              <a:defRPr>
                <a:solidFill>
                  <a:srgbClr val="002D3F"/>
                </a:solidFill>
              </a:defRPr>
            </a:lvl4pPr>
            <a:lvl5pPr rtl="0">
              <a:defRPr>
                <a:solidFill>
                  <a:srgbClr val="002D3F"/>
                </a:solidFill>
              </a:defRPr>
            </a:lvl5pPr>
          </a:lstStyle>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Rectangle 3">
            <a:extLst>
              <a:ext uri="{FF2B5EF4-FFF2-40B4-BE49-F238E27FC236}">
                <a16:creationId xmlns:a16="http://schemas.microsoft.com/office/drawing/2014/main" id="{631C3D2E-1658-F689-7B56-0BE679E29988}"/>
              </a:ext>
            </a:extLst>
          </p:cNvPr>
          <p:cNvSpPr/>
          <p:nvPr/>
        </p:nvSpPr>
        <p:spPr>
          <a:xfrm>
            <a:off x="-2654300" y="2215353"/>
            <a:ext cx="1259840" cy="464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 name="Rectangle 4">
            <a:extLst>
              <a:ext uri="{FF2B5EF4-FFF2-40B4-BE49-F238E27FC236}">
                <a16:creationId xmlns:a16="http://schemas.microsoft.com/office/drawing/2014/main" id="{19E81479-F856-FE81-4DEC-272306C7A93F}"/>
              </a:ext>
            </a:extLst>
          </p:cNvPr>
          <p:cNvSpPr/>
          <p:nvPr/>
        </p:nvSpPr>
        <p:spPr>
          <a:xfrm>
            <a:off x="-1399540" y="2215353"/>
            <a:ext cx="1241213" cy="4642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 name="Rectangle 5">
            <a:extLst>
              <a:ext uri="{FF2B5EF4-FFF2-40B4-BE49-F238E27FC236}">
                <a16:creationId xmlns:a16="http://schemas.microsoft.com/office/drawing/2014/main" id="{F48800A2-1914-5218-BF88-44B3FA3333F8}"/>
              </a:ext>
            </a:extLst>
          </p:cNvPr>
          <p:cNvSpPr/>
          <p:nvPr/>
        </p:nvSpPr>
        <p:spPr>
          <a:xfrm>
            <a:off x="-2654299"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 name="Rectangle 6">
            <a:extLst>
              <a:ext uri="{FF2B5EF4-FFF2-40B4-BE49-F238E27FC236}">
                <a16:creationId xmlns:a16="http://schemas.microsoft.com/office/drawing/2014/main" id="{836E03AF-8C99-D488-54ED-77BFB9B2DC1F}"/>
              </a:ext>
            </a:extLst>
          </p:cNvPr>
          <p:cNvSpPr/>
          <p:nvPr/>
        </p:nvSpPr>
        <p:spPr>
          <a:xfrm>
            <a:off x="-2404062"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 name="Rectangle 7">
            <a:extLst>
              <a:ext uri="{FF2B5EF4-FFF2-40B4-BE49-F238E27FC236}">
                <a16:creationId xmlns:a16="http://schemas.microsoft.com/office/drawing/2014/main" id="{7A6FCE6E-14F9-8020-C3DE-FB68B68DB91E}"/>
              </a:ext>
            </a:extLst>
          </p:cNvPr>
          <p:cNvSpPr/>
          <p:nvPr/>
        </p:nvSpPr>
        <p:spPr>
          <a:xfrm>
            <a:off x="-2153824"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 name="Rectangle 8">
            <a:extLst>
              <a:ext uri="{FF2B5EF4-FFF2-40B4-BE49-F238E27FC236}">
                <a16:creationId xmlns:a16="http://schemas.microsoft.com/office/drawing/2014/main" id="{E36710BE-79B3-7640-9E97-A5DF5127F3BF}"/>
              </a:ext>
            </a:extLst>
          </p:cNvPr>
          <p:cNvSpPr/>
          <p:nvPr/>
        </p:nvSpPr>
        <p:spPr>
          <a:xfrm>
            <a:off x="-1903587"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0" name="Rectangle 9">
            <a:extLst>
              <a:ext uri="{FF2B5EF4-FFF2-40B4-BE49-F238E27FC236}">
                <a16:creationId xmlns:a16="http://schemas.microsoft.com/office/drawing/2014/main" id="{957DF382-4519-6AA5-BDD1-7C348FABE978}"/>
              </a:ext>
            </a:extLst>
          </p:cNvPr>
          <p:cNvSpPr/>
          <p:nvPr/>
        </p:nvSpPr>
        <p:spPr>
          <a:xfrm>
            <a:off x="-1653349"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1" name="Rectangle 10">
            <a:extLst>
              <a:ext uri="{FF2B5EF4-FFF2-40B4-BE49-F238E27FC236}">
                <a16:creationId xmlns:a16="http://schemas.microsoft.com/office/drawing/2014/main" id="{D7730E6F-A9CC-2DB8-EE9E-0ABC78AAD2F4}"/>
              </a:ext>
            </a:extLst>
          </p:cNvPr>
          <p:cNvSpPr/>
          <p:nvPr/>
        </p:nvSpPr>
        <p:spPr>
          <a:xfrm>
            <a:off x="-1403112"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2" name="Rectangle 11">
            <a:extLst>
              <a:ext uri="{FF2B5EF4-FFF2-40B4-BE49-F238E27FC236}">
                <a16:creationId xmlns:a16="http://schemas.microsoft.com/office/drawing/2014/main" id="{22ED629B-AF24-6A93-A48A-F1FAE0B0DC8D}"/>
              </a:ext>
            </a:extLst>
          </p:cNvPr>
          <p:cNvSpPr/>
          <p:nvPr/>
        </p:nvSpPr>
        <p:spPr>
          <a:xfrm>
            <a:off x="-1152876"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3" name="Rectangle 12">
            <a:extLst>
              <a:ext uri="{FF2B5EF4-FFF2-40B4-BE49-F238E27FC236}">
                <a16:creationId xmlns:a16="http://schemas.microsoft.com/office/drawing/2014/main" id="{6226B275-C646-F7CE-2B5B-4D53112DAC50}"/>
              </a:ext>
            </a:extLst>
          </p:cNvPr>
          <p:cNvSpPr/>
          <p:nvPr/>
        </p:nvSpPr>
        <p:spPr>
          <a:xfrm>
            <a:off x="-902638"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4" name="Rectangle 13">
            <a:extLst>
              <a:ext uri="{FF2B5EF4-FFF2-40B4-BE49-F238E27FC236}">
                <a16:creationId xmlns:a16="http://schemas.microsoft.com/office/drawing/2014/main" id="{0FC42F6C-84AD-6882-C81C-36D7D0122F7D}"/>
              </a:ext>
            </a:extLst>
          </p:cNvPr>
          <p:cNvSpPr/>
          <p:nvPr/>
        </p:nvSpPr>
        <p:spPr>
          <a:xfrm>
            <a:off x="-652401"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5" name="Rectangle 14">
            <a:extLst>
              <a:ext uri="{FF2B5EF4-FFF2-40B4-BE49-F238E27FC236}">
                <a16:creationId xmlns:a16="http://schemas.microsoft.com/office/drawing/2014/main" id="{62951BA6-292C-FDB0-A749-9D2D90441D3C}"/>
              </a:ext>
            </a:extLst>
          </p:cNvPr>
          <p:cNvSpPr/>
          <p:nvPr/>
        </p:nvSpPr>
        <p:spPr>
          <a:xfrm>
            <a:off x="-402166"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6" name="Rectangle 15">
            <a:extLst>
              <a:ext uri="{FF2B5EF4-FFF2-40B4-BE49-F238E27FC236}">
                <a16:creationId xmlns:a16="http://schemas.microsoft.com/office/drawing/2014/main" id="{FA8BBBB4-2223-3F95-8187-E92DCF7B7738}"/>
              </a:ext>
            </a:extLst>
          </p:cNvPr>
          <p:cNvSpPr/>
          <p:nvPr/>
        </p:nvSpPr>
        <p:spPr>
          <a:xfrm>
            <a:off x="-2654299"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7" name="Rectangle 16">
            <a:extLst>
              <a:ext uri="{FF2B5EF4-FFF2-40B4-BE49-F238E27FC236}">
                <a16:creationId xmlns:a16="http://schemas.microsoft.com/office/drawing/2014/main" id="{DA1D9C70-8C65-69DE-B5DF-B540D1FD4A1C}"/>
              </a:ext>
            </a:extLst>
          </p:cNvPr>
          <p:cNvSpPr/>
          <p:nvPr/>
        </p:nvSpPr>
        <p:spPr>
          <a:xfrm>
            <a:off x="-2404062"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8" name="Rectangle 17">
            <a:extLst>
              <a:ext uri="{FF2B5EF4-FFF2-40B4-BE49-F238E27FC236}">
                <a16:creationId xmlns:a16="http://schemas.microsoft.com/office/drawing/2014/main" id="{3DD8EF4D-0C19-1141-898C-3F3D5378269F}"/>
              </a:ext>
            </a:extLst>
          </p:cNvPr>
          <p:cNvSpPr/>
          <p:nvPr/>
        </p:nvSpPr>
        <p:spPr>
          <a:xfrm>
            <a:off x="-2153824"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9" name="Rectangle 18">
            <a:extLst>
              <a:ext uri="{FF2B5EF4-FFF2-40B4-BE49-F238E27FC236}">
                <a16:creationId xmlns:a16="http://schemas.microsoft.com/office/drawing/2014/main" id="{9BD36167-5E35-5ADF-067E-A8B6E33A7046}"/>
              </a:ext>
            </a:extLst>
          </p:cNvPr>
          <p:cNvSpPr/>
          <p:nvPr/>
        </p:nvSpPr>
        <p:spPr>
          <a:xfrm>
            <a:off x="-1903587"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0" name="Rectangle 19">
            <a:extLst>
              <a:ext uri="{FF2B5EF4-FFF2-40B4-BE49-F238E27FC236}">
                <a16:creationId xmlns:a16="http://schemas.microsoft.com/office/drawing/2014/main" id="{8C9E8214-D6B7-D7DF-DD68-DEF670827CA8}"/>
              </a:ext>
            </a:extLst>
          </p:cNvPr>
          <p:cNvSpPr/>
          <p:nvPr/>
        </p:nvSpPr>
        <p:spPr>
          <a:xfrm>
            <a:off x="-1653349"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1" name="Rectangle 20">
            <a:extLst>
              <a:ext uri="{FF2B5EF4-FFF2-40B4-BE49-F238E27FC236}">
                <a16:creationId xmlns:a16="http://schemas.microsoft.com/office/drawing/2014/main" id="{C6B81562-439C-1CD0-3616-87FC8217444D}"/>
              </a:ext>
            </a:extLst>
          </p:cNvPr>
          <p:cNvSpPr/>
          <p:nvPr/>
        </p:nvSpPr>
        <p:spPr>
          <a:xfrm>
            <a:off x="-1403112"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2" name="Rectangle 21">
            <a:extLst>
              <a:ext uri="{FF2B5EF4-FFF2-40B4-BE49-F238E27FC236}">
                <a16:creationId xmlns:a16="http://schemas.microsoft.com/office/drawing/2014/main" id="{99E311FE-0C63-1BAB-087C-560F58914BF0}"/>
              </a:ext>
            </a:extLst>
          </p:cNvPr>
          <p:cNvSpPr/>
          <p:nvPr/>
        </p:nvSpPr>
        <p:spPr>
          <a:xfrm>
            <a:off x="-1152876"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3" name="Rectangle 22">
            <a:extLst>
              <a:ext uri="{FF2B5EF4-FFF2-40B4-BE49-F238E27FC236}">
                <a16:creationId xmlns:a16="http://schemas.microsoft.com/office/drawing/2014/main" id="{6F9164BD-DCA4-6F5E-D950-3FA6EBA03549}"/>
              </a:ext>
            </a:extLst>
          </p:cNvPr>
          <p:cNvSpPr/>
          <p:nvPr/>
        </p:nvSpPr>
        <p:spPr>
          <a:xfrm>
            <a:off x="-902638"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4" name="Rectangle 23">
            <a:extLst>
              <a:ext uri="{FF2B5EF4-FFF2-40B4-BE49-F238E27FC236}">
                <a16:creationId xmlns:a16="http://schemas.microsoft.com/office/drawing/2014/main" id="{3EF837BE-DDDB-787A-7612-8C50AD56C7BA}"/>
              </a:ext>
            </a:extLst>
          </p:cNvPr>
          <p:cNvSpPr/>
          <p:nvPr/>
        </p:nvSpPr>
        <p:spPr>
          <a:xfrm>
            <a:off x="-652401"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5" name="Rectangle 24">
            <a:extLst>
              <a:ext uri="{FF2B5EF4-FFF2-40B4-BE49-F238E27FC236}">
                <a16:creationId xmlns:a16="http://schemas.microsoft.com/office/drawing/2014/main" id="{3CE21849-9951-E2C8-27B1-E60BC8D494B0}"/>
              </a:ext>
            </a:extLst>
          </p:cNvPr>
          <p:cNvSpPr/>
          <p:nvPr/>
        </p:nvSpPr>
        <p:spPr>
          <a:xfrm>
            <a:off x="-402166"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6" name="Rectangle 25">
            <a:extLst>
              <a:ext uri="{FF2B5EF4-FFF2-40B4-BE49-F238E27FC236}">
                <a16:creationId xmlns:a16="http://schemas.microsoft.com/office/drawing/2014/main" id="{F77DDD80-DC47-07B0-E6A8-95066FCDA967}"/>
              </a:ext>
            </a:extLst>
          </p:cNvPr>
          <p:cNvSpPr/>
          <p:nvPr/>
        </p:nvSpPr>
        <p:spPr>
          <a:xfrm>
            <a:off x="-2654299"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7" name="Rectangle 26">
            <a:extLst>
              <a:ext uri="{FF2B5EF4-FFF2-40B4-BE49-F238E27FC236}">
                <a16:creationId xmlns:a16="http://schemas.microsoft.com/office/drawing/2014/main" id="{2FAD783D-C606-DD94-6112-A1E891B274A9}"/>
              </a:ext>
            </a:extLst>
          </p:cNvPr>
          <p:cNvSpPr/>
          <p:nvPr/>
        </p:nvSpPr>
        <p:spPr>
          <a:xfrm>
            <a:off x="-2404062"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8" name="Rectangle 27">
            <a:extLst>
              <a:ext uri="{FF2B5EF4-FFF2-40B4-BE49-F238E27FC236}">
                <a16:creationId xmlns:a16="http://schemas.microsoft.com/office/drawing/2014/main" id="{3CB8982A-DC1C-4008-1D5D-9C32A0B08D14}"/>
              </a:ext>
            </a:extLst>
          </p:cNvPr>
          <p:cNvSpPr/>
          <p:nvPr/>
        </p:nvSpPr>
        <p:spPr>
          <a:xfrm>
            <a:off x="-2153824"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9" name="Rectangle 28">
            <a:extLst>
              <a:ext uri="{FF2B5EF4-FFF2-40B4-BE49-F238E27FC236}">
                <a16:creationId xmlns:a16="http://schemas.microsoft.com/office/drawing/2014/main" id="{2CD2D64A-B947-8FD8-8766-6CDF61DBD7C3}"/>
              </a:ext>
            </a:extLst>
          </p:cNvPr>
          <p:cNvSpPr/>
          <p:nvPr/>
        </p:nvSpPr>
        <p:spPr>
          <a:xfrm>
            <a:off x="-1903587"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0" name="Rectangle 29">
            <a:extLst>
              <a:ext uri="{FF2B5EF4-FFF2-40B4-BE49-F238E27FC236}">
                <a16:creationId xmlns:a16="http://schemas.microsoft.com/office/drawing/2014/main" id="{59F41CF9-85DC-9900-7B6F-7107CC6612C4}"/>
              </a:ext>
            </a:extLst>
          </p:cNvPr>
          <p:cNvSpPr/>
          <p:nvPr/>
        </p:nvSpPr>
        <p:spPr>
          <a:xfrm>
            <a:off x="-1653349"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1" name="Rectangle 30">
            <a:extLst>
              <a:ext uri="{FF2B5EF4-FFF2-40B4-BE49-F238E27FC236}">
                <a16:creationId xmlns:a16="http://schemas.microsoft.com/office/drawing/2014/main" id="{21B228C3-90EA-D876-A35A-C547D7A0AAD8}"/>
              </a:ext>
            </a:extLst>
          </p:cNvPr>
          <p:cNvSpPr/>
          <p:nvPr/>
        </p:nvSpPr>
        <p:spPr>
          <a:xfrm>
            <a:off x="-1403112"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2" name="Rectangle 31">
            <a:extLst>
              <a:ext uri="{FF2B5EF4-FFF2-40B4-BE49-F238E27FC236}">
                <a16:creationId xmlns:a16="http://schemas.microsoft.com/office/drawing/2014/main" id="{81B570E9-967C-752D-DC9A-513C3BABDF6C}"/>
              </a:ext>
            </a:extLst>
          </p:cNvPr>
          <p:cNvSpPr/>
          <p:nvPr/>
        </p:nvSpPr>
        <p:spPr>
          <a:xfrm>
            <a:off x="-1152876"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3" name="Rectangle 32">
            <a:extLst>
              <a:ext uri="{FF2B5EF4-FFF2-40B4-BE49-F238E27FC236}">
                <a16:creationId xmlns:a16="http://schemas.microsoft.com/office/drawing/2014/main" id="{69A1FDC3-71DB-F78F-7B22-A442DB03B927}"/>
              </a:ext>
            </a:extLst>
          </p:cNvPr>
          <p:cNvSpPr/>
          <p:nvPr/>
        </p:nvSpPr>
        <p:spPr>
          <a:xfrm>
            <a:off x="-902638"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4" name="Rectangle 33">
            <a:extLst>
              <a:ext uri="{FF2B5EF4-FFF2-40B4-BE49-F238E27FC236}">
                <a16:creationId xmlns:a16="http://schemas.microsoft.com/office/drawing/2014/main" id="{02829915-81A6-57E4-A446-534E92683FCE}"/>
              </a:ext>
            </a:extLst>
          </p:cNvPr>
          <p:cNvSpPr/>
          <p:nvPr/>
        </p:nvSpPr>
        <p:spPr>
          <a:xfrm>
            <a:off x="-652401"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5" name="Rectangle 34">
            <a:extLst>
              <a:ext uri="{FF2B5EF4-FFF2-40B4-BE49-F238E27FC236}">
                <a16:creationId xmlns:a16="http://schemas.microsoft.com/office/drawing/2014/main" id="{8F76A2B3-0E57-23E0-4A68-982E60AFAA35}"/>
              </a:ext>
            </a:extLst>
          </p:cNvPr>
          <p:cNvSpPr/>
          <p:nvPr/>
        </p:nvSpPr>
        <p:spPr>
          <a:xfrm>
            <a:off x="-402166"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6" name="Rectangle 35">
            <a:extLst>
              <a:ext uri="{FF2B5EF4-FFF2-40B4-BE49-F238E27FC236}">
                <a16:creationId xmlns:a16="http://schemas.microsoft.com/office/drawing/2014/main" id="{0F5FBACC-ADEB-1C2A-AC50-EE6B068A8E80}"/>
              </a:ext>
            </a:extLst>
          </p:cNvPr>
          <p:cNvSpPr/>
          <p:nvPr/>
        </p:nvSpPr>
        <p:spPr>
          <a:xfrm>
            <a:off x="-2654299"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7" name="Rectangle 36">
            <a:extLst>
              <a:ext uri="{FF2B5EF4-FFF2-40B4-BE49-F238E27FC236}">
                <a16:creationId xmlns:a16="http://schemas.microsoft.com/office/drawing/2014/main" id="{5ECC1E54-EEBB-485B-4329-AB7C1B31AF83}"/>
              </a:ext>
            </a:extLst>
          </p:cNvPr>
          <p:cNvSpPr/>
          <p:nvPr/>
        </p:nvSpPr>
        <p:spPr>
          <a:xfrm>
            <a:off x="-2404062"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8" name="Rectangle 37">
            <a:extLst>
              <a:ext uri="{FF2B5EF4-FFF2-40B4-BE49-F238E27FC236}">
                <a16:creationId xmlns:a16="http://schemas.microsoft.com/office/drawing/2014/main" id="{8B169285-EB12-E7BE-CAAD-B513FB8E133F}"/>
              </a:ext>
            </a:extLst>
          </p:cNvPr>
          <p:cNvSpPr/>
          <p:nvPr/>
        </p:nvSpPr>
        <p:spPr>
          <a:xfrm>
            <a:off x="-2153824"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9" name="Rectangle 38">
            <a:extLst>
              <a:ext uri="{FF2B5EF4-FFF2-40B4-BE49-F238E27FC236}">
                <a16:creationId xmlns:a16="http://schemas.microsoft.com/office/drawing/2014/main" id="{20B210E3-DDE8-83DC-A2A0-FC4BAD7EEDBB}"/>
              </a:ext>
            </a:extLst>
          </p:cNvPr>
          <p:cNvSpPr/>
          <p:nvPr/>
        </p:nvSpPr>
        <p:spPr>
          <a:xfrm>
            <a:off x="-1903587"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0" name="Rectangle 39">
            <a:extLst>
              <a:ext uri="{FF2B5EF4-FFF2-40B4-BE49-F238E27FC236}">
                <a16:creationId xmlns:a16="http://schemas.microsoft.com/office/drawing/2014/main" id="{AECF58EE-AA09-4E6C-2F63-28E202783002}"/>
              </a:ext>
            </a:extLst>
          </p:cNvPr>
          <p:cNvSpPr/>
          <p:nvPr/>
        </p:nvSpPr>
        <p:spPr>
          <a:xfrm>
            <a:off x="-1653349"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1" name="Rectangle 40">
            <a:extLst>
              <a:ext uri="{FF2B5EF4-FFF2-40B4-BE49-F238E27FC236}">
                <a16:creationId xmlns:a16="http://schemas.microsoft.com/office/drawing/2014/main" id="{A6A89F6C-AD15-D646-4F79-EF66DCA94E86}"/>
              </a:ext>
            </a:extLst>
          </p:cNvPr>
          <p:cNvSpPr/>
          <p:nvPr/>
        </p:nvSpPr>
        <p:spPr>
          <a:xfrm>
            <a:off x="-1403112"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2" name="Rectangle 41">
            <a:extLst>
              <a:ext uri="{FF2B5EF4-FFF2-40B4-BE49-F238E27FC236}">
                <a16:creationId xmlns:a16="http://schemas.microsoft.com/office/drawing/2014/main" id="{43EB5140-4932-7DD8-B9FB-A8E98020892F}"/>
              </a:ext>
            </a:extLst>
          </p:cNvPr>
          <p:cNvSpPr/>
          <p:nvPr/>
        </p:nvSpPr>
        <p:spPr>
          <a:xfrm>
            <a:off x="-1152876"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3" name="Rectangle 42">
            <a:extLst>
              <a:ext uri="{FF2B5EF4-FFF2-40B4-BE49-F238E27FC236}">
                <a16:creationId xmlns:a16="http://schemas.microsoft.com/office/drawing/2014/main" id="{044AE080-B551-8093-EB4A-17521BC00D4F}"/>
              </a:ext>
            </a:extLst>
          </p:cNvPr>
          <p:cNvSpPr/>
          <p:nvPr/>
        </p:nvSpPr>
        <p:spPr>
          <a:xfrm>
            <a:off x="-902638"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4" name="Rectangle 43">
            <a:extLst>
              <a:ext uri="{FF2B5EF4-FFF2-40B4-BE49-F238E27FC236}">
                <a16:creationId xmlns:a16="http://schemas.microsoft.com/office/drawing/2014/main" id="{CDB7879E-B9B4-B763-7950-72829800B704}"/>
              </a:ext>
            </a:extLst>
          </p:cNvPr>
          <p:cNvSpPr/>
          <p:nvPr/>
        </p:nvSpPr>
        <p:spPr>
          <a:xfrm>
            <a:off x="-652401"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5" name="Rectangle 44">
            <a:extLst>
              <a:ext uri="{FF2B5EF4-FFF2-40B4-BE49-F238E27FC236}">
                <a16:creationId xmlns:a16="http://schemas.microsoft.com/office/drawing/2014/main" id="{FC4CA066-9FB6-7DA7-2F22-92A779D7CD20}"/>
              </a:ext>
            </a:extLst>
          </p:cNvPr>
          <p:cNvSpPr/>
          <p:nvPr/>
        </p:nvSpPr>
        <p:spPr>
          <a:xfrm>
            <a:off x="-402166"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6" name="Rectangle 45">
            <a:extLst>
              <a:ext uri="{FF2B5EF4-FFF2-40B4-BE49-F238E27FC236}">
                <a16:creationId xmlns:a16="http://schemas.microsoft.com/office/drawing/2014/main" id="{65546E21-C5CF-78CE-7DE7-D007E49A5772}"/>
              </a:ext>
            </a:extLst>
          </p:cNvPr>
          <p:cNvSpPr/>
          <p:nvPr/>
        </p:nvSpPr>
        <p:spPr>
          <a:xfrm>
            <a:off x="-2654299"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7" name="Rectangle 46">
            <a:extLst>
              <a:ext uri="{FF2B5EF4-FFF2-40B4-BE49-F238E27FC236}">
                <a16:creationId xmlns:a16="http://schemas.microsoft.com/office/drawing/2014/main" id="{5B6CA19D-74EC-D814-E206-3AE05733C3DC}"/>
              </a:ext>
            </a:extLst>
          </p:cNvPr>
          <p:cNvSpPr/>
          <p:nvPr/>
        </p:nvSpPr>
        <p:spPr>
          <a:xfrm>
            <a:off x="-2404062"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8" name="Rectangle 47">
            <a:extLst>
              <a:ext uri="{FF2B5EF4-FFF2-40B4-BE49-F238E27FC236}">
                <a16:creationId xmlns:a16="http://schemas.microsoft.com/office/drawing/2014/main" id="{A55AA2DB-D2F4-59AF-B614-9B8419305810}"/>
              </a:ext>
            </a:extLst>
          </p:cNvPr>
          <p:cNvSpPr/>
          <p:nvPr/>
        </p:nvSpPr>
        <p:spPr>
          <a:xfrm>
            <a:off x="-2153824"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9" name="Rectangle 48">
            <a:extLst>
              <a:ext uri="{FF2B5EF4-FFF2-40B4-BE49-F238E27FC236}">
                <a16:creationId xmlns:a16="http://schemas.microsoft.com/office/drawing/2014/main" id="{AC3BB41F-DD7A-2E01-1ADC-25738E5F7329}"/>
              </a:ext>
            </a:extLst>
          </p:cNvPr>
          <p:cNvSpPr/>
          <p:nvPr/>
        </p:nvSpPr>
        <p:spPr>
          <a:xfrm>
            <a:off x="-1903587"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0" name="Rectangle 49">
            <a:extLst>
              <a:ext uri="{FF2B5EF4-FFF2-40B4-BE49-F238E27FC236}">
                <a16:creationId xmlns:a16="http://schemas.microsoft.com/office/drawing/2014/main" id="{83CBCC8F-4C61-9BEF-3C7F-9E4E8C79EEB0}"/>
              </a:ext>
            </a:extLst>
          </p:cNvPr>
          <p:cNvSpPr/>
          <p:nvPr/>
        </p:nvSpPr>
        <p:spPr>
          <a:xfrm>
            <a:off x="-1653349"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1" name="Rectangle 50">
            <a:extLst>
              <a:ext uri="{FF2B5EF4-FFF2-40B4-BE49-F238E27FC236}">
                <a16:creationId xmlns:a16="http://schemas.microsoft.com/office/drawing/2014/main" id="{8265065B-12A2-7E44-90D6-93F641579A9B}"/>
              </a:ext>
            </a:extLst>
          </p:cNvPr>
          <p:cNvSpPr/>
          <p:nvPr/>
        </p:nvSpPr>
        <p:spPr>
          <a:xfrm>
            <a:off x="-1403112"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2" name="Rectangle 51">
            <a:extLst>
              <a:ext uri="{FF2B5EF4-FFF2-40B4-BE49-F238E27FC236}">
                <a16:creationId xmlns:a16="http://schemas.microsoft.com/office/drawing/2014/main" id="{24718D4F-0FA0-E28F-D5AC-8C7C9D44BBBE}"/>
              </a:ext>
            </a:extLst>
          </p:cNvPr>
          <p:cNvSpPr/>
          <p:nvPr/>
        </p:nvSpPr>
        <p:spPr>
          <a:xfrm>
            <a:off x="-1152876"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3" name="Rectangle 52">
            <a:extLst>
              <a:ext uri="{FF2B5EF4-FFF2-40B4-BE49-F238E27FC236}">
                <a16:creationId xmlns:a16="http://schemas.microsoft.com/office/drawing/2014/main" id="{150FCFCA-D358-02EC-F1B5-65A74F99272F}"/>
              </a:ext>
            </a:extLst>
          </p:cNvPr>
          <p:cNvSpPr/>
          <p:nvPr/>
        </p:nvSpPr>
        <p:spPr>
          <a:xfrm>
            <a:off x="-902638"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4" name="Rectangle 53">
            <a:extLst>
              <a:ext uri="{FF2B5EF4-FFF2-40B4-BE49-F238E27FC236}">
                <a16:creationId xmlns:a16="http://schemas.microsoft.com/office/drawing/2014/main" id="{3D27606D-24D6-E129-7532-504EC5C1AEF1}"/>
              </a:ext>
            </a:extLst>
          </p:cNvPr>
          <p:cNvSpPr/>
          <p:nvPr/>
        </p:nvSpPr>
        <p:spPr>
          <a:xfrm>
            <a:off x="-652401"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5" name="Rectangle 54">
            <a:extLst>
              <a:ext uri="{FF2B5EF4-FFF2-40B4-BE49-F238E27FC236}">
                <a16:creationId xmlns:a16="http://schemas.microsoft.com/office/drawing/2014/main" id="{6487A198-31E4-C498-1E90-18E7EA5630ED}"/>
              </a:ext>
            </a:extLst>
          </p:cNvPr>
          <p:cNvSpPr/>
          <p:nvPr/>
        </p:nvSpPr>
        <p:spPr>
          <a:xfrm>
            <a:off x="-402166"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6" name="Rectangle 55">
            <a:extLst>
              <a:ext uri="{FF2B5EF4-FFF2-40B4-BE49-F238E27FC236}">
                <a16:creationId xmlns:a16="http://schemas.microsoft.com/office/drawing/2014/main" id="{5D20762E-352C-CB12-8F39-52B895D27D24}"/>
              </a:ext>
            </a:extLst>
          </p:cNvPr>
          <p:cNvSpPr/>
          <p:nvPr/>
        </p:nvSpPr>
        <p:spPr>
          <a:xfrm>
            <a:off x="-2654299"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7" name="Rectangle 56">
            <a:extLst>
              <a:ext uri="{FF2B5EF4-FFF2-40B4-BE49-F238E27FC236}">
                <a16:creationId xmlns:a16="http://schemas.microsoft.com/office/drawing/2014/main" id="{8DEB5A02-1714-E845-78DC-4CF6075A0968}"/>
              </a:ext>
            </a:extLst>
          </p:cNvPr>
          <p:cNvSpPr/>
          <p:nvPr/>
        </p:nvSpPr>
        <p:spPr>
          <a:xfrm>
            <a:off x="-2404062"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8" name="Rectangle 57">
            <a:extLst>
              <a:ext uri="{FF2B5EF4-FFF2-40B4-BE49-F238E27FC236}">
                <a16:creationId xmlns:a16="http://schemas.microsoft.com/office/drawing/2014/main" id="{7862348A-2589-EF8B-894E-90AF4F0512C2}"/>
              </a:ext>
            </a:extLst>
          </p:cNvPr>
          <p:cNvSpPr/>
          <p:nvPr/>
        </p:nvSpPr>
        <p:spPr>
          <a:xfrm>
            <a:off x="-2153824"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9" name="Rectangle 58">
            <a:extLst>
              <a:ext uri="{FF2B5EF4-FFF2-40B4-BE49-F238E27FC236}">
                <a16:creationId xmlns:a16="http://schemas.microsoft.com/office/drawing/2014/main" id="{3E108CFE-6F40-19FF-5CFE-56BDA3C8EDC6}"/>
              </a:ext>
            </a:extLst>
          </p:cNvPr>
          <p:cNvSpPr/>
          <p:nvPr/>
        </p:nvSpPr>
        <p:spPr>
          <a:xfrm>
            <a:off x="-1903587"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0" name="Rectangle 59">
            <a:extLst>
              <a:ext uri="{FF2B5EF4-FFF2-40B4-BE49-F238E27FC236}">
                <a16:creationId xmlns:a16="http://schemas.microsoft.com/office/drawing/2014/main" id="{A9E2E8EC-37CC-BDBE-EED8-253F90FEBD31}"/>
              </a:ext>
            </a:extLst>
          </p:cNvPr>
          <p:cNvSpPr/>
          <p:nvPr/>
        </p:nvSpPr>
        <p:spPr>
          <a:xfrm>
            <a:off x="-1653349"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1" name="Rectangle 60">
            <a:extLst>
              <a:ext uri="{FF2B5EF4-FFF2-40B4-BE49-F238E27FC236}">
                <a16:creationId xmlns:a16="http://schemas.microsoft.com/office/drawing/2014/main" id="{6E1BF05A-14D3-8D86-16CF-42CAEE84EE27}"/>
              </a:ext>
            </a:extLst>
          </p:cNvPr>
          <p:cNvSpPr/>
          <p:nvPr/>
        </p:nvSpPr>
        <p:spPr>
          <a:xfrm>
            <a:off x="-1403112"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2" name="Rectangle 61">
            <a:extLst>
              <a:ext uri="{FF2B5EF4-FFF2-40B4-BE49-F238E27FC236}">
                <a16:creationId xmlns:a16="http://schemas.microsoft.com/office/drawing/2014/main" id="{99CF6BB6-559A-824D-8D7A-0C39121882AA}"/>
              </a:ext>
            </a:extLst>
          </p:cNvPr>
          <p:cNvSpPr/>
          <p:nvPr/>
        </p:nvSpPr>
        <p:spPr>
          <a:xfrm>
            <a:off x="-1152876"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3" name="Rectangle 62">
            <a:extLst>
              <a:ext uri="{FF2B5EF4-FFF2-40B4-BE49-F238E27FC236}">
                <a16:creationId xmlns:a16="http://schemas.microsoft.com/office/drawing/2014/main" id="{F0D5ABBD-733C-F2D1-7183-EFFCC4918439}"/>
              </a:ext>
            </a:extLst>
          </p:cNvPr>
          <p:cNvSpPr/>
          <p:nvPr/>
        </p:nvSpPr>
        <p:spPr>
          <a:xfrm>
            <a:off x="-902638"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4" name="Rectangle 63">
            <a:extLst>
              <a:ext uri="{FF2B5EF4-FFF2-40B4-BE49-F238E27FC236}">
                <a16:creationId xmlns:a16="http://schemas.microsoft.com/office/drawing/2014/main" id="{CD6F14A7-47AC-D028-D6BC-C07ED2295089}"/>
              </a:ext>
            </a:extLst>
          </p:cNvPr>
          <p:cNvSpPr/>
          <p:nvPr/>
        </p:nvSpPr>
        <p:spPr>
          <a:xfrm>
            <a:off x="-652401"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5" name="Rectangle 64">
            <a:extLst>
              <a:ext uri="{FF2B5EF4-FFF2-40B4-BE49-F238E27FC236}">
                <a16:creationId xmlns:a16="http://schemas.microsoft.com/office/drawing/2014/main" id="{1E89E525-4839-4CDA-A589-8BA468966DB4}"/>
              </a:ext>
            </a:extLst>
          </p:cNvPr>
          <p:cNvSpPr/>
          <p:nvPr/>
        </p:nvSpPr>
        <p:spPr>
          <a:xfrm>
            <a:off x="-402166"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6" name="Rectangle 65">
            <a:extLst>
              <a:ext uri="{FF2B5EF4-FFF2-40B4-BE49-F238E27FC236}">
                <a16:creationId xmlns:a16="http://schemas.microsoft.com/office/drawing/2014/main" id="{690D13B8-A098-B687-99D2-1E49074028BE}"/>
              </a:ext>
            </a:extLst>
          </p:cNvPr>
          <p:cNvSpPr/>
          <p:nvPr/>
        </p:nvSpPr>
        <p:spPr>
          <a:xfrm>
            <a:off x="-2654299"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7" name="Rectangle 66">
            <a:extLst>
              <a:ext uri="{FF2B5EF4-FFF2-40B4-BE49-F238E27FC236}">
                <a16:creationId xmlns:a16="http://schemas.microsoft.com/office/drawing/2014/main" id="{B2514AC5-B22E-3468-4E7A-88BF00D6007E}"/>
              </a:ext>
            </a:extLst>
          </p:cNvPr>
          <p:cNvSpPr/>
          <p:nvPr/>
        </p:nvSpPr>
        <p:spPr>
          <a:xfrm>
            <a:off x="-2404062"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8" name="Rectangle 67">
            <a:extLst>
              <a:ext uri="{FF2B5EF4-FFF2-40B4-BE49-F238E27FC236}">
                <a16:creationId xmlns:a16="http://schemas.microsoft.com/office/drawing/2014/main" id="{34814AFE-012A-CA00-3B36-652F9F5040AF}"/>
              </a:ext>
            </a:extLst>
          </p:cNvPr>
          <p:cNvSpPr/>
          <p:nvPr/>
        </p:nvSpPr>
        <p:spPr>
          <a:xfrm>
            <a:off x="-2153824"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9" name="Rectangle 68">
            <a:extLst>
              <a:ext uri="{FF2B5EF4-FFF2-40B4-BE49-F238E27FC236}">
                <a16:creationId xmlns:a16="http://schemas.microsoft.com/office/drawing/2014/main" id="{F07A312A-1D20-4F4A-A83A-05EBD8017817}"/>
              </a:ext>
            </a:extLst>
          </p:cNvPr>
          <p:cNvSpPr/>
          <p:nvPr/>
        </p:nvSpPr>
        <p:spPr>
          <a:xfrm>
            <a:off x="-1903587"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0" name="Rectangle 69">
            <a:extLst>
              <a:ext uri="{FF2B5EF4-FFF2-40B4-BE49-F238E27FC236}">
                <a16:creationId xmlns:a16="http://schemas.microsoft.com/office/drawing/2014/main" id="{814BFC59-F9D6-F054-81F8-C2251F733921}"/>
              </a:ext>
            </a:extLst>
          </p:cNvPr>
          <p:cNvSpPr/>
          <p:nvPr/>
        </p:nvSpPr>
        <p:spPr>
          <a:xfrm>
            <a:off x="-1653349"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1" name="Rectangle 70">
            <a:extLst>
              <a:ext uri="{FF2B5EF4-FFF2-40B4-BE49-F238E27FC236}">
                <a16:creationId xmlns:a16="http://schemas.microsoft.com/office/drawing/2014/main" id="{2D0D3F61-458F-9E48-74E6-29D03CE20313}"/>
              </a:ext>
            </a:extLst>
          </p:cNvPr>
          <p:cNvSpPr/>
          <p:nvPr/>
        </p:nvSpPr>
        <p:spPr>
          <a:xfrm>
            <a:off x="-1403112"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2" name="Rectangle 71">
            <a:extLst>
              <a:ext uri="{FF2B5EF4-FFF2-40B4-BE49-F238E27FC236}">
                <a16:creationId xmlns:a16="http://schemas.microsoft.com/office/drawing/2014/main" id="{F65A0070-9094-A25C-6BD1-738314D9095F}"/>
              </a:ext>
            </a:extLst>
          </p:cNvPr>
          <p:cNvSpPr/>
          <p:nvPr/>
        </p:nvSpPr>
        <p:spPr>
          <a:xfrm>
            <a:off x="-1152876"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3" name="Rectangle 72">
            <a:extLst>
              <a:ext uri="{FF2B5EF4-FFF2-40B4-BE49-F238E27FC236}">
                <a16:creationId xmlns:a16="http://schemas.microsoft.com/office/drawing/2014/main" id="{ADC002B1-1719-A0AE-0711-FF494260BC9E}"/>
              </a:ext>
            </a:extLst>
          </p:cNvPr>
          <p:cNvSpPr/>
          <p:nvPr/>
        </p:nvSpPr>
        <p:spPr>
          <a:xfrm>
            <a:off x="-902638"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4" name="Rectangle 73">
            <a:extLst>
              <a:ext uri="{FF2B5EF4-FFF2-40B4-BE49-F238E27FC236}">
                <a16:creationId xmlns:a16="http://schemas.microsoft.com/office/drawing/2014/main" id="{84F4546B-1C57-C403-DE46-2341B5580153}"/>
              </a:ext>
            </a:extLst>
          </p:cNvPr>
          <p:cNvSpPr/>
          <p:nvPr/>
        </p:nvSpPr>
        <p:spPr>
          <a:xfrm>
            <a:off x="-652401"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5" name="Rectangle 74">
            <a:extLst>
              <a:ext uri="{FF2B5EF4-FFF2-40B4-BE49-F238E27FC236}">
                <a16:creationId xmlns:a16="http://schemas.microsoft.com/office/drawing/2014/main" id="{0EEB876F-7854-42F8-2516-D5C63D9E8569}"/>
              </a:ext>
            </a:extLst>
          </p:cNvPr>
          <p:cNvSpPr/>
          <p:nvPr/>
        </p:nvSpPr>
        <p:spPr>
          <a:xfrm>
            <a:off x="-402166"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6" name="Rectangle 75">
            <a:extLst>
              <a:ext uri="{FF2B5EF4-FFF2-40B4-BE49-F238E27FC236}">
                <a16:creationId xmlns:a16="http://schemas.microsoft.com/office/drawing/2014/main" id="{3069FDFE-CEC1-61AC-2270-4EF4853D4C3D}"/>
              </a:ext>
            </a:extLst>
          </p:cNvPr>
          <p:cNvSpPr/>
          <p:nvPr/>
        </p:nvSpPr>
        <p:spPr>
          <a:xfrm>
            <a:off x="-2654299"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7" name="Rectangle 76">
            <a:extLst>
              <a:ext uri="{FF2B5EF4-FFF2-40B4-BE49-F238E27FC236}">
                <a16:creationId xmlns:a16="http://schemas.microsoft.com/office/drawing/2014/main" id="{867934DD-00FC-7A4B-8141-22C74A681661}"/>
              </a:ext>
            </a:extLst>
          </p:cNvPr>
          <p:cNvSpPr/>
          <p:nvPr/>
        </p:nvSpPr>
        <p:spPr>
          <a:xfrm>
            <a:off x="-2404062"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8" name="Rectangle 77">
            <a:extLst>
              <a:ext uri="{FF2B5EF4-FFF2-40B4-BE49-F238E27FC236}">
                <a16:creationId xmlns:a16="http://schemas.microsoft.com/office/drawing/2014/main" id="{B0C6EA2A-275C-8268-17D6-E2B84E80C92D}"/>
              </a:ext>
            </a:extLst>
          </p:cNvPr>
          <p:cNvSpPr/>
          <p:nvPr/>
        </p:nvSpPr>
        <p:spPr>
          <a:xfrm>
            <a:off x="-2153824"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9" name="Rectangle 78">
            <a:extLst>
              <a:ext uri="{FF2B5EF4-FFF2-40B4-BE49-F238E27FC236}">
                <a16:creationId xmlns:a16="http://schemas.microsoft.com/office/drawing/2014/main" id="{EFE63ED7-7299-C603-369D-0BC0C1FF64E4}"/>
              </a:ext>
            </a:extLst>
          </p:cNvPr>
          <p:cNvSpPr/>
          <p:nvPr/>
        </p:nvSpPr>
        <p:spPr>
          <a:xfrm>
            <a:off x="-1903587"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0" name="Rectangle 79">
            <a:extLst>
              <a:ext uri="{FF2B5EF4-FFF2-40B4-BE49-F238E27FC236}">
                <a16:creationId xmlns:a16="http://schemas.microsoft.com/office/drawing/2014/main" id="{0CC2276F-EEA5-A355-A2F7-6AA6A92F3554}"/>
              </a:ext>
            </a:extLst>
          </p:cNvPr>
          <p:cNvSpPr/>
          <p:nvPr/>
        </p:nvSpPr>
        <p:spPr>
          <a:xfrm>
            <a:off x="-1653349"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1" name="Rectangle 80">
            <a:extLst>
              <a:ext uri="{FF2B5EF4-FFF2-40B4-BE49-F238E27FC236}">
                <a16:creationId xmlns:a16="http://schemas.microsoft.com/office/drawing/2014/main" id="{7687E490-10D8-8ECB-8E1C-39ED6CCA172E}"/>
              </a:ext>
            </a:extLst>
          </p:cNvPr>
          <p:cNvSpPr/>
          <p:nvPr/>
        </p:nvSpPr>
        <p:spPr>
          <a:xfrm>
            <a:off x="-1403112"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2" name="Rectangle 81">
            <a:extLst>
              <a:ext uri="{FF2B5EF4-FFF2-40B4-BE49-F238E27FC236}">
                <a16:creationId xmlns:a16="http://schemas.microsoft.com/office/drawing/2014/main" id="{F1BBC28C-3520-5E0F-EDDB-334B07DE62F0}"/>
              </a:ext>
            </a:extLst>
          </p:cNvPr>
          <p:cNvSpPr/>
          <p:nvPr/>
        </p:nvSpPr>
        <p:spPr>
          <a:xfrm>
            <a:off x="-1152876"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3" name="Rectangle 82">
            <a:extLst>
              <a:ext uri="{FF2B5EF4-FFF2-40B4-BE49-F238E27FC236}">
                <a16:creationId xmlns:a16="http://schemas.microsoft.com/office/drawing/2014/main" id="{490621A3-C8FD-C253-0709-9726008D0E54}"/>
              </a:ext>
            </a:extLst>
          </p:cNvPr>
          <p:cNvSpPr/>
          <p:nvPr/>
        </p:nvSpPr>
        <p:spPr>
          <a:xfrm>
            <a:off x="-902638"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4" name="Rectangle 83">
            <a:extLst>
              <a:ext uri="{FF2B5EF4-FFF2-40B4-BE49-F238E27FC236}">
                <a16:creationId xmlns:a16="http://schemas.microsoft.com/office/drawing/2014/main" id="{9551A308-EF71-7232-C787-AECCC4B1C86C}"/>
              </a:ext>
            </a:extLst>
          </p:cNvPr>
          <p:cNvSpPr/>
          <p:nvPr/>
        </p:nvSpPr>
        <p:spPr>
          <a:xfrm>
            <a:off x="-652401"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5" name="Rectangle 84">
            <a:extLst>
              <a:ext uri="{FF2B5EF4-FFF2-40B4-BE49-F238E27FC236}">
                <a16:creationId xmlns:a16="http://schemas.microsoft.com/office/drawing/2014/main" id="{2B5CF8D9-B77C-2BBB-1815-D3B53E684A13}"/>
              </a:ext>
            </a:extLst>
          </p:cNvPr>
          <p:cNvSpPr/>
          <p:nvPr/>
        </p:nvSpPr>
        <p:spPr>
          <a:xfrm>
            <a:off x="-402166"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6" name="Rectangle 85">
            <a:extLst>
              <a:ext uri="{FF2B5EF4-FFF2-40B4-BE49-F238E27FC236}">
                <a16:creationId xmlns:a16="http://schemas.microsoft.com/office/drawing/2014/main" id="{90A972DF-09DF-DFA1-89BA-16BC2065C333}"/>
              </a:ext>
            </a:extLst>
          </p:cNvPr>
          <p:cNvSpPr/>
          <p:nvPr/>
        </p:nvSpPr>
        <p:spPr>
          <a:xfrm>
            <a:off x="-2654299"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7" name="Rectangle 86">
            <a:extLst>
              <a:ext uri="{FF2B5EF4-FFF2-40B4-BE49-F238E27FC236}">
                <a16:creationId xmlns:a16="http://schemas.microsoft.com/office/drawing/2014/main" id="{163E7F8A-28E1-E601-1DB4-F20505CFB091}"/>
              </a:ext>
            </a:extLst>
          </p:cNvPr>
          <p:cNvSpPr/>
          <p:nvPr/>
        </p:nvSpPr>
        <p:spPr>
          <a:xfrm>
            <a:off x="-2404062"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8" name="Rectangle 87">
            <a:extLst>
              <a:ext uri="{FF2B5EF4-FFF2-40B4-BE49-F238E27FC236}">
                <a16:creationId xmlns:a16="http://schemas.microsoft.com/office/drawing/2014/main" id="{A2A6715F-463E-247A-9E78-F85799B39AAD}"/>
              </a:ext>
            </a:extLst>
          </p:cNvPr>
          <p:cNvSpPr/>
          <p:nvPr/>
        </p:nvSpPr>
        <p:spPr>
          <a:xfrm>
            <a:off x="-2153824"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9" name="Rectangle 88">
            <a:extLst>
              <a:ext uri="{FF2B5EF4-FFF2-40B4-BE49-F238E27FC236}">
                <a16:creationId xmlns:a16="http://schemas.microsoft.com/office/drawing/2014/main" id="{966DFC17-1EAE-17EB-029B-A16C8151DD5E}"/>
              </a:ext>
            </a:extLst>
          </p:cNvPr>
          <p:cNvSpPr/>
          <p:nvPr/>
        </p:nvSpPr>
        <p:spPr>
          <a:xfrm>
            <a:off x="-1903587"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0" name="Rectangle 89">
            <a:extLst>
              <a:ext uri="{FF2B5EF4-FFF2-40B4-BE49-F238E27FC236}">
                <a16:creationId xmlns:a16="http://schemas.microsoft.com/office/drawing/2014/main" id="{8A93388D-EF29-4D14-581F-D4207BC899BE}"/>
              </a:ext>
            </a:extLst>
          </p:cNvPr>
          <p:cNvSpPr/>
          <p:nvPr/>
        </p:nvSpPr>
        <p:spPr>
          <a:xfrm>
            <a:off x="-1653349"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1" name="Rectangle 90">
            <a:extLst>
              <a:ext uri="{FF2B5EF4-FFF2-40B4-BE49-F238E27FC236}">
                <a16:creationId xmlns:a16="http://schemas.microsoft.com/office/drawing/2014/main" id="{AF97B86B-0F15-7B27-DBAC-624506D2F0AA}"/>
              </a:ext>
            </a:extLst>
          </p:cNvPr>
          <p:cNvSpPr/>
          <p:nvPr/>
        </p:nvSpPr>
        <p:spPr>
          <a:xfrm>
            <a:off x="-1403112"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2" name="Rectangle 91">
            <a:extLst>
              <a:ext uri="{FF2B5EF4-FFF2-40B4-BE49-F238E27FC236}">
                <a16:creationId xmlns:a16="http://schemas.microsoft.com/office/drawing/2014/main" id="{CDB83CA8-0760-1A3B-62B5-38BE23664CD0}"/>
              </a:ext>
            </a:extLst>
          </p:cNvPr>
          <p:cNvSpPr/>
          <p:nvPr/>
        </p:nvSpPr>
        <p:spPr>
          <a:xfrm>
            <a:off x="-1152876"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3" name="Rectangle 92">
            <a:extLst>
              <a:ext uri="{FF2B5EF4-FFF2-40B4-BE49-F238E27FC236}">
                <a16:creationId xmlns:a16="http://schemas.microsoft.com/office/drawing/2014/main" id="{084CC6B1-7B0E-AB67-5757-38EFB3ADBCBE}"/>
              </a:ext>
            </a:extLst>
          </p:cNvPr>
          <p:cNvSpPr/>
          <p:nvPr/>
        </p:nvSpPr>
        <p:spPr>
          <a:xfrm>
            <a:off x="-902638"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4" name="Rectangle 93">
            <a:extLst>
              <a:ext uri="{FF2B5EF4-FFF2-40B4-BE49-F238E27FC236}">
                <a16:creationId xmlns:a16="http://schemas.microsoft.com/office/drawing/2014/main" id="{3C464A5D-B264-4FCF-C424-EB56D84820C3}"/>
              </a:ext>
            </a:extLst>
          </p:cNvPr>
          <p:cNvSpPr/>
          <p:nvPr/>
        </p:nvSpPr>
        <p:spPr>
          <a:xfrm>
            <a:off x="-652401"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5" name="Rectangle 94">
            <a:extLst>
              <a:ext uri="{FF2B5EF4-FFF2-40B4-BE49-F238E27FC236}">
                <a16:creationId xmlns:a16="http://schemas.microsoft.com/office/drawing/2014/main" id="{BC75A4E3-9818-9634-8591-54FB1294E6EE}"/>
              </a:ext>
            </a:extLst>
          </p:cNvPr>
          <p:cNvSpPr/>
          <p:nvPr/>
        </p:nvSpPr>
        <p:spPr>
          <a:xfrm>
            <a:off x="-402166"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7" name="Title 96">
            <a:extLst>
              <a:ext uri="{FF2B5EF4-FFF2-40B4-BE49-F238E27FC236}">
                <a16:creationId xmlns:a16="http://schemas.microsoft.com/office/drawing/2014/main" id="{D6D97114-A580-5EC9-6402-46748374DFE7}"/>
              </a:ext>
            </a:extLst>
          </p:cNvPr>
          <p:cNvSpPr>
            <a:spLocks noGrp="1"/>
          </p:cNvSpPr>
          <p:nvPr>
            <p:ph type="title"/>
          </p:nvPr>
        </p:nvSpPr>
        <p:spPr/>
        <p:txBody>
          <a:bodyPr vert="horz"/>
          <a:lstStyle>
            <a:lvl1pPr rtl="0">
              <a:defRPr/>
            </a:lvl1pPr>
          </a:lstStyle>
          <a:p>
            <a:r>
              <a:rPr lang="en-US"/>
              <a:t>Click to edit Master title style</a:t>
            </a:r>
            <a:endParaRPr lang="en-AU"/>
          </a:p>
        </p:txBody>
      </p:sp>
      <p:sp>
        <p:nvSpPr>
          <p:cNvPr id="98" name="Footer Placeholder 97">
            <a:extLst>
              <a:ext uri="{FF2B5EF4-FFF2-40B4-BE49-F238E27FC236}">
                <a16:creationId xmlns:a16="http://schemas.microsoft.com/office/drawing/2014/main" id="{A927184C-1CBB-EB55-E7C7-0682F25DD989}"/>
              </a:ext>
            </a:extLst>
          </p:cNvPr>
          <p:cNvSpPr>
            <a:spLocks noGrp="1"/>
          </p:cNvSpPr>
          <p:nvPr>
            <p:ph type="ftr" sz="quarter" idx="10"/>
          </p:nvPr>
        </p:nvSpPr>
        <p:spPr/>
        <p:txBody>
          <a:bodyPr/>
          <a:lstStyle>
            <a:lvl1pPr rtl="0">
              <a:defRPr/>
            </a:lvl1pPr>
          </a:lstStyle>
          <a:p>
            <a:endParaRPr lang="en-AU"/>
          </a:p>
        </p:txBody>
      </p:sp>
      <p:sp>
        <p:nvSpPr>
          <p:cNvPr id="99" name="Slide Number Placeholder 98">
            <a:extLst>
              <a:ext uri="{FF2B5EF4-FFF2-40B4-BE49-F238E27FC236}">
                <a16:creationId xmlns:a16="http://schemas.microsoft.com/office/drawing/2014/main" id="{3B9A8BC8-765E-CC71-ED1F-2289D19CF892}"/>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spTree>
    <p:extLst>
      <p:ext uri="{BB962C8B-B14F-4D97-AF65-F5344CB8AC3E}">
        <p14:creationId xmlns:p14="http://schemas.microsoft.com/office/powerpoint/2010/main" val="834520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atin typeface="+mj-lt"/>
              </a:defRPr>
            </a:lvl1pPr>
            <a:lvl2pPr marL="625475" indent="-285750">
              <a:buFont typeface="Arial" panose="020B0604020202020204" pitchFamily="34" charset="0"/>
              <a:buChar char="•"/>
              <a:defRPr sz="2000">
                <a:latin typeface="Public Sans (Headings)"/>
              </a:defRPr>
            </a:lvl2pPr>
            <a:lvl3pPr marL="1076325" indent="-342900">
              <a:buFont typeface="Arial" panose="020B0604020202020204" pitchFamily="34" charset="0"/>
              <a:buChar char="•"/>
              <a:defRPr sz="2000">
                <a:latin typeface="+mj-lt"/>
              </a:defRPr>
            </a:lvl3pPr>
            <a:lvl4pPr marL="1527175" indent="-179388">
              <a:defRPr sz="2000">
                <a:latin typeface="Public Sans (Headings)"/>
              </a:defRPr>
            </a:lvl4pPr>
            <a:lvl5pPr marL="1966913" indent="-179388">
              <a:defRPr sz="2000">
                <a:latin typeface="Public Sans (Headings)"/>
              </a:defRPr>
            </a:lvl5pPr>
            <a:lvl6pPr marL="1249363" indent="-227013">
              <a:defRPr sz="2000">
                <a:latin typeface="+mj-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Communities and Justice</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2E29C2E-FA9A-9946-4B04-117982BA1FFF}"/>
              </a:ext>
            </a:extLst>
          </p:cNvPr>
          <p:cNvGrpSpPr/>
          <p:nvPr/>
        </p:nvGrpSpPr>
        <p:grpSpPr>
          <a:xfrm>
            <a:off x="1" y="0"/>
            <a:ext cx="9469120" cy="271604"/>
            <a:chOff x="0" y="0"/>
            <a:chExt cx="10960727" cy="271604"/>
          </a:xfrm>
        </p:grpSpPr>
        <p:sp>
          <p:nvSpPr>
            <p:cNvPr id="8" name="Pentagon 7">
              <a:extLst>
                <a:ext uri="{FF2B5EF4-FFF2-40B4-BE49-F238E27FC236}">
                  <a16:creationId xmlns:a16="http://schemas.microsoft.com/office/drawing/2014/main" id="{6C0A5FFC-18F5-CE82-356A-DFDDDABAC5C6}"/>
                </a:ext>
              </a:extLst>
            </p:cNvPr>
            <p:cNvSpPr/>
            <p:nvPr/>
          </p:nvSpPr>
          <p:spPr>
            <a:xfrm>
              <a:off x="0" y="0"/>
              <a:ext cx="2218391" cy="271604"/>
            </a:xfrm>
            <a:prstGeom prst="homePlate">
              <a:avLst>
                <a:gd name="adj" fmla="val 3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AU" sz="1400" b="1"/>
                <a:t>1. Executive Summary</a:t>
              </a:r>
            </a:p>
          </p:txBody>
        </p:sp>
        <p:sp>
          <p:nvSpPr>
            <p:cNvPr id="10" name="Chevron 9">
              <a:extLst>
                <a:ext uri="{FF2B5EF4-FFF2-40B4-BE49-F238E27FC236}">
                  <a16:creationId xmlns:a16="http://schemas.microsoft.com/office/drawing/2014/main" id="{C0A095D5-F56E-1C16-BC0C-A40D78142359}"/>
                </a:ext>
              </a:extLst>
            </p:cNvPr>
            <p:cNvSpPr/>
            <p:nvPr/>
          </p:nvSpPr>
          <p:spPr>
            <a:xfrm>
              <a:off x="2187911" y="0"/>
              <a:ext cx="2215314" cy="271604"/>
            </a:xfrm>
            <a:prstGeom prst="chevron">
              <a:avLst>
                <a:gd name="adj" fmla="val 3000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AU" sz="1400">
                  <a:solidFill>
                    <a:schemeClr val="bg1">
                      <a:lumMod val="65000"/>
                    </a:schemeClr>
                  </a:solidFill>
                </a:rPr>
                <a:t>2. Background</a:t>
              </a:r>
            </a:p>
          </p:txBody>
        </p:sp>
        <p:sp>
          <p:nvSpPr>
            <p:cNvPr id="11" name="Chevron 10">
              <a:extLst>
                <a:ext uri="{FF2B5EF4-FFF2-40B4-BE49-F238E27FC236}">
                  <a16:creationId xmlns:a16="http://schemas.microsoft.com/office/drawing/2014/main" id="{B4379DF6-B851-1A13-EE44-8959F65337A9}"/>
                </a:ext>
              </a:extLst>
            </p:cNvPr>
            <p:cNvSpPr/>
            <p:nvPr/>
          </p:nvSpPr>
          <p:spPr>
            <a:xfrm>
              <a:off x="4365288" y="0"/>
              <a:ext cx="2218391" cy="271604"/>
            </a:xfrm>
            <a:prstGeom prst="chevron">
              <a:avLst>
                <a:gd name="adj" fmla="val 3000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AU" sz="1400">
                  <a:solidFill>
                    <a:schemeClr val="bg1">
                      <a:lumMod val="65000"/>
                    </a:schemeClr>
                  </a:solidFill>
                </a:rPr>
                <a:t>3. Assessment</a:t>
              </a:r>
            </a:p>
          </p:txBody>
        </p:sp>
        <p:sp>
          <p:nvSpPr>
            <p:cNvPr id="12" name="Chevron 11">
              <a:extLst>
                <a:ext uri="{FF2B5EF4-FFF2-40B4-BE49-F238E27FC236}">
                  <a16:creationId xmlns:a16="http://schemas.microsoft.com/office/drawing/2014/main" id="{719EF879-3D01-B393-2682-937837DDA91B}"/>
                </a:ext>
              </a:extLst>
            </p:cNvPr>
            <p:cNvSpPr/>
            <p:nvPr/>
          </p:nvSpPr>
          <p:spPr>
            <a:xfrm>
              <a:off x="6550122" y="0"/>
              <a:ext cx="2218391" cy="271604"/>
            </a:xfrm>
            <a:prstGeom prst="chevron">
              <a:avLst>
                <a:gd name="adj" fmla="val 3000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AU" sz="1400">
                  <a:solidFill>
                    <a:schemeClr val="bg1">
                      <a:lumMod val="65000"/>
                    </a:schemeClr>
                  </a:solidFill>
                </a:rPr>
                <a:t>4. Strategy</a:t>
              </a:r>
            </a:p>
          </p:txBody>
        </p:sp>
        <p:sp>
          <p:nvSpPr>
            <p:cNvPr id="13" name="Chevron 12">
              <a:extLst>
                <a:ext uri="{FF2B5EF4-FFF2-40B4-BE49-F238E27FC236}">
                  <a16:creationId xmlns:a16="http://schemas.microsoft.com/office/drawing/2014/main" id="{A9EE3EEC-B3DC-012F-36AB-BB2947D1D714}"/>
                </a:ext>
              </a:extLst>
            </p:cNvPr>
            <p:cNvSpPr/>
            <p:nvPr/>
          </p:nvSpPr>
          <p:spPr>
            <a:xfrm>
              <a:off x="8742336" y="0"/>
              <a:ext cx="2218391" cy="271604"/>
            </a:xfrm>
            <a:prstGeom prst="chevron">
              <a:avLst>
                <a:gd name="adj" fmla="val 3000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AU" sz="1400">
                  <a:solidFill>
                    <a:schemeClr val="bg1">
                      <a:lumMod val="65000"/>
                    </a:schemeClr>
                  </a:solidFill>
                </a:rPr>
                <a:t>5. Implementation</a:t>
              </a:r>
            </a:p>
          </p:txBody>
        </p:sp>
      </p:grpSp>
    </p:spTree>
    <p:extLst>
      <p:ext uri="{BB962C8B-B14F-4D97-AF65-F5344CB8AC3E}">
        <p14:creationId xmlns:p14="http://schemas.microsoft.com/office/powerpoint/2010/main" val="1264754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557250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4400" y="1122363"/>
            <a:ext cx="10363200" cy="2387600"/>
          </a:xfrm>
        </p:spPr>
        <p:txBody>
          <a:bodyPr vert="horz" anchor="b">
            <a:noAutofit/>
          </a:bodyPr>
          <a:lstStyle>
            <a:lvl1pPr algn="ctr" rtl="0">
              <a:defRPr sz="32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noAutofit/>
          </a:bodyPr>
          <a:lstStyle>
            <a:lvl1pPr marL="0" indent="0" algn="ctr" rtl="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noAutofit/>
          </a:bodyPr>
          <a:lstStyle>
            <a:lvl1pPr rtl="0">
              <a:defRPr/>
            </a:lvl1pPr>
          </a:lstStyle>
          <a:p>
            <a:fld id="{4610A60F-C000-415D-A0D3-784BF4901C69}" type="datetime4">
              <a:rPr lang="en-AU" smtClean="0"/>
              <a:pPr/>
              <a:t>14 January 2026</a:t>
            </a:fld>
            <a:endParaRPr lang="en-AU"/>
          </a:p>
        </p:txBody>
      </p:sp>
      <p:sp>
        <p:nvSpPr>
          <p:cNvPr id="6" name="Slide Number Placeholder 5"/>
          <p:cNvSpPr>
            <a:spLocks noGrp="1"/>
          </p:cNvSpPr>
          <p:nvPr>
            <p:ph type="sldNum" sz="quarter" idx="12"/>
          </p:nvPr>
        </p:nvSpPr>
        <p:spPr/>
        <p:txBody>
          <a:bodyPr>
            <a:noAutofit/>
          </a:bodyPr>
          <a:lstStyle>
            <a:lvl1pPr rtl="0">
              <a:defRPr/>
            </a:lvl1pPr>
          </a:lstStyle>
          <a:p>
            <a:fld id="{0B9B3241-FC00-4865-ADE9-D6E415C4EECC}" type="slidenum">
              <a:rPr lang="en-AU" smtClean="0"/>
              <a:pPr/>
              <a:t>‹#›</a:t>
            </a:fld>
            <a:endParaRPr lang="en-AU"/>
          </a:p>
        </p:txBody>
      </p:sp>
      <p:sp>
        <p:nvSpPr>
          <p:cNvPr id="7" name="Footer Placeholder 153">
            <a:extLst>
              <a:ext uri="{FF2B5EF4-FFF2-40B4-BE49-F238E27FC236}">
                <a16:creationId xmlns:a16="http://schemas.microsoft.com/office/drawing/2014/main" id="{95A91A5D-F40B-3832-F300-40116489B86F}"/>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noAutofit/>
          </a:bodyPr>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Tree>
    <p:extLst>
      <p:ext uri="{BB962C8B-B14F-4D97-AF65-F5344CB8AC3E}">
        <p14:creationId xmlns:p14="http://schemas.microsoft.com/office/powerpoint/2010/main" val="2550642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95160BC-A957-735C-A12F-91773F6AAC38}"/>
              </a:ext>
            </a:extLst>
          </p:cNvPr>
          <p:cNvGraphicFramePr>
            <a:graphicFrameLocks noChangeAspect="1"/>
          </p:cNvGraphicFramePr>
          <p:nvPr>
            <p:custDataLst>
              <p:tags r:id="rId1"/>
            </p:custDataLst>
            <p:extLst>
              <p:ext uri="{D42A27DB-BD31-4B8C-83A1-F6EECF244321}">
                <p14:modId xmlns:p14="http://schemas.microsoft.com/office/powerpoint/2010/main" val="4083517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9" name="think-cell data - do not delete" hidden="1">
                        <a:extLst>
                          <a:ext uri="{FF2B5EF4-FFF2-40B4-BE49-F238E27FC236}">
                            <a16:creationId xmlns:a16="http://schemas.microsoft.com/office/drawing/2014/main" id="{895160BC-A957-735C-A12F-91773F6AAC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en-US"/>
              <a:t>Click to edit Master title style</a:t>
            </a:r>
            <a:endParaRPr lang="en-AU"/>
          </a:p>
        </p:txBody>
      </p:sp>
      <p:sp>
        <p:nvSpPr>
          <p:cNvPr id="3" name="Content Placeholder 2"/>
          <p:cNvSpPr>
            <a:spLocks noGrp="1"/>
          </p:cNvSpPr>
          <p:nvPr>
            <p:ph idx="1"/>
          </p:nvPr>
        </p:nvSpPr>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rtl="0">
              <a:defRPr/>
            </a:lvl1pPr>
          </a:lstStyle>
          <a:p>
            <a:fld id="{F5ACD5D7-C769-4332-B786-33453BA4A08D}" type="datetime4">
              <a:rPr lang="en-AU" smtClean="0"/>
              <a:pPr/>
              <a:t>14 January 2026</a:t>
            </a:fld>
            <a:endParaRPr lang="en-AU"/>
          </a:p>
        </p:txBody>
      </p:sp>
      <p:sp>
        <p:nvSpPr>
          <p:cNvPr id="6" name="Slide Number Placeholder 5"/>
          <p:cNvSpPr>
            <a:spLocks noGrp="1"/>
          </p:cNvSpPr>
          <p:nvPr>
            <p:ph type="sldNum" sz="quarter" idx="12"/>
          </p:nvPr>
        </p:nvSpPr>
        <p:spPr/>
        <p:txBody>
          <a:bodyPr/>
          <a:lstStyle>
            <a:lvl1pPr rtl="0">
              <a:defRPr/>
            </a:lvl1pPr>
          </a:lstStyle>
          <a:p>
            <a:fld id="{0B9B3241-FC00-4865-ADE9-D6E415C4EECC}" type="slidenum">
              <a:rPr lang="en-AU" smtClean="0"/>
              <a:pPr/>
              <a:t>‹#›</a:t>
            </a:fld>
            <a:endParaRPr lang="en-AU"/>
          </a:p>
        </p:txBody>
      </p:sp>
      <p:cxnSp>
        <p:nvCxnSpPr>
          <p:cNvPr id="7" name="Straight Connector 6">
            <a:extLst>
              <a:ext uri="{FF2B5EF4-FFF2-40B4-BE49-F238E27FC236}">
                <a16:creationId xmlns:a16="http://schemas.microsoft.com/office/drawing/2014/main" id="{3A0DC8B2-F373-E10C-4555-B39E0EA625C4}"/>
              </a:ext>
            </a:extLst>
          </p:cNvPr>
          <p:cNvCxnSpPr>
            <a:cxnSpLocks/>
          </p:cNvCxnSpPr>
          <p:nvPr/>
        </p:nvCxnSpPr>
        <p:spPr>
          <a:xfrm>
            <a:off x="838200" y="1362075"/>
            <a:ext cx="1051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153">
            <a:extLst>
              <a:ext uri="{FF2B5EF4-FFF2-40B4-BE49-F238E27FC236}">
                <a16:creationId xmlns:a16="http://schemas.microsoft.com/office/drawing/2014/main" id="{5EBBFABB-CDA7-87D0-CAC7-4C831D88C685}"/>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Tree>
    <p:extLst>
      <p:ext uri="{BB962C8B-B14F-4D97-AF65-F5344CB8AC3E}">
        <p14:creationId xmlns:p14="http://schemas.microsoft.com/office/powerpoint/2010/main" val="3174344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A28FF4E-DB51-D212-676D-9F60A1722395}"/>
              </a:ext>
            </a:extLst>
          </p:cNvPr>
          <p:cNvGraphicFramePr>
            <a:graphicFrameLocks noChangeAspect="1"/>
          </p:cNvGraphicFramePr>
          <p:nvPr>
            <p:custDataLst>
              <p:tags r:id="rId1"/>
            </p:custDataLst>
            <p:extLst>
              <p:ext uri="{D42A27DB-BD31-4B8C-83A1-F6EECF244321}">
                <p14:modId xmlns:p14="http://schemas.microsoft.com/office/powerpoint/2010/main" val="1170660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6A28FF4E-DB51-D212-676D-9F60A17223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en-US"/>
              <a:t>Click to edit Master title style</a:t>
            </a:r>
            <a:endParaRPr lang="en-AU"/>
          </a:p>
        </p:txBody>
      </p:sp>
      <p:sp>
        <p:nvSpPr>
          <p:cNvPr id="3" name="Content Placeholder 2"/>
          <p:cNvSpPr>
            <a:spLocks noGrp="1"/>
          </p:cNvSpPr>
          <p:nvPr>
            <p:ph idx="1" hasCustomPrompt="1"/>
          </p:nvPr>
        </p:nvSpPr>
        <p:spPr>
          <a:xfrm>
            <a:off x="838200" y="1552576"/>
            <a:ext cx="10515600" cy="479426"/>
          </a:xfrm>
        </p:spPr>
        <p:txBody>
          <a:bodyPr/>
          <a:lstStyle>
            <a:lvl1pPr marL="0" indent="0" rtl="0">
              <a:buNone/>
              <a:defRPr/>
            </a:lvl1pPr>
          </a:lstStyle>
          <a:p>
            <a:pPr lvl="0"/>
            <a:r>
              <a:rPr lang="en-AU"/>
              <a:t>Text about the chart</a:t>
            </a:r>
          </a:p>
        </p:txBody>
      </p:sp>
      <p:sp>
        <p:nvSpPr>
          <p:cNvPr id="4" name="Date Placeholder 3"/>
          <p:cNvSpPr>
            <a:spLocks noGrp="1"/>
          </p:cNvSpPr>
          <p:nvPr>
            <p:ph type="dt" sz="half" idx="10"/>
          </p:nvPr>
        </p:nvSpPr>
        <p:spPr/>
        <p:txBody>
          <a:bodyPr/>
          <a:lstStyle>
            <a:lvl1pPr rtl="0">
              <a:defRPr/>
            </a:lvl1pPr>
          </a:lstStyle>
          <a:p>
            <a:fld id="{81F8901F-87B9-4BB1-97FD-7870C456B0FB}" type="datetime4">
              <a:rPr lang="en-AU" smtClean="0"/>
              <a:pPr/>
              <a:t>14 January 2026</a:t>
            </a:fld>
            <a:endParaRPr lang="en-AU"/>
          </a:p>
        </p:txBody>
      </p:sp>
      <p:sp>
        <p:nvSpPr>
          <p:cNvPr id="6" name="Slide Number Placeholder 5"/>
          <p:cNvSpPr>
            <a:spLocks noGrp="1"/>
          </p:cNvSpPr>
          <p:nvPr>
            <p:ph type="sldNum" sz="quarter" idx="12"/>
          </p:nvPr>
        </p:nvSpPr>
        <p:spPr/>
        <p:txBody>
          <a:bodyPr/>
          <a:lstStyle>
            <a:lvl1pPr rtl="0">
              <a:defRPr/>
            </a:lvl1pPr>
          </a:lstStyle>
          <a:p>
            <a:fld id="{0B9B3241-FC00-4865-ADE9-D6E415C4EECC}" type="slidenum">
              <a:rPr lang="en-AU" smtClean="0"/>
              <a:pPr/>
              <a:t>‹#›</a:t>
            </a:fld>
            <a:endParaRPr lang="en-AU"/>
          </a:p>
        </p:txBody>
      </p:sp>
      <p:cxnSp>
        <p:nvCxnSpPr>
          <p:cNvPr id="7" name="Straight Connector 6">
            <a:extLst>
              <a:ext uri="{FF2B5EF4-FFF2-40B4-BE49-F238E27FC236}">
                <a16:creationId xmlns:a16="http://schemas.microsoft.com/office/drawing/2014/main" id="{3A0DC8B2-F373-E10C-4555-B39E0EA625C4}"/>
              </a:ext>
            </a:extLst>
          </p:cNvPr>
          <p:cNvCxnSpPr>
            <a:cxnSpLocks/>
          </p:cNvCxnSpPr>
          <p:nvPr/>
        </p:nvCxnSpPr>
        <p:spPr>
          <a:xfrm>
            <a:off x="838200" y="1362075"/>
            <a:ext cx="1051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C4061B42-A2A0-7F2E-E5B4-0001544D90F2}"/>
              </a:ext>
            </a:extLst>
          </p:cNvPr>
          <p:cNvGraphicFramePr/>
          <p:nvPr>
            <p:extLst>
              <p:ext uri="{D42A27DB-BD31-4B8C-83A1-F6EECF244321}">
                <p14:modId xmlns:p14="http://schemas.microsoft.com/office/powerpoint/2010/main" val="3750974064"/>
              </p:ext>
            </p:extLst>
          </p:nvPr>
        </p:nvGraphicFramePr>
        <p:xfrm>
          <a:off x="838201" y="2295526"/>
          <a:ext cx="10515599" cy="3200399"/>
        </p:xfrm>
        <a:graphic>
          <a:graphicData uri="http://schemas.openxmlformats.org/drawingml/2006/chart">
            <c:chart xmlns:c="http://schemas.openxmlformats.org/drawingml/2006/chart" xmlns:r="http://schemas.openxmlformats.org/officeDocument/2006/relationships" r:id="rId5"/>
          </a:graphicData>
        </a:graphic>
      </p:graphicFrame>
      <p:sp>
        <p:nvSpPr>
          <p:cNvPr id="11" name="Footer Placeholder 153">
            <a:extLst>
              <a:ext uri="{FF2B5EF4-FFF2-40B4-BE49-F238E27FC236}">
                <a16:creationId xmlns:a16="http://schemas.microsoft.com/office/drawing/2014/main" id="{642CC66C-18BB-EC8C-73B8-A56BD83892EF}"/>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Tree>
    <p:extLst>
      <p:ext uri="{BB962C8B-B14F-4D97-AF65-F5344CB8AC3E}">
        <p14:creationId xmlns:p14="http://schemas.microsoft.com/office/powerpoint/2010/main" val="22942722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8761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2000" cy="6858001"/>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6962774" y="1366046"/>
            <a:ext cx="5229225" cy="4140198"/>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cxnSp>
        <p:nvCxnSpPr>
          <p:cNvPr id="11" name="Straight Connector 10">
            <a:extLst>
              <a:ext uri="{FF2B5EF4-FFF2-40B4-BE49-F238E27FC236}">
                <a16:creationId xmlns:a16="http://schemas.microsoft.com/office/drawing/2014/main" id="{FD717AE0-4421-FB70-5C0F-FC6CC3DADAF4}"/>
              </a:ext>
            </a:extLst>
          </p:cNvPr>
          <p:cNvCxnSpPr>
            <a:cxnSpLocks/>
          </p:cNvCxnSpPr>
          <p:nvPr/>
        </p:nvCxnSpPr>
        <p:spPr>
          <a:xfrm>
            <a:off x="7478711" y="3808916"/>
            <a:ext cx="1809828"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478711" y="2203635"/>
            <a:ext cx="4199483" cy="677108"/>
          </a:xfrm>
        </p:spPr>
        <p:txBody>
          <a:bodyPr wrap="square">
            <a:noAutofit/>
          </a:bodyPr>
          <a:lstStyle>
            <a:lvl1pPr marL="0" indent="0" rtl="0">
              <a:lnSpc>
                <a:spcPct val="100000"/>
              </a:lnSpc>
              <a:spcBef>
                <a:spcPts val="0"/>
              </a:spcBef>
              <a:buNone/>
              <a:defRPr sz="4400" b="1">
                <a:solidFill>
                  <a:schemeClr val="bg1"/>
                </a:solidFill>
              </a:defRPr>
            </a:lvl1pPr>
          </a:lstStyle>
          <a:p>
            <a:pPr lvl="0"/>
            <a:r>
              <a:rPr lang="en-AU"/>
              <a:t>TITLE</a:t>
            </a:r>
          </a:p>
        </p:txBody>
      </p:sp>
      <p:sp>
        <p:nvSpPr>
          <p:cNvPr id="16" name="Text Placeholder 14">
            <a:extLst>
              <a:ext uri="{FF2B5EF4-FFF2-40B4-BE49-F238E27FC236}">
                <a16:creationId xmlns:a16="http://schemas.microsoft.com/office/drawing/2014/main" id="{9DF89BA7-7EA6-DB4A-622E-B6571114760F}"/>
              </a:ext>
            </a:extLst>
          </p:cNvPr>
          <p:cNvSpPr>
            <a:spLocks noGrp="1"/>
          </p:cNvSpPr>
          <p:nvPr>
            <p:ph type="body" sz="quarter" idx="11" hasCustomPrompt="1"/>
          </p:nvPr>
        </p:nvSpPr>
        <p:spPr>
          <a:xfrm>
            <a:off x="7478711" y="3151259"/>
            <a:ext cx="4199483" cy="430887"/>
          </a:xfrm>
        </p:spPr>
        <p:txBody>
          <a:bodyPr wrap="square">
            <a:spAutoFit/>
          </a:bodyPr>
          <a:lstStyle>
            <a:lvl1pPr marL="0" indent="0" rtl="0">
              <a:lnSpc>
                <a:spcPct val="100000"/>
              </a:lnSpc>
              <a:spcBef>
                <a:spcPts val="0"/>
              </a:spcBef>
              <a:buNone/>
              <a:defRPr sz="2800" b="1">
                <a:solidFill>
                  <a:schemeClr val="bg1"/>
                </a:solidFill>
              </a:defRPr>
            </a:lvl1pPr>
          </a:lstStyle>
          <a:p>
            <a:pPr lvl="0"/>
            <a:r>
              <a:rPr lang="en-AU"/>
              <a:t>SUBTITLE</a:t>
            </a:r>
          </a:p>
        </p:txBody>
      </p:sp>
      <p:sp>
        <p:nvSpPr>
          <p:cNvPr id="18" name="Text Placeholder 14">
            <a:extLst>
              <a:ext uri="{FF2B5EF4-FFF2-40B4-BE49-F238E27FC236}">
                <a16:creationId xmlns:a16="http://schemas.microsoft.com/office/drawing/2014/main" id="{29B0E3E8-F5D3-CA27-013B-16FAC668047F}"/>
              </a:ext>
            </a:extLst>
          </p:cNvPr>
          <p:cNvSpPr>
            <a:spLocks noGrp="1"/>
          </p:cNvSpPr>
          <p:nvPr>
            <p:ph type="body" sz="quarter" idx="13" hasCustomPrompt="1"/>
          </p:nvPr>
        </p:nvSpPr>
        <p:spPr>
          <a:xfrm>
            <a:off x="7478711" y="4077951"/>
            <a:ext cx="4199483" cy="215444"/>
          </a:xfrm>
        </p:spPr>
        <p:txBody>
          <a:bodyPr wrap="square">
            <a:spAutoFit/>
          </a:bodyPr>
          <a:lstStyle>
            <a:lvl1pPr marL="0" indent="0" rtl="0">
              <a:lnSpc>
                <a:spcPct val="100000"/>
              </a:lnSpc>
              <a:spcBef>
                <a:spcPts val="0"/>
              </a:spcBef>
              <a:buNone/>
              <a:defRPr sz="1400" b="0">
                <a:solidFill>
                  <a:schemeClr val="bg1"/>
                </a:solidFill>
              </a:defRPr>
            </a:lvl1pPr>
          </a:lstStyle>
          <a:p>
            <a:pPr lvl="0"/>
            <a:r>
              <a:rPr lang="en-AU"/>
              <a:t>DATE</a:t>
            </a:r>
          </a:p>
        </p:txBody>
      </p:sp>
    </p:spTree>
    <p:extLst>
      <p:ext uri="{BB962C8B-B14F-4D97-AF65-F5344CB8AC3E}">
        <p14:creationId xmlns:p14="http://schemas.microsoft.com/office/powerpoint/2010/main" val="350681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WS1 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4203910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382904" y="155482"/>
            <a:ext cx="11701740" cy="1248290"/>
          </a:xfrm>
        </p:spPr>
        <p:txBody>
          <a:bodyPr vert="horz"/>
          <a:lstStyle>
            <a:lvl1pPr algn="l">
              <a:defRPr/>
            </a:lvl1p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4B133909-1D8F-449A-8906-3D6F6DE4793A}" type="datetime4">
              <a:rPr lang="en-AU" smtClean="0"/>
              <a:pPr/>
              <a:t>14 January 2026</a:t>
            </a:fld>
            <a:endParaRPr lang="en-AU"/>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AU"/>
              <a:t>Enter text here</a:t>
            </a:r>
          </a:p>
        </p:txBody>
      </p:sp>
      <p:sp>
        <p:nvSpPr>
          <p:cNvPr id="3" name="Slide Number Placeholder 11">
            <a:extLst>
              <a:ext uri="{FF2B5EF4-FFF2-40B4-BE49-F238E27FC236}">
                <a16:creationId xmlns:a16="http://schemas.microsoft.com/office/drawing/2014/main" id="{BCC58469-C88A-C324-EDEF-786CCD3417AE}"/>
              </a:ext>
            </a:extLst>
          </p:cNvPr>
          <p:cNvSpPr>
            <a:spLocks noGrp="1"/>
          </p:cNvSpPr>
          <p:nvPr>
            <p:ph type="sldNum" sz="quarter" idx="12"/>
          </p:nvPr>
        </p:nvSpPr>
        <p:spPr>
          <a:xfrm>
            <a:off x="10993582" y="6446838"/>
            <a:ext cx="780010" cy="365125"/>
          </a:xfrm>
        </p:spPr>
        <p:txBody>
          <a:bodyPr/>
          <a:lstStyle>
            <a:lvl1pPr algn="r">
              <a:defRPr/>
            </a:lvl1pPr>
          </a:lstStyle>
          <a:p>
            <a:fld id="{0B9B3241-FC00-4865-ADE9-D6E415C4EECC}" type="slidenum">
              <a:rPr lang="en-AU" smtClean="0"/>
              <a:pPr/>
              <a:t>‹#›</a:t>
            </a:fld>
            <a:endParaRPr lang="en-AU"/>
          </a:p>
        </p:txBody>
      </p:sp>
    </p:spTree>
    <p:extLst>
      <p:ext uri="{BB962C8B-B14F-4D97-AF65-F5344CB8AC3E}">
        <p14:creationId xmlns:p14="http://schemas.microsoft.com/office/powerpoint/2010/main" val="1431312432"/>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6096000" y="774700"/>
            <a:ext cx="6095999"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
        <p:nvSpPr>
          <p:cNvPr id="23" name="Oval 22">
            <a:extLst>
              <a:ext uri="{FF2B5EF4-FFF2-40B4-BE49-F238E27FC236}">
                <a16:creationId xmlns:a16="http://schemas.microsoft.com/office/drawing/2014/main" id="{DD2DFBE5-21FF-EEC4-6DE5-B8ED1880B2CA}"/>
              </a:ext>
            </a:extLst>
          </p:cNvPr>
          <p:cNvSpPr/>
          <p:nvPr/>
        </p:nvSpPr>
        <p:spPr>
          <a:xfrm>
            <a:off x="10984936" y="2516952"/>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43982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323165" y="1389069"/>
            <a:ext cx="4199483" cy="677108"/>
          </a:xfrm>
        </p:spPr>
        <p:txBody>
          <a:bodyPr wrap="square">
            <a:noAutofit/>
          </a:bodyPr>
          <a:lstStyle>
            <a:lvl1pPr marL="0" indent="0" algn="r" rtl="0">
              <a:lnSpc>
                <a:spcPct val="100000"/>
              </a:lnSpc>
              <a:spcBef>
                <a:spcPts val="0"/>
              </a:spcBef>
              <a:buNone/>
              <a:defRPr sz="5400" b="1">
                <a:solidFill>
                  <a:schemeClr val="bg1"/>
                </a:solidFill>
              </a:defRPr>
            </a:lvl1pPr>
          </a:lstStyle>
          <a:p>
            <a:pPr lvl="0"/>
            <a:r>
              <a:rPr lang="en-AU"/>
              <a:t>THANKYOU</a:t>
            </a:r>
          </a:p>
        </p:txBody>
      </p:sp>
      <p:sp>
        <p:nvSpPr>
          <p:cNvPr id="10" name="Text Placeholder 2">
            <a:extLst>
              <a:ext uri="{FF2B5EF4-FFF2-40B4-BE49-F238E27FC236}">
                <a16:creationId xmlns:a16="http://schemas.microsoft.com/office/drawing/2014/main" id="{10BBBE15-ABF1-D3E0-5500-AD9A0592B8BC}"/>
              </a:ext>
            </a:extLst>
          </p:cNvPr>
          <p:cNvSpPr>
            <a:spLocks noGrp="1"/>
          </p:cNvSpPr>
          <p:nvPr>
            <p:ph type="body" sz="quarter" idx="29" hasCustomPrompt="1"/>
          </p:nvPr>
        </p:nvSpPr>
        <p:spPr>
          <a:xfrm>
            <a:off x="6998650" y="2570365"/>
            <a:ext cx="3714750" cy="430887"/>
          </a:xfrm>
        </p:spPr>
        <p:txBody>
          <a:bodyPr/>
          <a:lstStyle>
            <a:lvl1pPr marL="0" indent="0" algn="r" rtl="0">
              <a:lnSpc>
                <a:spcPct val="100000"/>
              </a:lnSpc>
              <a:spcBef>
                <a:spcPts val="0"/>
              </a:spcBef>
              <a:buNone/>
              <a:defRPr>
                <a:solidFill>
                  <a:schemeClr val="bg1"/>
                </a:solidFill>
              </a:defRPr>
            </a:lvl1pPr>
          </a:lstStyle>
          <a:p>
            <a:r>
              <a:rPr lang="en-AU"/>
              <a:t>Address </a:t>
            </a:r>
            <a:br>
              <a:rPr lang="en-AU"/>
            </a:br>
            <a:r>
              <a:rPr lang="en-AU" b="0"/>
              <a:t>#123, enter your address here </a:t>
            </a:r>
          </a:p>
        </p:txBody>
      </p:sp>
      <p:sp>
        <p:nvSpPr>
          <p:cNvPr id="12" name="Text Placeholder 3">
            <a:extLst>
              <a:ext uri="{FF2B5EF4-FFF2-40B4-BE49-F238E27FC236}">
                <a16:creationId xmlns:a16="http://schemas.microsoft.com/office/drawing/2014/main" id="{7EC91A5F-2348-DECA-BB47-CB51313B4F4B}"/>
              </a:ext>
            </a:extLst>
          </p:cNvPr>
          <p:cNvSpPr>
            <a:spLocks noGrp="1"/>
          </p:cNvSpPr>
          <p:nvPr>
            <p:ph type="body" sz="quarter" idx="30" hasCustomPrompt="1"/>
          </p:nvPr>
        </p:nvSpPr>
        <p:spPr>
          <a:xfrm>
            <a:off x="6998650" y="3405393"/>
            <a:ext cx="3714750" cy="430887"/>
          </a:xfrm>
        </p:spPr>
        <p:txBody>
          <a:bodyPr/>
          <a:lstStyle>
            <a:lvl1pPr marL="0" indent="0" algn="r" rtl="0">
              <a:lnSpc>
                <a:spcPct val="100000"/>
              </a:lnSpc>
              <a:spcBef>
                <a:spcPts val="0"/>
              </a:spcBef>
              <a:buNone/>
              <a:defRPr>
                <a:solidFill>
                  <a:schemeClr val="bg1"/>
                </a:solidFill>
              </a:defRPr>
            </a:lvl1pPr>
          </a:lstStyle>
          <a:p>
            <a:r>
              <a:rPr lang="en-AU"/>
              <a:t>Contact Number</a:t>
            </a:r>
            <a:br>
              <a:rPr lang="en-AU" b="0"/>
            </a:br>
            <a:r>
              <a:rPr lang="en-AU" b="0"/>
              <a:t>+123456789</a:t>
            </a:r>
          </a:p>
        </p:txBody>
      </p:sp>
      <p:sp>
        <p:nvSpPr>
          <p:cNvPr id="14" name="Text Placeholder 4">
            <a:extLst>
              <a:ext uri="{FF2B5EF4-FFF2-40B4-BE49-F238E27FC236}">
                <a16:creationId xmlns:a16="http://schemas.microsoft.com/office/drawing/2014/main" id="{205D91E2-F24C-529E-8B9F-2607543396A4}"/>
              </a:ext>
            </a:extLst>
          </p:cNvPr>
          <p:cNvSpPr>
            <a:spLocks noGrp="1"/>
          </p:cNvSpPr>
          <p:nvPr>
            <p:ph type="body" sz="quarter" idx="31" hasCustomPrompt="1"/>
          </p:nvPr>
        </p:nvSpPr>
        <p:spPr>
          <a:xfrm>
            <a:off x="6998650" y="4240421"/>
            <a:ext cx="3714750" cy="430887"/>
          </a:xfrm>
        </p:spPr>
        <p:txBody>
          <a:bodyPr/>
          <a:lstStyle>
            <a:lvl1pPr marL="0" indent="0" algn="r" rtl="0">
              <a:lnSpc>
                <a:spcPct val="100000"/>
              </a:lnSpc>
              <a:spcBef>
                <a:spcPts val="0"/>
              </a:spcBef>
              <a:buNone/>
              <a:defRPr>
                <a:solidFill>
                  <a:schemeClr val="bg1"/>
                </a:solidFill>
              </a:defRPr>
            </a:lvl1pPr>
          </a:lstStyle>
          <a:p>
            <a:r>
              <a:rPr lang="en-AU"/>
              <a:t>Email</a:t>
            </a:r>
            <a:br>
              <a:rPr lang="en-AU" b="0"/>
            </a:br>
            <a:r>
              <a:rPr lang="en-AU" b="0"/>
              <a:t>www.conatctinfo.co.in</a:t>
            </a:r>
          </a:p>
        </p:txBody>
      </p:sp>
      <p:sp>
        <p:nvSpPr>
          <p:cNvPr id="17" name="Text Placeholder 5">
            <a:extLst>
              <a:ext uri="{FF2B5EF4-FFF2-40B4-BE49-F238E27FC236}">
                <a16:creationId xmlns:a16="http://schemas.microsoft.com/office/drawing/2014/main" id="{4BC7E91E-A8FA-66C5-0A3A-7E3B964DC562}"/>
              </a:ext>
            </a:extLst>
          </p:cNvPr>
          <p:cNvSpPr>
            <a:spLocks noGrp="1"/>
          </p:cNvSpPr>
          <p:nvPr>
            <p:ph type="body" sz="quarter" idx="32" hasCustomPrompt="1"/>
          </p:nvPr>
        </p:nvSpPr>
        <p:spPr>
          <a:xfrm>
            <a:off x="6998650" y="5075450"/>
            <a:ext cx="3714750" cy="430887"/>
          </a:xfrm>
        </p:spPr>
        <p:txBody>
          <a:bodyPr/>
          <a:lstStyle>
            <a:lvl1pPr marL="0" indent="0" algn="r" rtl="0">
              <a:lnSpc>
                <a:spcPct val="100000"/>
              </a:lnSpc>
              <a:spcBef>
                <a:spcPts val="0"/>
              </a:spcBef>
              <a:buNone/>
              <a:defRPr>
                <a:solidFill>
                  <a:schemeClr val="bg1"/>
                </a:solidFill>
              </a:defRPr>
            </a:lvl1pPr>
          </a:lstStyle>
          <a:p>
            <a:r>
              <a:rPr lang="en-AU"/>
              <a:t>Website</a:t>
            </a:r>
            <a:br>
              <a:rPr lang="en-AU" b="0"/>
            </a:br>
            <a:r>
              <a:rPr lang="en-AU" b="0"/>
              <a:t>www.website.com</a:t>
            </a:r>
          </a:p>
        </p:txBody>
      </p:sp>
      <p:sp>
        <p:nvSpPr>
          <p:cNvPr id="24" name="Oval 23">
            <a:extLst>
              <a:ext uri="{FF2B5EF4-FFF2-40B4-BE49-F238E27FC236}">
                <a16:creationId xmlns:a16="http://schemas.microsoft.com/office/drawing/2014/main" id="{B4EEB3AA-8CD2-FACA-6FD9-7775923F2D27}"/>
              </a:ext>
            </a:extLst>
          </p:cNvPr>
          <p:cNvSpPr/>
          <p:nvPr/>
        </p:nvSpPr>
        <p:spPr>
          <a:xfrm>
            <a:off x="10984936" y="3351980"/>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5" name="Oval 24">
            <a:extLst>
              <a:ext uri="{FF2B5EF4-FFF2-40B4-BE49-F238E27FC236}">
                <a16:creationId xmlns:a16="http://schemas.microsoft.com/office/drawing/2014/main" id="{78F4585F-4660-29AB-91AA-4AFE1DF05A23}"/>
              </a:ext>
            </a:extLst>
          </p:cNvPr>
          <p:cNvSpPr/>
          <p:nvPr/>
        </p:nvSpPr>
        <p:spPr>
          <a:xfrm>
            <a:off x="10984936" y="4187008"/>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6" name="Oval 25">
            <a:extLst>
              <a:ext uri="{FF2B5EF4-FFF2-40B4-BE49-F238E27FC236}">
                <a16:creationId xmlns:a16="http://schemas.microsoft.com/office/drawing/2014/main" id="{DF2843D9-914E-59D3-03C3-184BDC123EA5}"/>
              </a:ext>
            </a:extLst>
          </p:cNvPr>
          <p:cNvSpPr/>
          <p:nvPr/>
        </p:nvSpPr>
        <p:spPr>
          <a:xfrm>
            <a:off x="10984936" y="5022037"/>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
        <p:nvSpPr>
          <p:cNvPr id="3" name="Picture Placeholder 2">
            <a:extLst>
              <a:ext uri="{FF2B5EF4-FFF2-40B4-BE49-F238E27FC236}">
                <a16:creationId xmlns:a16="http://schemas.microsoft.com/office/drawing/2014/main" id="{0E371D6E-8DA1-CFAC-DCBE-C0D01083F9FA}"/>
              </a:ext>
            </a:extLst>
          </p:cNvPr>
          <p:cNvSpPr>
            <a:spLocks noGrp="1"/>
          </p:cNvSpPr>
          <p:nvPr>
            <p:ph type="pic" sz="quarter" idx="33"/>
          </p:nvPr>
        </p:nvSpPr>
        <p:spPr>
          <a:xfrm>
            <a:off x="11116632" y="2648648"/>
            <a:ext cx="274320" cy="274320"/>
          </a:xfrm>
        </p:spPr>
        <p:txBody>
          <a:bodyPr/>
          <a:lstStyle>
            <a:lvl1pPr marL="0" indent="0">
              <a:buNone/>
              <a:defRPr sz="500"/>
            </a:lvl1pPr>
          </a:lstStyle>
          <a:p>
            <a:r>
              <a:rPr lang="en-US"/>
              <a:t>Click icon to add picture</a:t>
            </a:r>
            <a:endParaRPr lang="en-AU"/>
          </a:p>
        </p:txBody>
      </p:sp>
      <p:sp>
        <p:nvSpPr>
          <p:cNvPr id="4" name="Picture Placeholder 2">
            <a:extLst>
              <a:ext uri="{FF2B5EF4-FFF2-40B4-BE49-F238E27FC236}">
                <a16:creationId xmlns:a16="http://schemas.microsoft.com/office/drawing/2014/main" id="{C92BEFC2-3E91-4F73-F0BD-545D668AEA5B}"/>
              </a:ext>
            </a:extLst>
          </p:cNvPr>
          <p:cNvSpPr>
            <a:spLocks noGrp="1"/>
          </p:cNvSpPr>
          <p:nvPr>
            <p:ph type="pic" sz="quarter" idx="34"/>
          </p:nvPr>
        </p:nvSpPr>
        <p:spPr>
          <a:xfrm>
            <a:off x="11116632" y="3483676"/>
            <a:ext cx="274320" cy="274320"/>
          </a:xfrm>
        </p:spPr>
        <p:txBody>
          <a:bodyPr/>
          <a:lstStyle>
            <a:lvl1pPr marL="0" indent="0">
              <a:buNone/>
              <a:defRPr sz="500"/>
            </a:lvl1pPr>
          </a:lstStyle>
          <a:p>
            <a:r>
              <a:rPr lang="en-US"/>
              <a:t>Click icon to add picture</a:t>
            </a:r>
            <a:endParaRPr lang="en-AU"/>
          </a:p>
        </p:txBody>
      </p:sp>
      <p:sp>
        <p:nvSpPr>
          <p:cNvPr id="5" name="Picture Placeholder 2">
            <a:extLst>
              <a:ext uri="{FF2B5EF4-FFF2-40B4-BE49-F238E27FC236}">
                <a16:creationId xmlns:a16="http://schemas.microsoft.com/office/drawing/2014/main" id="{94AD1AB9-2D4F-B3F4-94E8-7100F46ED430}"/>
              </a:ext>
            </a:extLst>
          </p:cNvPr>
          <p:cNvSpPr>
            <a:spLocks noGrp="1"/>
          </p:cNvSpPr>
          <p:nvPr>
            <p:ph type="pic" sz="quarter" idx="35"/>
          </p:nvPr>
        </p:nvSpPr>
        <p:spPr>
          <a:xfrm>
            <a:off x="11116632" y="4318704"/>
            <a:ext cx="274320" cy="274320"/>
          </a:xfrm>
        </p:spPr>
        <p:txBody>
          <a:bodyPr/>
          <a:lstStyle>
            <a:lvl1pPr marL="0" indent="0">
              <a:buNone/>
              <a:defRPr sz="500"/>
            </a:lvl1pPr>
          </a:lstStyle>
          <a:p>
            <a:r>
              <a:rPr lang="en-US"/>
              <a:t>Click icon to add picture</a:t>
            </a:r>
            <a:endParaRPr lang="en-AU"/>
          </a:p>
        </p:txBody>
      </p:sp>
      <p:sp>
        <p:nvSpPr>
          <p:cNvPr id="7" name="Picture Placeholder 2">
            <a:extLst>
              <a:ext uri="{FF2B5EF4-FFF2-40B4-BE49-F238E27FC236}">
                <a16:creationId xmlns:a16="http://schemas.microsoft.com/office/drawing/2014/main" id="{554B26AF-560E-B514-D90E-B22A2DA4034C}"/>
              </a:ext>
            </a:extLst>
          </p:cNvPr>
          <p:cNvSpPr>
            <a:spLocks noGrp="1"/>
          </p:cNvSpPr>
          <p:nvPr>
            <p:ph type="pic" sz="quarter" idx="36"/>
          </p:nvPr>
        </p:nvSpPr>
        <p:spPr>
          <a:xfrm>
            <a:off x="11116632" y="5153733"/>
            <a:ext cx="274320" cy="274320"/>
          </a:xfrm>
        </p:spPr>
        <p:txBody>
          <a:bodyPr/>
          <a:lstStyle>
            <a:lvl1pPr marL="0" indent="0">
              <a:buNone/>
              <a:defRPr sz="500"/>
            </a:lvl1pPr>
          </a:lstStyle>
          <a:p>
            <a:r>
              <a:rPr lang="en-US"/>
              <a:t>Click icon to add picture</a:t>
            </a:r>
            <a:endParaRPr lang="en-AU"/>
          </a:p>
        </p:txBody>
      </p:sp>
    </p:spTree>
    <p:extLst>
      <p:ext uri="{BB962C8B-B14F-4D97-AF65-F5344CB8AC3E}">
        <p14:creationId xmlns:p14="http://schemas.microsoft.com/office/powerpoint/2010/main" val="1981890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8761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1998" cy="5359078"/>
          </a:xfrm>
          <a:prstGeom prst="rect">
            <a:avLst/>
          </a:prstGeom>
        </p:spPr>
      </p:pic>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2" name="Rectangle 1">
            <a:extLst>
              <a:ext uri="{FF2B5EF4-FFF2-40B4-BE49-F238E27FC236}">
                <a16:creationId xmlns:a16="http://schemas.microsoft.com/office/drawing/2014/main" id="{328B6D68-B84D-B68F-A0B8-A15CDAB2F743}"/>
              </a:ext>
            </a:extLst>
          </p:cNvPr>
          <p:cNvSpPr/>
          <p:nvPr/>
        </p:nvSpPr>
        <p:spPr>
          <a:xfrm>
            <a:off x="1" y="5359078"/>
            <a:ext cx="12191999" cy="1498923"/>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
        <p:nvSpPr>
          <p:cNvPr id="3" name="Rectangle 2">
            <a:extLst>
              <a:ext uri="{FF2B5EF4-FFF2-40B4-BE49-F238E27FC236}">
                <a16:creationId xmlns:a16="http://schemas.microsoft.com/office/drawing/2014/main" id="{E8569BB7-BF7C-4D7A-CDB3-729D432CE2D6}"/>
              </a:ext>
            </a:extLst>
          </p:cNvPr>
          <p:cNvSpPr/>
          <p:nvPr/>
        </p:nvSpPr>
        <p:spPr>
          <a:xfrm>
            <a:off x="0" y="0"/>
            <a:ext cx="12191999" cy="685800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Tree>
    <p:extLst>
      <p:ext uri="{BB962C8B-B14F-4D97-AF65-F5344CB8AC3E}">
        <p14:creationId xmlns:p14="http://schemas.microsoft.com/office/powerpoint/2010/main" val="3503238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5567423" y="774700"/>
            <a:ext cx="6624576"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43982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Tree>
    <p:extLst>
      <p:ext uri="{BB962C8B-B14F-4D97-AF65-F5344CB8AC3E}">
        <p14:creationId xmlns:p14="http://schemas.microsoft.com/office/powerpoint/2010/main" val="689827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ble &amp;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553085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sp>
        <p:nvSpPr>
          <p:cNvPr id="3" name="Table Placeholder 2">
            <a:extLst>
              <a:ext uri="{FF2B5EF4-FFF2-40B4-BE49-F238E27FC236}">
                <a16:creationId xmlns:a16="http://schemas.microsoft.com/office/drawing/2014/main" id="{54BAAA91-1BAD-FF11-2EA5-7D9D499BB44B}"/>
              </a:ext>
            </a:extLst>
          </p:cNvPr>
          <p:cNvSpPr>
            <a:spLocks noGrp="1"/>
          </p:cNvSpPr>
          <p:nvPr>
            <p:ph type="tbl" sz="quarter" idx="11"/>
          </p:nvPr>
        </p:nvSpPr>
        <p:spPr>
          <a:xfrm>
            <a:off x="609600" y="1027523"/>
            <a:ext cx="5343524" cy="5258977"/>
          </a:xfrm>
        </p:spPr>
        <p:txBody>
          <a:bodyPr/>
          <a:lstStyle/>
          <a:p>
            <a:r>
              <a:rPr lang="en-US"/>
              <a:t>Click icon to add table</a:t>
            </a:r>
            <a:endParaRPr lang="en-IN"/>
          </a:p>
        </p:txBody>
      </p:sp>
      <p:sp>
        <p:nvSpPr>
          <p:cNvPr id="6" name="Chart Placeholder 5">
            <a:extLst>
              <a:ext uri="{FF2B5EF4-FFF2-40B4-BE49-F238E27FC236}">
                <a16:creationId xmlns:a16="http://schemas.microsoft.com/office/drawing/2014/main" id="{8B6FFA4C-E158-782A-5E40-CC0C1964CBAE}"/>
              </a:ext>
            </a:extLst>
          </p:cNvPr>
          <p:cNvSpPr>
            <a:spLocks noGrp="1"/>
          </p:cNvSpPr>
          <p:nvPr>
            <p:ph type="chart" sz="quarter" idx="12"/>
          </p:nvPr>
        </p:nvSpPr>
        <p:spPr>
          <a:xfrm>
            <a:off x="6238876" y="1027523"/>
            <a:ext cx="5343524" cy="5258977"/>
          </a:xfrm>
        </p:spPr>
        <p:txBody>
          <a:bodyPr/>
          <a:lstStyle/>
          <a:p>
            <a:r>
              <a:rPr lang="en-US"/>
              <a:t>Click icon to add chart</a:t>
            </a:r>
            <a:endParaRPr lang="en-IN"/>
          </a:p>
        </p:txBody>
      </p:sp>
    </p:spTree>
    <p:extLst>
      <p:ext uri="{BB962C8B-B14F-4D97-AF65-F5344CB8AC3E}">
        <p14:creationId xmlns:p14="http://schemas.microsoft.com/office/powerpoint/2010/main" val="2421667609"/>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ceptual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423791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latin typeface="+mn-lt"/>
              </a:rPr>
              <a:pPr algn="ctr" rtl="0"/>
              <a:t>‹#›</a:t>
            </a:fld>
            <a:endParaRPr lang="en-AU" sz="800" b="0">
              <a:latin typeface="+mn-lt"/>
            </a:endParaRPr>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n-lt"/>
              </a:defRPr>
            </a:lvl1pPr>
          </a:lstStyle>
          <a:p>
            <a:r>
              <a:rPr lang="en-AU"/>
              <a:t>Insert your lead here with a maximum</a:t>
            </a:r>
          </a:p>
        </p:txBody>
      </p:sp>
      <p:sp>
        <p:nvSpPr>
          <p:cNvPr id="10" name="Freeform: Shape 9">
            <a:extLst>
              <a:ext uri="{FF2B5EF4-FFF2-40B4-BE49-F238E27FC236}">
                <a16:creationId xmlns:a16="http://schemas.microsoft.com/office/drawing/2014/main" id="{F4556548-9F48-E38A-B4B7-69954AB0D0DC}"/>
              </a:ext>
            </a:extLst>
          </p:cNvPr>
          <p:cNvSpPr/>
          <p:nvPr/>
        </p:nvSpPr>
        <p:spPr>
          <a:xfrm>
            <a:off x="6139508" y="1822506"/>
            <a:ext cx="1770351" cy="1754645"/>
          </a:xfrm>
          <a:custGeom>
            <a:avLst/>
            <a:gdLst>
              <a:gd name="connsiteX0" fmla="*/ 0 w 1793445"/>
              <a:gd name="connsiteY0" fmla="*/ 0 h 1795939"/>
              <a:gd name="connsiteX1" fmla="*/ 153202 w 1793445"/>
              <a:gd name="connsiteY1" fmla="*/ 7736 h 1795939"/>
              <a:gd name="connsiteX2" fmla="*/ 1785576 w 1793445"/>
              <a:gd name="connsiteY2" fmla="*/ 1640110 h 1795939"/>
              <a:gd name="connsiteX3" fmla="*/ 1793445 w 1793445"/>
              <a:gd name="connsiteY3" fmla="*/ 1795939 h 1795939"/>
              <a:gd name="connsiteX4" fmla="*/ 865475 w 1793445"/>
              <a:gd name="connsiteY4" fmla="*/ 1795939 h 1795939"/>
              <a:gd name="connsiteX5" fmla="*/ 862397 w 1793445"/>
              <a:gd name="connsiteY5" fmla="*/ 1734989 h 1795939"/>
              <a:gd name="connsiteX6" fmla="*/ 58323 w 1793445"/>
              <a:gd name="connsiteY6" fmla="*/ 930915 h 1795939"/>
              <a:gd name="connsiteX7" fmla="*/ 0 w 1793445"/>
              <a:gd name="connsiteY7" fmla="*/ 927970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153202" y="7736"/>
                </a:lnTo>
                <a:cubicBezTo>
                  <a:pt x="1013907" y="95145"/>
                  <a:pt x="1698167" y="779406"/>
                  <a:pt x="1785576" y="1640110"/>
                </a:cubicBezTo>
                <a:lnTo>
                  <a:pt x="1793445" y="1795939"/>
                </a:lnTo>
                <a:lnTo>
                  <a:pt x="865475" y="1795939"/>
                </a:lnTo>
                <a:lnTo>
                  <a:pt x="862397" y="1734989"/>
                </a:lnTo>
                <a:cubicBezTo>
                  <a:pt x="819341" y="1311023"/>
                  <a:pt x="482289" y="973971"/>
                  <a:pt x="58323" y="930915"/>
                </a:cubicBezTo>
                <a:lnTo>
                  <a:pt x="0" y="927970"/>
                </a:lnTo>
                <a:lnTo>
                  <a:pt x="0" y="0"/>
                </a:lnTo>
                <a:close/>
              </a:path>
            </a:pathLst>
          </a:custGeom>
          <a:solidFill>
            <a:schemeClr val="accent2"/>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1" name="Freeform: Shape 10">
            <a:extLst>
              <a:ext uri="{FF2B5EF4-FFF2-40B4-BE49-F238E27FC236}">
                <a16:creationId xmlns:a16="http://schemas.microsoft.com/office/drawing/2014/main" id="{52C3616E-F9B0-D5E5-825A-FEDBB86FCAC5}"/>
              </a:ext>
            </a:extLst>
          </p:cNvPr>
          <p:cNvSpPr/>
          <p:nvPr/>
        </p:nvSpPr>
        <p:spPr>
          <a:xfrm flipH="1">
            <a:off x="6139506" y="3668793"/>
            <a:ext cx="1770353" cy="1769538"/>
          </a:xfrm>
          <a:custGeom>
            <a:avLst/>
            <a:gdLst>
              <a:gd name="connsiteX0" fmla="*/ 0 w 1793445"/>
              <a:gd name="connsiteY0" fmla="*/ 0 h 1795939"/>
              <a:gd name="connsiteX1" fmla="*/ 927970 w 1793445"/>
              <a:gd name="connsiteY1" fmla="*/ 0 h 1795939"/>
              <a:gd name="connsiteX2" fmla="*/ 931048 w 1793445"/>
              <a:gd name="connsiteY2" fmla="*/ 60950 h 1795939"/>
              <a:gd name="connsiteX3" fmla="*/ 1735122 w 1793445"/>
              <a:gd name="connsiteY3" fmla="*/ 865024 h 1795939"/>
              <a:gd name="connsiteX4" fmla="*/ 1793445 w 1793445"/>
              <a:gd name="connsiteY4" fmla="*/ 867969 h 1795939"/>
              <a:gd name="connsiteX5" fmla="*/ 1793445 w 1793445"/>
              <a:gd name="connsiteY5" fmla="*/ 1795939 h 1795939"/>
              <a:gd name="connsiteX6" fmla="*/ 1640243 w 1793445"/>
              <a:gd name="connsiteY6" fmla="*/ 1788203 h 1795939"/>
              <a:gd name="connsiteX7" fmla="*/ 7869 w 1793445"/>
              <a:gd name="connsiteY7" fmla="*/ 155829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927970" y="0"/>
                </a:lnTo>
                <a:lnTo>
                  <a:pt x="931048" y="60950"/>
                </a:lnTo>
                <a:cubicBezTo>
                  <a:pt x="974104" y="484916"/>
                  <a:pt x="1311157" y="821968"/>
                  <a:pt x="1735122" y="865024"/>
                </a:cubicBezTo>
                <a:lnTo>
                  <a:pt x="1793445" y="867969"/>
                </a:lnTo>
                <a:lnTo>
                  <a:pt x="1793445" y="1795939"/>
                </a:lnTo>
                <a:lnTo>
                  <a:pt x="1640243" y="1788203"/>
                </a:lnTo>
                <a:cubicBezTo>
                  <a:pt x="779539" y="1700794"/>
                  <a:pt x="95278" y="1016534"/>
                  <a:pt x="7869" y="155829"/>
                </a:cubicBezTo>
                <a:lnTo>
                  <a:pt x="0" y="0"/>
                </a:lnTo>
                <a:close/>
              </a:path>
            </a:pathLst>
          </a:custGeom>
          <a:solidFill>
            <a:schemeClr val="accent3"/>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2" name="Freeform: Shape 11">
            <a:extLst>
              <a:ext uri="{FF2B5EF4-FFF2-40B4-BE49-F238E27FC236}">
                <a16:creationId xmlns:a16="http://schemas.microsoft.com/office/drawing/2014/main" id="{EC6BFD72-D0A0-3C76-C2DF-AC1EC2657835}"/>
              </a:ext>
            </a:extLst>
          </p:cNvPr>
          <p:cNvSpPr/>
          <p:nvPr/>
        </p:nvSpPr>
        <p:spPr>
          <a:xfrm flipV="1">
            <a:off x="4271986" y="3668792"/>
            <a:ext cx="1770351" cy="1769538"/>
          </a:xfrm>
          <a:custGeom>
            <a:avLst/>
            <a:gdLst>
              <a:gd name="connsiteX0" fmla="*/ 1793445 w 1793445"/>
              <a:gd name="connsiteY0" fmla="*/ 0 h 1795939"/>
              <a:gd name="connsiteX1" fmla="*/ 1793445 w 1793445"/>
              <a:gd name="connsiteY1" fmla="*/ 927970 h 1795939"/>
              <a:gd name="connsiteX2" fmla="*/ 1735122 w 1793445"/>
              <a:gd name="connsiteY2" fmla="*/ 930915 h 1795939"/>
              <a:gd name="connsiteX3" fmla="*/ 931048 w 1793445"/>
              <a:gd name="connsiteY3" fmla="*/ 1734989 h 1795939"/>
              <a:gd name="connsiteX4" fmla="*/ 927970 w 1793445"/>
              <a:gd name="connsiteY4" fmla="*/ 1795939 h 1795939"/>
              <a:gd name="connsiteX5" fmla="*/ 0 w 1793445"/>
              <a:gd name="connsiteY5" fmla="*/ 1795939 h 1795939"/>
              <a:gd name="connsiteX6" fmla="*/ 7869 w 1793445"/>
              <a:gd name="connsiteY6" fmla="*/ 1640110 h 1795939"/>
              <a:gd name="connsiteX7" fmla="*/ 1640243 w 1793445"/>
              <a:gd name="connsiteY7" fmla="*/ 7736 h 1795939"/>
              <a:gd name="connsiteX8" fmla="*/ 179344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1793445" y="0"/>
                </a:moveTo>
                <a:lnTo>
                  <a:pt x="1793445" y="927970"/>
                </a:lnTo>
                <a:lnTo>
                  <a:pt x="1735122" y="930915"/>
                </a:lnTo>
                <a:cubicBezTo>
                  <a:pt x="1311157" y="973971"/>
                  <a:pt x="974104" y="1311023"/>
                  <a:pt x="931048" y="1734989"/>
                </a:cubicBezTo>
                <a:lnTo>
                  <a:pt x="927970" y="1795939"/>
                </a:lnTo>
                <a:lnTo>
                  <a:pt x="0" y="1795939"/>
                </a:lnTo>
                <a:lnTo>
                  <a:pt x="7869" y="1640110"/>
                </a:lnTo>
                <a:cubicBezTo>
                  <a:pt x="95278" y="779406"/>
                  <a:pt x="779539" y="95145"/>
                  <a:pt x="1640243" y="7736"/>
                </a:cubicBezTo>
                <a:lnTo>
                  <a:pt x="1793445" y="0"/>
                </a:lnTo>
                <a:close/>
              </a:path>
            </a:pathLst>
          </a:custGeom>
          <a:solidFill>
            <a:schemeClr val="accent4"/>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4" name="Freeform: Shape 13">
            <a:extLst>
              <a:ext uri="{FF2B5EF4-FFF2-40B4-BE49-F238E27FC236}">
                <a16:creationId xmlns:a16="http://schemas.microsoft.com/office/drawing/2014/main" id="{CDAF08F1-CF74-F7F7-63A4-53FBE908B379}"/>
              </a:ext>
            </a:extLst>
          </p:cNvPr>
          <p:cNvSpPr/>
          <p:nvPr/>
        </p:nvSpPr>
        <p:spPr>
          <a:xfrm flipH="1" flipV="1">
            <a:off x="4271984" y="1822503"/>
            <a:ext cx="1770353" cy="1754645"/>
          </a:xfrm>
          <a:custGeom>
            <a:avLst/>
            <a:gdLst>
              <a:gd name="connsiteX0" fmla="*/ 865475 w 1793445"/>
              <a:gd name="connsiteY0" fmla="*/ 0 h 1795939"/>
              <a:gd name="connsiteX1" fmla="*/ 1793445 w 1793445"/>
              <a:gd name="connsiteY1" fmla="*/ 0 h 1795939"/>
              <a:gd name="connsiteX2" fmla="*/ 1785576 w 1793445"/>
              <a:gd name="connsiteY2" fmla="*/ 155829 h 1795939"/>
              <a:gd name="connsiteX3" fmla="*/ 153202 w 1793445"/>
              <a:gd name="connsiteY3" fmla="*/ 1788203 h 1795939"/>
              <a:gd name="connsiteX4" fmla="*/ 0 w 1793445"/>
              <a:gd name="connsiteY4" fmla="*/ 1795939 h 1795939"/>
              <a:gd name="connsiteX5" fmla="*/ 0 w 1793445"/>
              <a:gd name="connsiteY5" fmla="*/ 867969 h 1795939"/>
              <a:gd name="connsiteX6" fmla="*/ 58323 w 1793445"/>
              <a:gd name="connsiteY6" fmla="*/ 865024 h 1795939"/>
              <a:gd name="connsiteX7" fmla="*/ 862397 w 1793445"/>
              <a:gd name="connsiteY7" fmla="*/ 60950 h 1795939"/>
              <a:gd name="connsiteX8" fmla="*/ 86547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865475" y="0"/>
                </a:moveTo>
                <a:lnTo>
                  <a:pt x="1793445" y="0"/>
                </a:lnTo>
                <a:lnTo>
                  <a:pt x="1785576" y="155829"/>
                </a:lnTo>
                <a:cubicBezTo>
                  <a:pt x="1698167" y="1016534"/>
                  <a:pt x="1013907" y="1700794"/>
                  <a:pt x="153202" y="1788203"/>
                </a:cubicBezTo>
                <a:lnTo>
                  <a:pt x="0" y="1795939"/>
                </a:lnTo>
                <a:lnTo>
                  <a:pt x="0" y="867969"/>
                </a:lnTo>
                <a:lnTo>
                  <a:pt x="58323" y="865024"/>
                </a:lnTo>
                <a:cubicBezTo>
                  <a:pt x="482289" y="821968"/>
                  <a:pt x="819341" y="484916"/>
                  <a:pt x="862397" y="60950"/>
                </a:cubicBezTo>
                <a:lnTo>
                  <a:pt x="865475" y="0"/>
                </a:lnTo>
                <a:close/>
              </a:path>
            </a:pathLst>
          </a:custGeom>
          <a:solidFill>
            <a:schemeClr val="accent1"/>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5" name="Freeform: Shape 14">
            <a:extLst>
              <a:ext uri="{FF2B5EF4-FFF2-40B4-BE49-F238E27FC236}">
                <a16:creationId xmlns:a16="http://schemas.microsoft.com/office/drawing/2014/main" id="{10A60C49-83D4-91B7-BDF8-1E20296FD26A}"/>
              </a:ext>
            </a:extLst>
          </p:cNvPr>
          <p:cNvSpPr/>
          <p:nvPr/>
        </p:nvSpPr>
        <p:spPr>
          <a:xfrm>
            <a:off x="6127482" y="2649945"/>
            <a:ext cx="936640" cy="939338"/>
          </a:xfrm>
          <a:custGeom>
            <a:avLst/>
            <a:gdLst>
              <a:gd name="connsiteX0" fmla="*/ 0 w 865475"/>
              <a:gd name="connsiteY0" fmla="*/ 0 h 867969"/>
              <a:gd name="connsiteX1" fmla="*/ 58323 w 865475"/>
              <a:gd name="connsiteY1" fmla="*/ 2945 h 867969"/>
              <a:gd name="connsiteX2" fmla="*/ 862397 w 865475"/>
              <a:gd name="connsiteY2" fmla="*/ 807019 h 867969"/>
              <a:gd name="connsiteX3" fmla="*/ 865475 w 865475"/>
              <a:gd name="connsiteY3" fmla="*/ 867969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58323" y="2945"/>
                </a:lnTo>
                <a:cubicBezTo>
                  <a:pt x="482289" y="46001"/>
                  <a:pt x="819341" y="383053"/>
                  <a:pt x="862397" y="807019"/>
                </a:cubicBezTo>
                <a:lnTo>
                  <a:pt x="865475" y="867969"/>
                </a:lnTo>
                <a:lnTo>
                  <a:pt x="0" y="867969"/>
                </a:lnTo>
                <a:lnTo>
                  <a:pt x="0" y="0"/>
                </a:ln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7" name="Freeform: Shape 16">
            <a:extLst>
              <a:ext uri="{FF2B5EF4-FFF2-40B4-BE49-F238E27FC236}">
                <a16:creationId xmlns:a16="http://schemas.microsoft.com/office/drawing/2014/main" id="{5A45BB04-B3BF-5F35-10A0-F6B797A0B6C6}"/>
              </a:ext>
            </a:extLst>
          </p:cNvPr>
          <p:cNvSpPr/>
          <p:nvPr/>
        </p:nvSpPr>
        <p:spPr>
          <a:xfrm flipV="1">
            <a:off x="5117724" y="3656714"/>
            <a:ext cx="936640" cy="939338"/>
          </a:xfrm>
          <a:custGeom>
            <a:avLst/>
            <a:gdLst>
              <a:gd name="connsiteX0" fmla="*/ 865475 w 865475"/>
              <a:gd name="connsiteY0" fmla="*/ 0 h 867969"/>
              <a:gd name="connsiteX1" fmla="*/ 865475 w 865475"/>
              <a:gd name="connsiteY1" fmla="*/ 867969 h 867969"/>
              <a:gd name="connsiteX2" fmla="*/ 0 w 865475"/>
              <a:gd name="connsiteY2" fmla="*/ 867969 h 867969"/>
              <a:gd name="connsiteX3" fmla="*/ 3078 w 865475"/>
              <a:gd name="connsiteY3" fmla="*/ 807019 h 867969"/>
              <a:gd name="connsiteX4" fmla="*/ 807152 w 865475"/>
              <a:gd name="connsiteY4" fmla="*/ 2945 h 867969"/>
              <a:gd name="connsiteX5" fmla="*/ 865475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865475" y="0"/>
                </a:moveTo>
                <a:lnTo>
                  <a:pt x="865475" y="867969"/>
                </a:lnTo>
                <a:lnTo>
                  <a:pt x="0" y="867969"/>
                </a:lnTo>
                <a:lnTo>
                  <a:pt x="3078" y="807019"/>
                </a:lnTo>
                <a:cubicBezTo>
                  <a:pt x="46134" y="383053"/>
                  <a:pt x="383187" y="46001"/>
                  <a:pt x="807152" y="2945"/>
                </a:cubicBezTo>
                <a:lnTo>
                  <a:pt x="865475" y="0"/>
                </a:lnTo>
                <a:close/>
              </a:path>
            </a:pathLst>
          </a:custGeom>
          <a:solidFill>
            <a:schemeClr val="accent4">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8" name="Freeform: Shape 17">
            <a:extLst>
              <a:ext uri="{FF2B5EF4-FFF2-40B4-BE49-F238E27FC236}">
                <a16:creationId xmlns:a16="http://schemas.microsoft.com/office/drawing/2014/main" id="{145A2E5E-4E9A-A552-FA45-F785DE97205D}"/>
              </a:ext>
            </a:extLst>
          </p:cNvPr>
          <p:cNvSpPr/>
          <p:nvPr/>
        </p:nvSpPr>
        <p:spPr>
          <a:xfrm flipH="1" flipV="1">
            <a:off x="5117724" y="2649943"/>
            <a:ext cx="936640" cy="939338"/>
          </a:xfrm>
          <a:custGeom>
            <a:avLst/>
            <a:gdLst>
              <a:gd name="connsiteX0" fmla="*/ 0 w 865475"/>
              <a:gd name="connsiteY0" fmla="*/ 0 h 867969"/>
              <a:gd name="connsiteX1" fmla="*/ 865475 w 865475"/>
              <a:gd name="connsiteY1" fmla="*/ 0 h 867969"/>
              <a:gd name="connsiteX2" fmla="*/ 862397 w 865475"/>
              <a:gd name="connsiteY2" fmla="*/ 60950 h 867969"/>
              <a:gd name="connsiteX3" fmla="*/ 58323 w 865475"/>
              <a:gd name="connsiteY3" fmla="*/ 865024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2397" y="60950"/>
                </a:lnTo>
                <a:cubicBezTo>
                  <a:pt x="819341" y="484916"/>
                  <a:pt x="482289" y="821968"/>
                  <a:pt x="58323" y="865024"/>
                </a:cubicBezTo>
                <a:lnTo>
                  <a:pt x="0" y="867969"/>
                </a:lnTo>
                <a:lnTo>
                  <a:pt x="0" y="0"/>
                </a:lnTo>
                <a:close/>
              </a:path>
            </a:pathLst>
          </a:custGeom>
          <a:solidFill>
            <a:schemeClr val="accent1">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9" name="Freeform: Shape 18">
            <a:extLst>
              <a:ext uri="{FF2B5EF4-FFF2-40B4-BE49-F238E27FC236}">
                <a16:creationId xmlns:a16="http://schemas.microsoft.com/office/drawing/2014/main" id="{8C8445FC-90FB-0C52-1600-162691A8CF5E}"/>
              </a:ext>
            </a:extLst>
          </p:cNvPr>
          <p:cNvSpPr/>
          <p:nvPr/>
        </p:nvSpPr>
        <p:spPr>
          <a:xfrm flipH="1">
            <a:off x="6127482" y="3656714"/>
            <a:ext cx="936640" cy="939338"/>
          </a:xfrm>
          <a:custGeom>
            <a:avLst/>
            <a:gdLst>
              <a:gd name="connsiteX0" fmla="*/ 0 w 865475"/>
              <a:gd name="connsiteY0" fmla="*/ 0 h 867969"/>
              <a:gd name="connsiteX1" fmla="*/ 865475 w 865475"/>
              <a:gd name="connsiteY1" fmla="*/ 0 h 867969"/>
              <a:gd name="connsiteX2" fmla="*/ 865475 w 865475"/>
              <a:gd name="connsiteY2" fmla="*/ 867969 h 867969"/>
              <a:gd name="connsiteX3" fmla="*/ 807152 w 865475"/>
              <a:gd name="connsiteY3" fmla="*/ 865024 h 867969"/>
              <a:gd name="connsiteX4" fmla="*/ 3078 w 865475"/>
              <a:gd name="connsiteY4" fmla="*/ 60950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5475" y="867969"/>
                </a:lnTo>
                <a:lnTo>
                  <a:pt x="807152" y="865024"/>
                </a:lnTo>
                <a:cubicBezTo>
                  <a:pt x="383187" y="821968"/>
                  <a:pt x="46134" y="484916"/>
                  <a:pt x="3078" y="60950"/>
                </a:cubicBezTo>
                <a:lnTo>
                  <a:pt x="0" y="0"/>
                </a:lnTo>
                <a:close/>
              </a:path>
            </a:pathLst>
          </a:custGeom>
          <a:solidFill>
            <a:schemeClr val="accent3">
              <a:lumMod val="90000"/>
              <a:lumOff val="10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20" name="Oval 19">
            <a:extLst>
              <a:ext uri="{FF2B5EF4-FFF2-40B4-BE49-F238E27FC236}">
                <a16:creationId xmlns:a16="http://schemas.microsoft.com/office/drawing/2014/main" id="{86C03A27-30E3-34B3-FEDE-FCDF3BAB0C1F}"/>
              </a:ext>
            </a:extLst>
          </p:cNvPr>
          <p:cNvSpPr/>
          <p:nvPr/>
        </p:nvSpPr>
        <p:spPr>
          <a:xfrm>
            <a:off x="5363370" y="2895446"/>
            <a:ext cx="1455105" cy="1455104"/>
          </a:xfrm>
          <a:prstGeom prst="ellipse">
            <a:avLst/>
          </a:prstGeom>
          <a:solidFill>
            <a:srgbClr val="FFFFFF"/>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mn-lt"/>
              <a:ea typeface="+mn-ea"/>
              <a:cs typeface="+mn-cs"/>
            </a:endParaRPr>
          </a:p>
        </p:txBody>
      </p:sp>
      <p:grpSp>
        <p:nvGrpSpPr>
          <p:cNvPr id="21" name="Group 20">
            <a:extLst>
              <a:ext uri="{FF2B5EF4-FFF2-40B4-BE49-F238E27FC236}">
                <a16:creationId xmlns:a16="http://schemas.microsoft.com/office/drawing/2014/main" id="{53C0D34C-2358-7052-E9FF-17284D548D10}"/>
              </a:ext>
            </a:extLst>
          </p:cNvPr>
          <p:cNvGrpSpPr/>
          <p:nvPr/>
        </p:nvGrpSpPr>
        <p:grpSpPr>
          <a:xfrm rot="5424185">
            <a:off x="5463677" y="2282889"/>
            <a:ext cx="1264035" cy="137115"/>
            <a:chOff x="897148" y="1374871"/>
            <a:chExt cx="7142672" cy="903304"/>
          </a:xfrm>
        </p:grpSpPr>
        <p:sp>
          <p:nvSpPr>
            <p:cNvPr id="37" name="Freeform 30">
              <a:extLst>
                <a:ext uri="{FF2B5EF4-FFF2-40B4-BE49-F238E27FC236}">
                  <a16:creationId xmlns:a16="http://schemas.microsoft.com/office/drawing/2014/main" id="{BF5FB8EC-E069-554D-8955-80B82C6DD5B2}"/>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8" name="Freeform 31">
              <a:extLst>
                <a:ext uri="{FF2B5EF4-FFF2-40B4-BE49-F238E27FC236}">
                  <a16:creationId xmlns:a16="http://schemas.microsoft.com/office/drawing/2014/main" id="{957D1EF6-7110-7582-BD90-EEA7A0677EC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9" name="Rectangle 38">
              <a:extLst>
                <a:ext uri="{FF2B5EF4-FFF2-40B4-BE49-F238E27FC236}">
                  <a16:creationId xmlns:a16="http://schemas.microsoft.com/office/drawing/2014/main" id="{B9520065-040E-248A-6826-648AB72ED6F6}"/>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2" name="Group 21">
            <a:extLst>
              <a:ext uri="{FF2B5EF4-FFF2-40B4-BE49-F238E27FC236}">
                <a16:creationId xmlns:a16="http://schemas.microsoft.com/office/drawing/2014/main" id="{1006FCB4-0764-191D-DC4B-FB3272DCB658}"/>
              </a:ext>
            </a:extLst>
          </p:cNvPr>
          <p:cNvGrpSpPr/>
          <p:nvPr/>
        </p:nvGrpSpPr>
        <p:grpSpPr>
          <a:xfrm rot="5424185">
            <a:off x="5463677" y="4816302"/>
            <a:ext cx="1264035" cy="137115"/>
            <a:chOff x="897148" y="1374871"/>
            <a:chExt cx="7142672" cy="903304"/>
          </a:xfrm>
        </p:grpSpPr>
        <p:sp>
          <p:nvSpPr>
            <p:cNvPr id="34" name="Freeform 30">
              <a:extLst>
                <a:ext uri="{FF2B5EF4-FFF2-40B4-BE49-F238E27FC236}">
                  <a16:creationId xmlns:a16="http://schemas.microsoft.com/office/drawing/2014/main" id="{D79AE21B-A07A-0597-FAFC-1004EFA06FD5}"/>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5" name="Freeform 31">
              <a:extLst>
                <a:ext uri="{FF2B5EF4-FFF2-40B4-BE49-F238E27FC236}">
                  <a16:creationId xmlns:a16="http://schemas.microsoft.com/office/drawing/2014/main" id="{823F6DE4-14F0-29D7-BFB5-5919AF12D30E}"/>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6" name="Rectangle 35">
              <a:extLst>
                <a:ext uri="{FF2B5EF4-FFF2-40B4-BE49-F238E27FC236}">
                  <a16:creationId xmlns:a16="http://schemas.microsoft.com/office/drawing/2014/main" id="{DF33D75E-F393-05DD-4EE9-657A9FCFEA73}"/>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3" name="Group 22">
            <a:extLst>
              <a:ext uri="{FF2B5EF4-FFF2-40B4-BE49-F238E27FC236}">
                <a16:creationId xmlns:a16="http://schemas.microsoft.com/office/drawing/2014/main" id="{CD02AF7A-3690-F572-7C12-FC94BBB693C9}"/>
              </a:ext>
            </a:extLst>
          </p:cNvPr>
          <p:cNvGrpSpPr/>
          <p:nvPr/>
        </p:nvGrpSpPr>
        <p:grpSpPr>
          <a:xfrm rot="10824185">
            <a:off x="6734693" y="3553729"/>
            <a:ext cx="1264035" cy="137115"/>
            <a:chOff x="897148" y="1374871"/>
            <a:chExt cx="7142672" cy="903304"/>
          </a:xfrm>
        </p:grpSpPr>
        <p:sp>
          <p:nvSpPr>
            <p:cNvPr id="31" name="Freeform 30">
              <a:extLst>
                <a:ext uri="{FF2B5EF4-FFF2-40B4-BE49-F238E27FC236}">
                  <a16:creationId xmlns:a16="http://schemas.microsoft.com/office/drawing/2014/main" id="{3AC0DC8C-3E6F-4D24-0C2F-E5DA94529C8D}"/>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2" name="Freeform 31">
              <a:extLst>
                <a:ext uri="{FF2B5EF4-FFF2-40B4-BE49-F238E27FC236}">
                  <a16:creationId xmlns:a16="http://schemas.microsoft.com/office/drawing/2014/main" id="{EAB6FA57-62F4-DB68-D953-59F8067AB40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3" name="Rectangle 32">
              <a:extLst>
                <a:ext uri="{FF2B5EF4-FFF2-40B4-BE49-F238E27FC236}">
                  <a16:creationId xmlns:a16="http://schemas.microsoft.com/office/drawing/2014/main" id="{F44C98BB-EE4F-D3C6-8B9C-DB07E44675AC}"/>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4" name="Group 23">
            <a:extLst>
              <a:ext uri="{FF2B5EF4-FFF2-40B4-BE49-F238E27FC236}">
                <a16:creationId xmlns:a16="http://schemas.microsoft.com/office/drawing/2014/main" id="{D7265035-6BB1-0CA5-1BD8-5310C210EC8A}"/>
              </a:ext>
            </a:extLst>
          </p:cNvPr>
          <p:cNvGrpSpPr/>
          <p:nvPr/>
        </p:nvGrpSpPr>
        <p:grpSpPr>
          <a:xfrm rot="10824185">
            <a:off x="4193272" y="3553728"/>
            <a:ext cx="1264035" cy="137115"/>
            <a:chOff x="897148" y="1374871"/>
            <a:chExt cx="7142672" cy="903304"/>
          </a:xfrm>
        </p:grpSpPr>
        <p:sp>
          <p:nvSpPr>
            <p:cNvPr id="27" name="Freeform 30">
              <a:extLst>
                <a:ext uri="{FF2B5EF4-FFF2-40B4-BE49-F238E27FC236}">
                  <a16:creationId xmlns:a16="http://schemas.microsoft.com/office/drawing/2014/main" id="{1749A794-8964-A609-D52D-1195BE05A286}"/>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29" name="Freeform 31">
              <a:extLst>
                <a:ext uri="{FF2B5EF4-FFF2-40B4-BE49-F238E27FC236}">
                  <a16:creationId xmlns:a16="http://schemas.microsoft.com/office/drawing/2014/main" id="{C0958D67-24AA-C87F-AB3B-C4147902FC3B}"/>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0" name="Rectangle 29">
              <a:extLst>
                <a:ext uri="{FF2B5EF4-FFF2-40B4-BE49-F238E27FC236}">
                  <a16:creationId xmlns:a16="http://schemas.microsoft.com/office/drawing/2014/main" id="{BDE90BC0-500E-B78D-5269-C73AABF229C2}"/>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sp>
        <p:nvSpPr>
          <p:cNvPr id="25" name="Oval 24">
            <a:extLst>
              <a:ext uri="{FF2B5EF4-FFF2-40B4-BE49-F238E27FC236}">
                <a16:creationId xmlns:a16="http://schemas.microsoft.com/office/drawing/2014/main" id="{D28AA462-2895-8FE9-D7DF-EF8FA066EB62}"/>
              </a:ext>
            </a:extLst>
          </p:cNvPr>
          <p:cNvSpPr/>
          <p:nvPr/>
        </p:nvSpPr>
        <p:spPr>
          <a:xfrm rot="25465">
            <a:off x="5462136" y="2997341"/>
            <a:ext cx="1258862" cy="1258860"/>
          </a:xfrm>
          <a:prstGeom prst="ellipse">
            <a:avLst/>
          </a:prstGeom>
          <a:solidFill>
            <a:schemeClr val="accent5"/>
          </a:solidFill>
          <a:ln w="9525">
            <a:noFill/>
          </a:ln>
          <a:effectLst>
            <a:innerShdw blurRad="63500" dist="50800" dir="162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bg1"/>
              </a:solidFill>
              <a:latin typeface="+mn-lt"/>
            </a:endParaRPr>
          </a:p>
        </p:txBody>
      </p:sp>
      <p:sp>
        <p:nvSpPr>
          <p:cNvPr id="50" name="Text Placeholder 49">
            <a:extLst>
              <a:ext uri="{FF2B5EF4-FFF2-40B4-BE49-F238E27FC236}">
                <a16:creationId xmlns:a16="http://schemas.microsoft.com/office/drawing/2014/main" id="{F613E6D6-878B-B453-813B-C81ACB1EC4F1}"/>
              </a:ext>
            </a:extLst>
          </p:cNvPr>
          <p:cNvSpPr>
            <a:spLocks noGrp="1"/>
          </p:cNvSpPr>
          <p:nvPr>
            <p:ph type="body" sz="quarter" idx="10" hasCustomPrompt="1"/>
          </p:nvPr>
        </p:nvSpPr>
        <p:spPr>
          <a:xfrm>
            <a:off x="609600"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1</a:t>
            </a:r>
          </a:p>
        </p:txBody>
      </p:sp>
      <p:sp>
        <p:nvSpPr>
          <p:cNvPr id="51" name="Text Placeholder 49">
            <a:extLst>
              <a:ext uri="{FF2B5EF4-FFF2-40B4-BE49-F238E27FC236}">
                <a16:creationId xmlns:a16="http://schemas.microsoft.com/office/drawing/2014/main" id="{0D778ACC-9630-760B-9F08-43480783C060}"/>
              </a:ext>
            </a:extLst>
          </p:cNvPr>
          <p:cNvSpPr>
            <a:spLocks noGrp="1"/>
          </p:cNvSpPr>
          <p:nvPr>
            <p:ph type="body" sz="quarter" idx="11" hasCustomPrompt="1"/>
          </p:nvPr>
        </p:nvSpPr>
        <p:spPr>
          <a:xfrm>
            <a:off x="7981152"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2"/>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2</a:t>
            </a:r>
          </a:p>
        </p:txBody>
      </p:sp>
      <p:sp>
        <p:nvSpPr>
          <p:cNvPr id="52" name="Text Placeholder 49">
            <a:extLst>
              <a:ext uri="{FF2B5EF4-FFF2-40B4-BE49-F238E27FC236}">
                <a16:creationId xmlns:a16="http://schemas.microsoft.com/office/drawing/2014/main" id="{0F5CB697-063D-6A04-87B2-C8279E566F98}"/>
              </a:ext>
            </a:extLst>
          </p:cNvPr>
          <p:cNvSpPr>
            <a:spLocks noGrp="1"/>
          </p:cNvSpPr>
          <p:nvPr>
            <p:ph type="body" sz="quarter" idx="12" hasCustomPrompt="1"/>
          </p:nvPr>
        </p:nvSpPr>
        <p:spPr>
          <a:xfrm>
            <a:off x="7981152"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3"/>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2</a:t>
            </a:r>
          </a:p>
        </p:txBody>
      </p:sp>
      <p:sp>
        <p:nvSpPr>
          <p:cNvPr id="53" name="Text Placeholder 49">
            <a:extLst>
              <a:ext uri="{FF2B5EF4-FFF2-40B4-BE49-F238E27FC236}">
                <a16:creationId xmlns:a16="http://schemas.microsoft.com/office/drawing/2014/main" id="{154DE626-603D-FF73-E138-90EC3BC9828F}"/>
              </a:ext>
            </a:extLst>
          </p:cNvPr>
          <p:cNvSpPr>
            <a:spLocks noGrp="1"/>
          </p:cNvSpPr>
          <p:nvPr>
            <p:ph type="body" sz="quarter" idx="13" hasCustomPrompt="1"/>
          </p:nvPr>
        </p:nvSpPr>
        <p:spPr>
          <a:xfrm>
            <a:off x="609600"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4"/>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4</a:t>
            </a:r>
          </a:p>
        </p:txBody>
      </p:sp>
      <p:sp>
        <p:nvSpPr>
          <p:cNvPr id="54" name="Text Placeholder 49">
            <a:extLst>
              <a:ext uri="{FF2B5EF4-FFF2-40B4-BE49-F238E27FC236}">
                <a16:creationId xmlns:a16="http://schemas.microsoft.com/office/drawing/2014/main" id="{F2DAE40C-EACC-5FFD-85BF-863B96C484DF}"/>
              </a:ext>
            </a:extLst>
          </p:cNvPr>
          <p:cNvSpPr>
            <a:spLocks noGrp="1"/>
          </p:cNvSpPr>
          <p:nvPr>
            <p:ph type="body" sz="quarter" idx="14" hasCustomPrompt="1"/>
          </p:nvPr>
        </p:nvSpPr>
        <p:spPr>
          <a:xfrm>
            <a:off x="609600"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5" name="Text Placeholder 49">
            <a:extLst>
              <a:ext uri="{FF2B5EF4-FFF2-40B4-BE49-F238E27FC236}">
                <a16:creationId xmlns:a16="http://schemas.microsoft.com/office/drawing/2014/main" id="{63779F07-01BE-F026-D7F5-83278EDA8FF4}"/>
              </a:ext>
            </a:extLst>
          </p:cNvPr>
          <p:cNvSpPr>
            <a:spLocks noGrp="1"/>
          </p:cNvSpPr>
          <p:nvPr>
            <p:ph type="body" sz="quarter" idx="15" hasCustomPrompt="1"/>
          </p:nvPr>
        </p:nvSpPr>
        <p:spPr>
          <a:xfrm>
            <a:off x="7981152"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7" name="Text Placeholder 49">
            <a:extLst>
              <a:ext uri="{FF2B5EF4-FFF2-40B4-BE49-F238E27FC236}">
                <a16:creationId xmlns:a16="http://schemas.microsoft.com/office/drawing/2014/main" id="{C1216BF0-8278-522F-F502-4B90E970BC1B}"/>
              </a:ext>
            </a:extLst>
          </p:cNvPr>
          <p:cNvSpPr>
            <a:spLocks noGrp="1"/>
          </p:cNvSpPr>
          <p:nvPr>
            <p:ph type="body" sz="quarter" idx="16" hasCustomPrompt="1"/>
          </p:nvPr>
        </p:nvSpPr>
        <p:spPr>
          <a:xfrm>
            <a:off x="7981152"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8" name="Text Placeholder 49">
            <a:extLst>
              <a:ext uri="{FF2B5EF4-FFF2-40B4-BE49-F238E27FC236}">
                <a16:creationId xmlns:a16="http://schemas.microsoft.com/office/drawing/2014/main" id="{0CF8EFD0-CFBB-9F3F-EBD3-2808777F0954}"/>
              </a:ext>
            </a:extLst>
          </p:cNvPr>
          <p:cNvSpPr>
            <a:spLocks noGrp="1"/>
          </p:cNvSpPr>
          <p:nvPr>
            <p:ph type="body" sz="quarter" idx="17" hasCustomPrompt="1"/>
          </p:nvPr>
        </p:nvSpPr>
        <p:spPr>
          <a:xfrm>
            <a:off x="609600"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61" name="Picture Placeholder 60">
            <a:extLst>
              <a:ext uri="{FF2B5EF4-FFF2-40B4-BE49-F238E27FC236}">
                <a16:creationId xmlns:a16="http://schemas.microsoft.com/office/drawing/2014/main" id="{98A908B8-B47A-5285-2570-D809F37B9664}"/>
              </a:ext>
            </a:extLst>
          </p:cNvPr>
          <p:cNvSpPr>
            <a:spLocks noGrp="1"/>
          </p:cNvSpPr>
          <p:nvPr>
            <p:ph type="pic" sz="quarter" idx="19" hasCustomPrompt="1"/>
          </p:nvPr>
        </p:nvSpPr>
        <p:spPr>
          <a:xfrm>
            <a:off x="4742510" y="2521243"/>
            <a:ext cx="365760" cy="365760"/>
          </a:xfrm>
        </p:spPr>
        <p:txBody>
          <a:bodyPr/>
          <a:lstStyle>
            <a:lvl1pPr marL="0" indent="0" rtl="0">
              <a:lnSpc>
                <a:spcPct val="100000"/>
              </a:lnSpc>
              <a:spcBef>
                <a:spcPts val="0"/>
              </a:spcBef>
              <a:buNone/>
              <a:defRPr sz="1400"/>
            </a:lvl1pPr>
          </a:lstStyle>
          <a:p>
            <a:r>
              <a:rPr lang="en-AU" sz="1600">
                <a:solidFill>
                  <a:schemeClr val="bg1"/>
                </a:solidFill>
                <a:latin typeface="+mn-lt"/>
              </a:rPr>
              <a:t>icon</a:t>
            </a:r>
          </a:p>
        </p:txBody>
      </p:sp>
      <p:sp>
        <p:nvSpPr>
          <p:cNvPr id="63" name="Picture Placeholder 60">
            <a:extLst>
              <a:ext uri="{FF2B5EF4-FFF2-40B4-BE49-F238E27FC236}">
                <a16:creationId xmlns:a16="http://schemas.microsoft.com/office/drawing/2014/main" id="{8E6FDE73-0816-CEFF-31FA-F029F1EC9D99}"/>
              </a:ext>
            </a:extLst>
          </p:cNvPr>
          <p:cNvSpPr>
            <a:spLocks noGrp="1"/>
          </p:cNvSpPr>
          <p:nvPr>
            <p:ph type="pic" sz="quarter" idx="21" hasCustomPrompt="1"/>
          </p:nvPr>
        </p:nvSpPr>
        <p:spPr>
          <a:xfrm>
            <a:off x="4760982" y="4430265"/>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
        <p:nvSpPr>
          <p:cNvPr id="64" name="Picture Placeholder 60">
            <a:extLst>
              <a:ext uri="{FF2B5EF4-FFF2-40B4-BE49-F238E27FC236}">
                <a16:creationId xmlns:a16="http://schemas.microsoft.com/office/drawing/2014/main" id="{FD655BBB-06CA-CB12-E674-B48E131BDB50}"/>
              </a:ext>
            </a:extLst>
          </p:cNvPr>
          <p:cNvSpPr>
            <a:spLocks noGrp="1"/>
          </p:cNvSpPr>
          <p:nvPr>
            <p:ph type="pic" sz="quarter" idx="22" hasCustomPrompt="1"/>
          </p:nvPr>
        </p:nvSpPr>
        <p:spPr>
          <a:xfrm>
            <a:off x="6879911" y="4430265"/>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
        <p:nvSpPr>
          <p:cNvPr id="65" name="Picture Placeholder 60">
            <a:extLst>
              <a:ext uri="{FF2B5EF4-FFF2-40B4-BE49-F238E27FC236}">
                <a16:creationId xmlns:a16="http://schemas.microsoft.com/office/drawing/2014/main" id="{26A2CC01-5371-C5EB-5EC5-8CCD468380AC}"/>
              </a:ext>
            </a:extLst>
          </p:cNvPr>
          <p:cNvSpPr>
            <a:spLocks noGrp="1"/>
          </p:cNvSpPr>
          <p:nvPr>
            <p:ph type="pic" sz="quarter" idx="20" hasCustomPrompt="1"/>
          </p:nvPr>
        </p:nvSpPr>
        <p:spPr>
          <a:xfrm>
            <a:off x="5704050" y="3239254"/>
            <a:ext cx="775035" cy="775034"/>
          </a:xfrm>
          <a:prstGeom prst="rect">
            <a:avLst/>
          </a:prstGeom>
        </p:spPr>
        <p:txBody>
          <a:bodyPr/>
          <a:lstStyle>
            <a:lvl1pPr marL="0" indent="0" rtl="0">
              <a:lnSpc>
                <a:spcPct val="100000"/>
              </a:lnSpc>
              <a:spcBef>
                <a:spcPts val="0"/>
              </a:spcBef>
              <a:buNone/>
              <a:defRPr sz="1400"/>
            </a:lvl1pPr>
          </a:lstStyle>
          <a:p>
            <a:r>
              <a:rPr lang="en-AU" sz="1600">
                <a:solidFill>
                  <a:schemeClr val="bg1"/>
                </a:solidFill>
                <a:latin typeface="+mn-lt"/>
              </a:rPr>
              <a:t>Icon or Image</a:t>
            </a:r>
          </a:p>
        </p:txBody>
      </p:sp>
      <p:sp>
        <p:nvSpPr>
          <p:cNvPr id="66" name="Picture Placeholder 60">
            <a:extLst>
              <a:ext uri="{FF2B5EF4-FFF2-40B4-BE49-F238E27FC236}">
                <a16:creationId xmlns:a16="http://schemas.microsoft.com/office/drawing/2014/main" id="{7F67F4C9-78F3-1D3D-8F95-3A719EE27701}"/>
              </a:ext>
            </a:extLst>
          </p:cNvPr>
          <p:cNvSpPr>
            <a:spLocks noGrp="1"/>
          </p:cNvSpPr>
          <p:nvPr>
            <p:ph type="pic" sz="quarter" idx="23" hasCustomPrompt="1"/>
          </p:nvPr>
        </p:nvSpPr>
        <p:spPr>
          <a:xfrm>
            <a:off x="7015069" y="2521243"/>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Tree>
    <p:extLst>
      <p:ext uri="{BB962C8B-B14F-4D97-AF65-F5344CB8AC3E}">
        <p14:creationId xmlns:p14="http://schemas.microsoft.com/office/powerpoint/2010/main" val="4157904872"/>
      </p:ext>
    </p:extLst>
  </p:cSld>
  <p:clrMapOvr>
    <a:masterClrMapping/>
  </p:clrMapOvr>
  <p:extLst>
    <p:ext uri="{DCECCB84-F9BA-43D5-87BE-67443E8EF086}">
      <p15:sldGuideLst xmlns:p15="http://schemas.microsoft.com/office/powerpoint/2012/main">
        <p15:guide id="1" orient="horz" pos="3952">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AM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482333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grpSp>
        <p:nvGrpSpPr>
          <p:cNvPr id="133" name="Group 132">
            <a:extLst>
              <a:ext uri="{FF2B5EF4-FFF2-40B4-BE49-F238E27FC236}">
                <a16:creationId xmlns:a16="http://schemas.microsoft.com/office/drawing/2014/main" id="{452DD93E-0857-7CCF-BB58-C0AD031D888E}"/>
              </a:ext>
            </a:extLst>
          </p:cNvPr>
          <p:cNvGrpSpPr/>
          <p:nvPr/>
        </p:nvGrpSpPr>
        <p:grpSpPr>
          <a:xfrm>
            <a:off x="639082" y="2178231"/>
            <a:ext cx="2071434" cy="3508194"/>
            <a:chOff x="639082" y="2368731"/>
            <a:chExt cx="2071434" cy="3508194"/>
          </a:xfrm>
        </p:grpSpPr>
        <p:sp>
          <p:nvSpPr>
            <p:cNvPr id="134" name="Rectangle: Rounded Corners 133">
              <a:extLst>
                <a:ext uri="{FF2B5EF4-FFF2-40B4-BE49-F238E27FC236}">
                  <a16:creationId xmlns:a16="http://schemas.microsoft.com/office/drawing/2014/main" id="{0A738DC4-5F4E-E7EB-EB07-9DD9A2F943EE}"/>
                </a:ext>
              </a:extLst>
            </p:cNvPr>
            <p:cNvSpPr/>
            <p:nvPr/>
          </p:nvSpPr>
          <p:spPr>
            <a:xfrm>
              <a:off x="639082"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noProof="0">
                <a:ln>
                  <a:noFill/>
                </a:ln>
                <a:solidFill>
                  <a:srgbClr val="0D003F"/>
                </a:solidFill>
                <a:effectLst/>
                <a:uLnTx/>
                <a:uFillTx/>
                <a:latin typeface="Arial"/>
              </a:endParaRPr>
            </a:p>
          </p:txBody>
        </p:sp>
        <p:sp>
          <p:nvSpPr>
            <p:cNvPr id="135" name="Rectangle: Rounded Corners 134">
              <a:extLst>
                <a:ext uri="{FF2B5EF4-FFF2-40B4-BE49-F238E27FC236}">
                  <a16:creationId xmlns:a16="http://schemas.microsoft.com/office/drawing/2014/main" id="{43A37A8D-D086-C302-BADD-FF732646FEA0}"/>
                </a:ext>
              </a:extLst>
            </p:cNvPr>
            <p:cNvSpPr/>
            <p:nvPr/>
          </p:nvSpPr>
          <p:spPr>
            <a:xfrm>
              <a:off x="691602"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36" name="Freeform: Shape 135">
              <a:extLst>
                <a:ext uri="{FF2B5EF4-FFF2-40B4-BE49-F238E27FC236}">
                  <a16:creationId xmlns:a16="http://schemas.microsoft.com/office/drawing/2014/main" id="{E40A798E-80D3-882F-A796-58440CD14464}"/>
                </a:ext>
              </a:extLst>
            </p:cNvPr>
            <p:cNvSpPr/>
            <p:nvPr/>
          </p:nvSpPr>
          <p:spPr>
            <a:xfrm>
              <a:off x="2255354"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37" name="Group 136">
            <a:extLst>
              <a:ext uri="{FF2B5EF4-FFF2-40B4-BE49-F238E27FC236}">
                <a16:creationId xmlns:a16="http://schemas.microsoft.com/office/drawing/2014/main" id="{70E68981-9182-E827-221F-F8DE940F9DF9}"/>
              </a:ext>
            </a:extLst>
          </p:cNvPr>
          <p:cNvGrpSpPr/>
          <p:nvPr/>
        </p:nvGrpSpPr>
        <p:grpSpPr>
          <a:xfrm>
            <a:off x="2852209" y="2178231"/>
            <a:ext cx="2071434" cy="3508194"/>
            <a:chOff x="2864893" y="2368731"/>
            <a:chExt cx="2071434" cy="3508194"/>
          </a:xfrm>
        </p:grpSpPr>
        <p:sp>
          <p:nvSpPr>
            <p:cNvPr id="138" name="Rectangle: Rounded Corners 137">
              <a:extLst>
                <a:ext uri="{FF2B5EF4-FFF2-40B4-BE49-F238E27FC236}">
                  <a16:creationId xmlns:a16="http://schemas.microsoft.com/office/drawing/2014/main" id="{B9784E0A-A84D-8836-1BDA-93201F7DDACF}"/>
                </a:ext>
              </a:extLst>
            </p:cNvPr>
            <p:cNvSpPr/>
            <p:nvPr/>
          </p:nvSpPr>
          <p:spPr>
            <a:xfrm>
              <a:off x="2864893"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39" name="Rectangle: Rounded Corners 138">
              <a:extLst>
                <a:ext uri="{FF2B5EF4-FFF2-40B4-BE49-F238E27FC236}">
                  <a16:creationId xmlns:a16="http://schemas.microsoft.com/office/drawing/2014/main" id="{0C0E46B5-339F-B0B6-AA89-A2AAC62A1864}"/>
                </a:ext>
              </a:extLst>
            </p:cNvPr>
            <p:cNvSpPr/>
            <p:nvPr/>
          </p:nvSpPr>
          <p:spPr>
            <a:xfrm>
              <a:off x="29203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0" name="Freeform: Shape 139">
              <a:extLst>
                <a:ext uri="{FF2B5EF4-FFF2-40B4-BE49-F238E27FC236}">
                  <a16:creationId xmlns:a16="http://schemas.microsoft.com/office/drawing/2014/main" id="{75FBB2B4-4272-9431-36A5-1787962EEA52}"/>
                </a:ext>
              </a:extLst>
            </p:cNvPr>
            <p:cNvSpPr/>
            <p:nvPr/>
          </p:nvSpPr>
          <p:spPr>
            <a:xfrm>
              <a:off x="4485631"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1" name="Group 140">
            <a:extLst>
              <a:ext uri="{FF2B5EF4-FFF2-40B4-BE49-F238E27FC236}">
                <a16:creationId xmlns:a16="http://schemas.microsoft.com/office/drawing/2014/main" id="{499F2083-E7E9-34CE-8FF0-4B5E06B19B03}"/>
              </a:ext>
            </a:extLst>
          </p:cNvPr>
          <p:cNvGrpSpPr/>
          <p:nvPr/>
        </p:nvGrpSpPr>
        <p:grpSpPr>
          <a:xfrm>
            <a:off x="5065336" y="2178231"/>
            <a:ext cx="2071434" cy="3508194"/>
            <a:chOff x="5090705" y="2368731"/>
            <a:chExt cx="2071434" cy="3508194"/>
          </a:xfrm>
        </p:grpSpPr>
        <p:sp>
          <p:nvSpPr>
            <p:cNvPr id="142" name="Rectangle: Rounded Corners 141">
              <a:extLst>
                <a:ext uri="{FF2B5EF4-FFF2-40B4-BE49-F238E27FC236}">
                  <a16:creationId xmlns:a16="http://schemas.microsoft.com/office/drawing/2014/main" id="{4BBB573D-3E7C-8BB9-D175-67461A9B9076}"/>
                </a:ext>
              </a:extLst>
            </p:cNvPr>
            <p:cNvSpPr/>
            <p:nvPr/>
          </p:nvSpPr>
          <p:spPr>
            <a:xfrm>
              <a:off x="5090705"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3" name="Rectangle: Rounded Corners 142">
              <a:extLst>
                <a:ext uri="{FF2B5EF4-FFF2-40B4-BE49-F238E27FC236}">
                  <a16:creationId xmlns:a16="http://schemas.microsoft.com/office/drawing/2014/main" id="{3C97E5EA-9A90-1C4D-77C0-2434C2741368}"/>
                </a:ext>
              </a:extLst>
            </p:cNvPr>
            <p:cNvSpPr/>
            <p:nvPr/>
          </p:nvSpPr>
          <p:spPr>
            <a:xfrm>
              <a:off x="5149028"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4" name="Freeform: Shape 143">
              <a:extLst>
                <a:ext uri="{FF2B5EF4-FFF2-40B4-BE49-F238E27FC236}">
                  <a16:creationId xmlns:a16="http://schemas.microsoft.com/office/drawing/2014/main" id="{31DE1FF3-592B-9A0B-A376-99A5B6169C81}"/>
                </a:ext>
              </a:extLst>
            </p:cNvPr>
            <p:cNvSpPr/>
            <p:nvPr/>
          </p:nvSpPr>
          <p:spPr>
            <a:xfrm>
              <a:off x="6714568"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F34EB7DE-02F2-7C7F-203E-1287C23203AB}"/>
              </a:ext>
            </a:extLst>
          </p:cNvPr>
          <p:cNvGrpSpPr/>
          <p:nvPr/>
        </p:nvGrpSpPr>
        <p:grpSpPr>
          <a:xfrm>
            <a:off x="7278463" y="2178231"/>
            <a:ext cx="2071434" cy="3508194"/>
            <a:chOff x="7316517" y="2368731"/>
            <a:chExt cx="2071434" cy="3508194"/>
          </a:xfrm>
        </p:grpSpPr>
        <p:sp>
          <p:nvSpPr>
            <p:cNvPr id="146" name="Rectangle: Rounded Corners 145">
              <a:extLst>
                <a:ext uri="{FF2B5EF4-FFF2-40B4-BE49-F238E27FC236}">
                  <a16:creationId xmlns:a16="http://schemas.microsoft.com/office/drawing/2014/main" id="{0B86E04E-2545-0642-99A0-4B221B8AEF59}"/>
                </a:ext>
              </a:extLst>
            </p:cNvPr>
            <p:cNvSpPr/>
            <p:nvPr/>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D508E1DE-5C5A-4EFC-C9B1-311689DC630C}"/>
                </a:ext>
              </a:extLst>
            </p:cNvPr>
            <p:cNvSpPr/>
            <p:nvPr/>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8" name="Freeform: Shape 147">
              <a:extLst>
                <a:ext uri="{FF2B5EF4-FFF2-40B4-BE49-F238E27FC236}">
                  <a16:creationId xmlns:a16="http://schemas.microsoft.com/office/drawing/2014/main" id="{650012BE-858D-534D-E592-9EA66B17ED80}"/>
                </a:ext>
              </a:extLst>
            </p:cNvPr>
            <p:cNvSpPr/>
            <p:nvPr/>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9" name="Group 148">
            <a:extLst>
              <a:ext uri="{FF2B5EF4-FFF2-40B4-BE49-F238E27FC236}">
                <a16:creationId xmlns:a16="http://schemas.microsoft.com/office/drawing/2014/main" id="{E0E4F160-9C02-A61F-C663-542532C4CC0A}"/>
              </a:ext>
            </a:extLst>
          </p:cNvPr>
          <p:cNvGrpSpPr/>
          <p:nvPr/>
        </p:nvGrpSpPr>
        <p:grpSpPr>
          <a:xfrm>
            <a:off x="9491589" y="2178231"/>
            <a:ext cx="2071434" cy="3508194"/>
            <a:chOff x="7316517" y="2368731"/>
            <a:chExt cx="2071434" cy="3508194"/>
          </a:xfrm>
        </p:grpSpPr>
        <p:sp>
          <p:nvSpPr>
            <p:cNvPr id="150" name="Rectangle: Rounded Corners 149">
              <a:extLst>
                <a:ext uri="{FF2B5EF4-FFF2-40B4-BE49-F238E27FC236}">
                  <a16:creationId xmlns:a16="http://schemas.microsoft.com/office/drawing/2014/main" id="{04FA3C5A-E4E2-66AC-B629-AD1D51008214}"/>
                </a:ext>
              </a:extLst>
            </p:cNvPr>
            <p:cNvSpPr/>
            <p:nvPr/>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51" name="Rectangle: Rounded Corners 150">
              <a:extLst>
                <a:ext uri="{FF2B5EF4-FFF2-40B4-BE49-F238E27FC236}">
                  <a16:creationId xmlns:a16="http://schemas.microsoft.com/office/drawing/2014/main" id="{C79B9860-AD2E-D29C-8820-C7C4CC88C8F2}"/>
                </a:ext>
              </a:extLst>
            </p:cNvPr>
            <p:cNvSpPr/>
            <p:nvPr/>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52" name="Freeform: Shape 151">
              <a:extLst>
                <a:ext uri="{FF2B5EF4-FFF2-40B4-BE49-F238E27FC236}">
                  <a16:creationId xmlns:a16="http://schemas.microsoft.com/office/drawing/2014/main" id="{5894FD43-0BAF-C254-E880-4E1D2BDC30CA}"/>
                </a:ext>
              </a:extLst>
            </p:cNvPr>
            <p:cNvSpPr/>
            <p:nvPr/>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sp>
        <p:nvSpPr>
          <p:cNvPr id="153" name="Oval 152">
            <a:extLst>
              <a:ext uri="{FF2B5EF4-FFF2-40B4-BE49-F238E27FC236}">
                <a16:creationId xmlns:a16="http://schemas.microsoft.com/office/drawing/2014/main" id="{E90AFDEB-1C25-9858-18D6-FC062662E0C9}"/>
              </a:ext>
            </a:extLst>
          </p:cNvPr>
          <p:cNvSpPr/>
          <p:nvPr/>
        </p:nvSpPr>
        <p:spPr>
          <a:xfrm>
            <a:off x="1013334"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4" name="Picture Placeholder 45">
            <a:extLst>
              <a:ext uri="{FF2B5EF4-FFF2-40B4-BE49-F238E27FC236}">
                <a16:creationId xmlns:a16="http://schemas.microsoft.com/office/drawing/2014/main" id="{09E51239-4AC0-149E-3447-DFD349CE6340}"/>
              </a:ext>
            </a:extLst>
          </p:cNvPr>
          <p:cNvSpPr>
            <a:spLocks noGrp="1"/>
          </p:cNvSpPr>
          <p:nvPr>
            <p:ph type="pic" sz="quarter" idx="14"/>
          </p:nvPr>
        </p:nvSpPr>
        <p:spPr>
          <a:xfrm>
            <a:off x="990474"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5" name="Oval 154">
            <a:extLst>
              <a:ext uri="{FF2B5EF4-FFF2-40B4-BE49-F238E27FC236}">
                <a16:creationId xmlns:a16="http://schemas.microsoft.com/office/drawing/2014/main" id="{1317B4D5-4B55-EA40-7AF4-0A7EB6973D9D}"/>
              </a:ext>
            </a:extLst>
          </p:cNvPr>
          <p:cNvSpPr/>
          <p:nvPr/>
        </p:nvSpPr>
        <p:spPr>
          <a:xfrm>
            <a:off x="320360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6" name="Picture Placeholder 45">
            <a:extLst>
              <a:ext uri="{FF2B5EF4-FFF2-40B4-BE49-F238E27FC236}">
                <a16:creationId xmlns:a16="http://schemas.microsoft.com/office/drawing/2014/main" id="{F4C1BB09-BB62-D1F0-16F9-1F1817E41019}"/>
              </a:ext>
            </a:extLst>
          </p:cNvPr>
          <p:cNvSpPr>
            <a:spLocks noGrp="1"/>
          </p:cNvSpPr>
          <p:nvPr>
            <p:ph type="pic" sz="quarter" idx="15"/>
          </p:nvPr>
        </p:nvSpPr>
        <p:spPr>
          <a:xfrm>
            <a:off x="3203601"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7" name="Oval 156">
            <a:extLst>
              <a:ext uri="{FF2B5EF4-FFF2-40B4-BE49-F238E27FC236}">
                <a16:creationId xmlns:a16="http://schemas.microsoft.com/office/drawing/2014/main" id="{39696C3E-9A3D-FFD7-5870-103309C621C7}"/>
              </a:ext>
            </a:extLst>
          </p:cNvPr>
          <p:cNvSpPr/>
          <p:nvPr/>
        </p:nvSpPr>
        <p:spPr>
          <a:xfrm>
            <a:off x="5416728"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8" name="Picture Placeholder 45">
            <a:extLst>
              <a:ext uri="{FF2B5EF4-FFF2-40B4-BE49-F238E27FC236}">
                <a16:creationId xmlns:a16="http://schemas.microsoft.com/office/drawing/2014/main" id="{E42F987F-04A8-7752-AFBF-12EBA508C9BD}"/>
              </a:ext>
            </a:extLst>
          </p:cNvPr>
          <p:cNvSpPr>
            <a:spLocks noGrp="1"/>
          </p:cNvSpPr>
          <p:nvPr>
            <p:ph type="pic" sz="quarter" idx="16"/>
          </p:nvPr>
        </p:nvSpPr>
        <p:spPr>
          <a:xfrm>
            <a:off x="5416728"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9" name="Oval 158">
            <a:extLst>
              <a:ext uri="{FF2B5EF4-FFF2-40B4-BE49-F238E27FC236}">
                <a16:creationId xmlns:a16="http://schemas.microsoft.com/office/drawing/2014/main" id="{4370E844-3BF7-DC10-B485-522A8C79288A}"/>
              </a:ext>
            </a:extLst>
          </p:cNvPr>
          <p:cNvSpPr/>
          <p:nvPr/>
        </p:nvSpPr>
        <p:spPr>
          <a:xfrm>
            <a:off x="7629855"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60" name="Picture Placeholder 45">
            <a:extLst>
              <a:ext uri="{FF2B5EF4-FFF2-40B4-BE49-F238E27FC236}">
                <a16:creationId xmlns:a16="http://schemas.microsoft.com/office/drawing/2014/main" id="{0C884C1E-6BE5-13F9-FA84-748377500A70}"/>
              </a:ext>
            </a:extLst>
          </p:cNvPr>
          <p:cNvSpPr>
            <a:spLocks noGrp="1"/>
          </p:cNvSpPr>
          <p:nvPr>
            <p:ph type="pic" sz="quarter" idx="17"/>
          </p:nvPr>
        </p:nvSpPr>
        <p:spPr>
          <a:xfrm>
            <a:off x="7629855"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61" name="Oval 160">
            <a:extLst>
              <a:ext uri="{FF2B5EF4-FFF2-40B4-BE49-F238E27FC236}">
                <a16:creationId xmlns:a16="http://schemas.microsoft.com/office/drawing/2014/main" id="{32A31883-1985-C234-ED35-14A2C8C2CA03}"/>
              </a:ext>
            </a:extLst>
          </p:cNvPr>
          <p:cNvSpPr/>
          <p:nvPr/>
        </p:nvSpPr>
        <p:spPr>
          <a:xfrm>
            <a:off x="984298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62" name="Picture Placeholder 45">
            <a:extLst>
              <a:ext uri="{FF2B5EF4-FFF2-40B4-BE49-F238E27FC236}">
                <a16:creationId xmlns:a16="http://schemas.microsoft.com/office/drawing/2014/main" id="{F055A74C-3702-FBA2-C217-7D7B2E94DDF7}"/>
              </a:ext>
            </a:extLst>
          </p:cNvPr>
          <p:cNvSpPr>
            <a:spLocks noGrp="1"/>
          </p:cNvSpPr>
          <p:nvPr>
            <p:ph type="pic" sz="quarter" idx="18"/>
          </p:nvPr>
        </p:nvSpPr>
        <p:spPr>
          <a:xfrm>
            <a:off x="9842981"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63" name="Text Placeholder 78">
            <a:extLst>
              <a:ext uri="{FF2B5EF4-FFF2-40B4-BE49-F238E27FC236}">
                <a16:creationId xmlns:a16="http://schemas.microsoft.com/office/drawing/2014/main" id="{A8E497BA-939B-2335-1FFE-580150E5C22A}"/>
              </a:ext>
            </a:extLst>
          </p:cNvPr>
          <p:cNvSpPr>
            <a:spLocks noGrp="1"/>
          </p:cNvSpPr>
          <p:nvPr>
            <p:ph type="body" sz="quarter" idx="19" hasCustomPrompt="1"/>
          </p:nvPr>
        </p:nvSpPr>
        <p:spPr>
          <a:xfrm>
            <a:off x="821359"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4" name="Text Placeholder 78">
            <a:extLst>
              <a:ext uri="{FF2B5EF4-FFF2-40B4-BE49-F238E27FC236}">
                <a16:creationId xmlns:a16="http://schemas.microsoft.com/office/drawing/2014/main" id="{08EE1BF1-C239-00F8-3E05-839DABED7F3C}"/>
              </a:ext>
            </a:extLst>
          </p:cNvPr>
          <p:cNvSpPr>
            <a:spLocks noGrp="1"/>
          </p:cNvSpPr>
          <p:nvPr>
            <p:ph type="body" sz="quarter" idx="20" hasCustomPrompt="1"/>
          </p:nvPr>
        </p:nvSpPr>
        <p:spPr>
          <a:xfrm>
            <a:off x="821359"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5" name="Text Placeholder 78">
            <a:extLst>
              <a:ext uri="{FF2B5EF4-FFF2-40B4-BE49-F238E27FC236}">
                <a16:creationId xmlns:a16="http://schemas.microsoft.com/office/drawing/2014/main" id="{86A7A0CD-9F9B-63B6-ED70-EEA749A07F4B}"/>
              </a:ext>
            </a:extLst>
          </p:cNvPr>
          <p:cNvSpPr>
            <a:spLocks noGrp="1"/>
          </p:cNvSpPr>
          <p:nvPr>
            <p:ph type="body" sz="quarter" idx="21" hasCustomPrompt="1"/>
          </p:nvPr>
        </p:nvSpPr>
        <p:spPr>
          <a:xfrm>
            <a:off x="3034486"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6" name="Text Placeholder 78">
            <a:extLst>
              <a:ext uri="{FF2B5EF4-FFF2-40B4-BE49-F238E27FC236}">
                <a16:creationId xmlns:a16="http://schemas.microsoft.com/office/drawing/2014/main" id="{949DBB1B-273C-B1A7-CEE3-E8942B0730A9}"/>
              </a:ext>
            </a:extLst>
          </p:cNvPr>
          <p:cNvSpPr>
            <a:spLocks noGrp="1"/>
          </p:cNvSpPr>
          <p:nvPr>
            <p:ph type="body" sz="quarter" idx="22" hasCustomPrompt="1"/>
          </p:nvPr>
        </p:nvSpPr>
        <p:spPr>
          <a:xfrm>
            <a:off x="3034486"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7" name="Text Placeholder 78">
            <a:extLst>
              <a:ext uri="{FF2B5EF4-FFF2-40B4-BE49-F238E27FC236}">
                <a16:creationId xmlns:a16="http://schemas.microsoft.com/office/drawing/2014/main" id="{025C7375-EFC5-FADB-52EE-E4FFF07ABF86}"/>
              </a:ext>
            </a:extLst>
          </p:cNvPr>
          <p:cNvSpPr>
            <a:spLocks noGrp="1"/>
          </p:cNvSpPr>
          <p:nvPr>
            <p:ph type="body" sz="quarter" idx="23" hasCustomPrompt="1"/>
          </p:nvPr>
        </p:nvSpPr>
        <p:spPr>
          <a:xfrm>
            <a:off x="5247613"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8" name="Text Placeholder 78">
            <a:extLst>
              <a:ext uri="{FF2B5EF4-FFF2-40B4-BE49-F238E27FC236}">
                <a16:creationId xmlns:a16="http://schemas.microsoft.com/office/drawing/2014/main" id="{2AD1DF34-66DB-160F-D5F1-0FFF9C4AD509}"/>
              </a:ext>
            </a:extLst>
          </p:cNvPr>
          <p:cNvSpPr>
            <a:spLocks noGrp="1"/>
          </p:cNvSpPr>
          <p:nvPr>
            <p:ph type="body" sz="quarter" idx="24" hasCustomPrompt="1"/>
          </p:nvPr>
        </p:nvSpPr>
        <p:spPr>
          <a:xfrm>
            <a:off x="5247613"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9" name="Text Placeholder 78">
            <a:extLst>
              <a:ext uri="{FF2B5EF4-FFF2-40B4-BE49-F238E27FC236}">
                <a16:creationId xmlns:a16="http://schemas.microsoft.com/office/drawing/2014/main" id="{6498E5EE-AE5A-BE1A-E654-744EB47AB948}"/>
              </a:ext>
            </a:extLst>
          </p:cNvPr>
          <p:cNvSpPr>
            <a:spLocks noGrp="1"/>
          </p:cNvSpPr>
          <p:nvPr>
            <p:ph type="body" sz="quarter" idx="25" hasCustomPrompt="1"/>
          </p:nvPr>
        </p:nvSpPr>
        <p:spPr>
          <a:xfrm>
            <a:off x="7460740"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0" name="Text Placeholder 78">
            <a:extLst>
              <a:ext uri="{FF2B5EF4-FFF2-40B4-BE49-F238E27FC236}">
                <a16:creationId xmlns:a16="http://schemas.microsoft.com/office/drawing/2014/main" id="{6E86DCC4-41ED-E447-FF75-0EA65D112C7E}"/>
              </a:ext>
            </a:extLst>
          </p:cNvPr>
          <p:cNvSpPr>
            <a:spLocks noGrp="1"/>
          </p:cNvSpPr>
          <p:nvPr>
            <p:ph type="body" sz="quarter" idx="26" hasCustomPrompt="1"/>
          </p:nvPr>
        </p:nvSpPr>
        <p:spPr>
          <a:xfrm>
            <a:off x="7460740"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1" name="Text Placeholder 78">
            <a:extLst>
              <a:ext uri="{FF2B5EF4-FFF2-40B4-BE49-F238E27FC236}">
                <a16:creationId xmlns:a16="http://schemas.microsoft.com/office/drawing/2014/main" id="{9A7B9203-873E-50EE-2C33-6E85A0FBC618}"/>
              </a:ext>
            </a:extLst>
          </p:cNvPr>
          <p:cNvSpPr>
            <a:spLocks noGrp="1"/>
          </p:cNvSpPr>
          <p:nvPr>
            <p:ph type="body" sz="quarter" idx="27" hasCustomPrompt="1"/>
          </p:nvPr>
        </p:nvSpPr>
        <p:spPr>
          <a:xfrm>
            <a:off x="9673866"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2" name="Text Placeholder 78">
            <a:extLst>
              <a:ext uri="{FF2B5EF4-FFF2-40B4-BE49-F238E27FC236}">
                <a16:creationId xmlns:a16="http://schemas.microsoft.com/office/drawing/2014/main" id="{7AD72D11-56E9-6D04-B5A1-FBBF1CD754F8}"/>
              </a:ext>
            </a:extLst>
          </p:cNvPr>
          <p:cNvSpPr>
            <a:spLocks noGrp="1"/>
          </p:cNvSpPr>
          <p:nvPr>
            <p:ph type="body" sz="quarter" idx="28" hasCustomPrompt="1"/>
          </p:nvPr>
        </p:nvSpPr>
        <p:spPr>
          <a:xfrm>
            <a:off x="9673866"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Tree>
    <p:extLst>
      <p:ext uri="{BB962C8B-B14F-4D97-AF65-F5344CB8AC3E}">
        <p14:creationId xmlns:p14="http://schemas.microsoft.com/office/powerpoint/2010/main" val="1741046694"/>
      </p:ext>
    </p:extLst>
  </p:cSld>
  <p:clrMapOvr>
    <a:masterClrMapping/>
  </p:clrMapOvr>
  <p:extLst>
    <p:ext uri="{DCECCB84-F9BA-43D5-87BE-67443E8EF086}">
      <p15:sldGuideLst xmlns:p15="http://schemas.microsoft.com/office/powerpoint/2012/main">
        <p15:guide id="1" orient="horz" pos="3952">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09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519536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lvl1pPr rtl="0">
              <a:defRPr/>
            </a:lvl1pPr>
          </a:lstStyle>
          <a:p>
            <a:fld id="{1775B394-D9F9-4F0C-B15D-605F45CB9E9F}" type="datetime1">
              <a:rPr lang="en-AU" smtClean="0"/>
              <a:pPr/>
              <a:t>14/01/2026</a:t>
            </a:fld>
            <a:endParaRPr lang="en-AU"/>
          </a:p>
        </p:txBody>
      </p:sp>
      <p:sp>
        <p:nvSpPr>
          <p:cNvPr id="5" name="Rectangle 4">
            <a:extLst>
              <a:ext uri="{FF2B5EF4-FFF2-40B4-BE49-F238E27FC236}">
                <a16:creationId xmlns:a16="http://schemas.microsoft.com/office/drawing/2014/main" id="{CEF5D1AC-CDC5-136C-5B05-E834F61A0B2C}"/>
              </a:ext>
            </a:extLst>
          </p:cNvPr>
          <p:cNvSpPr/>
          <p:nvPr/>
        </p:nvSpPr>
        <p:spPr>
          <a:xfrm>
            <a:off x="-971550" y="5800427"/>
            <a:ext cx="374650" cy="374650"/>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9" name="Rectangle 8">
            <a:extLst>
              <a:ext uri="{FF2B5EF4-FFF2-40B4-BE49-F238E27FC236}">
                <a16:creationId xmlns:a16="http://schemas.microsoft.com/office/drawing/2014/main" id="{D20796B7-BDA5-E4E3-BE36-BEB5ECBF2E65}"/>
              </a:ext>
            </a:extLst>
          </p:cNvPr>
          <p:cNvSpPr/>
          <p:nvPr/>
        </p:nvSpPr>
        <p:spPr>
          <a:xfrm>
            <a:off x="-971550" y="3252210"/>
            <a:ext cx="374650" cy="374650"/>
          </a:xfrm>
          <a:prstGeom prst="rect">
            <a:avLst/>
          </a:prstGeom>
          <a:solidFill>
            <a:srgbClr val="24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0" name="Rectangle 9">
            <a:extLst>
              <a:ext uri="{FF2B5EF4-FFF2-40B4-BE49-F238E27FC236}">
                <a16:creationId xmlns:a16="http://schemas.microsoft.com/office/drawing/2014/main" id="{8B1EF6DB-4561-89E6-2549-0291054D83FA}"/>
              </a:ext>
            </a:extLst>
          </p:cNvPr>
          <p:cNvSpPr/>
          <p:nvPr/>
        </p:nvSpPr>
        <p:spPr>
          <a:xfrm>
            <a:off x="-971550" y="3761853"/>
            <a:ext cx="374650" cy="374650"/>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1" name="Rectangle 10">
            <a:extLst>
              <a:ext uri="{FF2B5EF4-FFF2-40B4-BE49-F238E27FC236}">
                <a16:creationId xmlns:a16="http://schemas.microsoft.com/office/drawing/2014/main" id="{3BEDDCDB-2F47-EDC0-6376-C38E4853557A}"/>
              </a:ext>
            </a:extLst>
          </p:cNvPr>
          <p:cNvSpPr/>
          <p:nvPr/>
        </p:nvSpPr>
        <p:spPr>
          <a:xfrm>
            <a:off x="-971550" y="4271496"/>
            <a:ext cx="374650" cy="374650"/>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2" name="Rectangle 11">
            <a:extLst>
              <a:ext uri="{FF2B5EF4-FFF2-40B4-BE49-F238E27FC236}">
                <a16:creationId xmlns:a16="http://schemas.microsoft.com/office/drawing/2014/main" id="{BA4145FE-D8B4-81C8-6A09-CC2EE5C245CD}"/>
              </a:ext>
            </a:extLst>
          </p:cNvPr>
          <p:cNvSpPr/>
          <p:nvPr/>
        </p:nvSpPr>
        <p:spPr>
          <a:xfrm>
            <a:off x="-971550" y="4781139"/>
            <a:ext cx="374650" cy="374650"/>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5" name="Rectangle 14">
            <a:extLst>
              <a:ext uri="{FF2B5EF4-FFF2-40B4-BE49-F238E27FC236}">
                <a16:creationId xmlns:a16="http://schemas.microsoft.com/office/drawing/2014/main" id="{51B80D20-6269-178B-0C06-565489FC3E99}"/>
              </a:ext>
            </a:extLst>
          </p:cNvPr>
          <p:cNvSpPr/>
          <p:nvPr/>
        </p:nvSpPr>
        <p:spPr>
          <a:xfrm>
            <a:off x="-971550" y="5290782"/>
            <a:ext cx="374650" cy="374650"/>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4" name="Slide Number Placeholder 7">
            <a:extLst>
              <a:ext uri="{FF2B5EF4-FFF2-40B4-BE49-F238E27FC236}">
                <a16:creationId xmlns:a16="http://schemas.microsoft.com/office/drawing/2014/main" id="{36D9F87C-8D3E-9734-BEE3-333C3F32B339}"/>
              </a:ext>
            </a:extLst>
          </p:cNvPr>
          <p:cNvSpPr>
            <a:spLocks noGrp="1"/>
          </p:cNvSpPr>
          <p:nvPr>
            <p:ph type="sldNum" sz="quarter" idx="12"/>
          </p:nvPr>
        </p:nvSpPr>
        <p:spPr>
          <a:xfrm>
            <a:off x="11676000" y="6544866"/>
            <a:ext cx="516000" cy="287734"/>
          </a:xfrm>
        </p:spPr>
        <p:txBody>
          <a:bodyPr/>
          <a:lstStyle>
            <a:lvl1pPr rtl="0">
              <a:defRPr/>
            </a:lvl1pPr>
          </a:lstStyle>
          <a:p>
            <a:fld id="{3A98EE3D-8CD1-4C3F-BD1C-C98C9596463C}" type="slidenum">
              <a:rPr lang="en-AU" smtClean="0"/>
              <a:pPr/>
              <a:t>‹#›</a:t>
            </a:fld>
            <a:endParaRPr lang="en-AU"/>
          </a:p>
        </p:txBody>
      </p: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b="0" smtClean="0"/>
              <a:pPr rtl="0"/>
              <a:t>‹#›</a:t>
            </a:fld>
            <a:endParaRPr lang="en-AU"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Tree>
    <p:extLst>
      <p:ext uri="{BB962C8B-B14F-4D97-AF65-F5344CB8AC3E}">
        <p14:creationId xmlns:p14="http://schemas.microsoft.com/office/powerpoint/2010/main" val="2275437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3942032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sp>
        <p:nvSpPr>
          <p:cNvPr id="28" name="Text Placeholder 27">
            <a:extLst>
              <a:ext uri="{FF2B5EF4-FFF2-40B4-BE49-F238E27FC236}">
                <a16:creationId xmlns:a16="http://schemas.microsoft.com/office/drawing/2014/main" id="{E6280945-1AF7-67F6-9191-657D4A43491D}"/>
              </a:ext>
            </a:extLst>
          </p:cNvPr>
          <p:cNvSpPr>
            <a:spLocks noGrp="1"/>
          </p:cNvSpPr>
          <p:nvPr>
            <p:ph type="body" sz="quarter" idx="10"/>
          </p:nvPr>
        </p:nvSpPr>
        <p:spPr>
          <a:xfrm>
            <a:off x="609600" y="1027523"/>
            <a:ext cx="10972800" cy="5258977"/>
          </a:xfrm>
        </p:spPr>
        <p:txBody>
          <a:bodyPr/>
          <a:lstStyle>
            <a:lvl1pPr rtl="0">
              <a:defRPr sz="2000">
                <a:latin typeface="+mn-lt"/>
              </a:defRPr>
            </a:lvl1pPr>
            <a:lvl2pPr rtl="0">
              <a:defRPr sz="2000">
                <a:latin typeface="+mn-lt"/>
              </a:defRPr>
            </a:lvl2pPr>
            <a:lvl3pPr rtl="0">
              <a:defRPr sz="2000">
                <a:latin typeface="+mn-lt"/>
              </a:defRPr>
            </a:lvl3pPr>
            <a:lvl4pPr rtl="0">
              <a:defRPr sz="2000">
                <a:latin typeface="+mn-lt"/>
              </a:defRPr>
            </a:lvl4pPr>
            <a:lvl5pPr rtl="0">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66762571"/>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8761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2000" cy="6858001"/>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6962774" y="1366046"/>
            <a:ext cx="5229225" cy="4140198"/>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cxnSp>
        <p:nvCxnSpPr>
          <p:cNvPr id="11" name="Straight Connector 10">
            <a:extLst>
              <a:ext uri="{FF2B5EF4-FFF2-40B4-BE49-F238E27FC236}">
                <a16:creationId xmlns:a16="http://schemas.microsoft.com/office/drawing/2014/main" id="{FD717AE0-4421-FB70-5C0F-FC6CC3DADAF4}"/>
              </a:ext>
            </a:extLst>
          </p:cNvPr>
          <p:cNvCxnSpPr>
            <a:cxnSpLocks/>
          </p:cNvCxnSpPr>
          <p:nvPr/>
        </p:nvCxnSpPr>
        <p:spPr>
          <a:xfrm>
            <a:off x="7478711" y="3808916"/>
            <a:ext cx="1809828"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478711" y="2203635"/>
            <a:ext cx="4199483" cy="677108"/>
          </a:xfrm>
        </p:spPr>
        <p:txBody>
          <a:bodyPr wrap="square">
            <a:noAutofit/>
          </a:bodyPr>
          <a:lstStyle>
            <a:lvl1pPr marL="0" indent="0" rtl="0">
              <a:lnSpc>
                <a:spcPct val="100000"/>
              </a:lnSpc>
              <a:spcBef>
                <a:spcPts val="0"/>
              </a:spcBef>
              <a:buNone/>
              <a:defRPr sz="4400" b="1">
                <a:solidFill>
                  <a:schemeClr val="bg1"/>
                </a:solidFill>
              </a:defRPr>
            </a:lvl1pPr>
          </a:lstStyle>
          <a:p>
            <a:pPr lvl="0"/>
            <a:r>
              <a:rPr lang="en-AU"/>
              <a:t>TITLE</a:t>
            </a:r>
          </a:p>
        </p:txBody>
      </p:sp>
      <p:sp>
        <p:nvSpPr>
          <p:cNvPr id="16" name="Text Placeholder 14">
            <a:extLst>
              <a:ext uri="{FF2B5EF4-FFF2-40B4-BE49-F238E27FC236}">
                <a16:creationId xmlns:a16="http://schemas.microsoft.com/office/drawing/2014/main" id="{9DF89BA7-7EA6-DB4A-622E-B6571114760F}"/>
              </a:ext>
            </a:extLst>
          </p:cNvPr>
          <p:cNvSpPr>
            <a:spLocks noGrp="1"/>
          </p:cNvSpPr>
          <p:nvPr>
            <p:ph type="body" sz="quarter" idx="11" hasCustomPrompt="1"/>
          </p:nvPr>
        </p:nvSpPr>
        <p:spPr>
          <a:xfrm>
            <a:off x="7478711" y="3151259"/>
            <a:ext cx="4199483" cy="430887"/>
          </a:xfrm>
        </p:spPr>
        <p:txBody>
          <a:bodyPr wrap="square">
            <a:spAutoFit/>
          </a:bodyPr>
          <a:lstStyle>
            <a:lvl1pPr marL="0" indent="0" rtl="0">
              <a:lnSpc>
                <a:spcPct val="100000"/>
              </a:lnSpc>
              <a:spcBef>
                <a:spcPts val="0"/>
              </a:spcBef>
              <a:buNone/>
              <a:defRPr sz="2800" b="1">
                <a:solidFill>
                  <a:schemeClr val="bg1"/>
                </a:solidFill>
              </a:defRPr>
            </a:lvl1pPr>
          </a:lstStyle>
          <a:p>
            <a:pPr lvl="0"/>
            <a:r>
              <a:rPr lang="en-AU"/>
              <a:t>SUBTITLE</a:t>
            </a:r>
          </a:p>
        </p:txBody>
      </p:sp>
      <p:sp>
        <p:nvSpPr>
          <p:cNvPr id="18" name="Text Placeholder 14">
            <a:extLst>
              <a:ext uri="{FF2B5EF4-FFF2-40B4-BE49-F238E27FC236}">
                <a16:creationId xmlns:a16="http://schemas.microsoft.com/office/drawing/2014/main" id="{29B0E3E8-F5D3-CA27-013B-16FAC668047F}"/>
              </a:ext>
            </a:extLst>
          </p:cNvPr>
          <p:cNvSpPr>
            <a:spLocks noGrp="1"/>
          </p:cNvSpPr>
          <p:nvPr>
            <p:ph type="body" sz="quarter" idx="13" hasCustomPrompt="1"/>
          </p:nvPr>
        </p:nvSpPr>
        <p:spPr>
          <a:xfrm>
            <a:off x="7478711" y="4077951"/>
            <a:ext cx="4199483" cy="215444"/>
          </a:xfrm>
        </p:spPr>
        <p:txBody>
          <a:bodyPr wrap="square">
            <a:spAutoFit/>
          </a:bodyPr>
          <a:lstStyle>
            <a:lvl1pPr marL="0" indent="0" rtl="0">
              <a:lnSpc>
                <a:spcPct val="100000"/>
              </a:lnSpc>
              <a:spcBef>
                <a:spcPts val="0"/>
              </a:spcBef>
              <a:buNone/>
              <a:defRPr sz="1400" b="0">
                <a:solidFill>
                  <a:schemeClr val="bg1"/>
                </a:solidFill>
              </a:defRPr>
            </a:lvl1pPr>
          </a:lstStyle>
          <a:p>
            <a:pPr lvl="0"/>
            <a:r>
              <a:rPr lang="en-AU"/>
              <a:t>DATE</a:t>
            </a:r>
          </a:p>
        </p:txBody>
      </p:sp>
    </p:spTree>
    <p:extLst>
      <p:ext uri="{BB962C8B-B14F-4D97-AF65-F5344CB8AC3E}">
        <p14:creationId xmlns:p14="http://schemas.microsoft.com/office/powerpoint/2010/main" val="200422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userDrawn="1">
            <p:custDataLst>
              <p:tags r:id="rId1"/>
            </p:custDataLst>
            <p:extLst>
              <p:ext uri="{D42A27DB-BD31-4B8C-83A1-F6EECF244321}">
                <p14:modId xmlns:p14="http://schemas.microsoft.com/office/powerpoint/2010/main" val="3548988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2000" cy="6858001"/>
          </a:xfrm>
          <a:prstGeom prst="rect">
            <a:avLst/>
          </a:prstGeom>
        </p:spPr>
      </p:pic>
      <p:sp>
        <p:nvSpPr>
          <p:cNvPr id="9" name="Rectangle 8">
            <a:extLst>
              <a:ext uri="{FF2B5EF4-FFF2-40B4-BE49-F238E27FC236}">
                <a16:creationId xmlns:a16="http://schemas.microsoft.com/office/drawing/2014/main" id="{0774F02B-3CA5-A492-9835-2743087EFEB3}"/>
              </a:ext>
            </a:extLst>
          </p:cNvPr>
          <p:cNvSpPr/>
          <p:nvPr userDrawn="1"/>
        </p:nvSpPr>
        <p:spPr>
          <a:xfrm>
            <a:off x="6962774" y="1366046"/>
            <a:ext cx="5229225" cy="4140198"/>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p>
        </p:txBody>
      </p:sp>
      <p:cxnSp>
        <p:nvCxnSpPr>
          <p:cNvPr id="11" name="Straight Connector 10">
            <a:extLst>
              <a:ext uri="{FF2B5EF4-FFF2-40B4-BE49-F238E27FC236}">
                <a16:creationId xmlns:a16="http://schemas.microsoft.com/office/drawing/2014/main" id="{FD717AE0-4421-FB70-5C0F-FC6CC3DADAF4}"/>
              </a:ext>
            </a:extLst>
          </p:cNvPr>
          <p:cNvCxnSpPr>
            <a:cxnSpLocks/>
          </p:cNvCxnSpPr>
          <p:nvPr userDrawn="1"/>
        </p:nvCxnSpPr>
        <p:spPr>
          <a:xfrm>
            <a:off x="7478711" y="3808916"/>
            <a:ext cx="1809828"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478711" y="2203635"/>
            <a:ext cx="4199483" cy="677108"/>
          </a:xfrm>
        </p:spPr>
        <p:txBody>
          <a:bodyPr wrap="square">
            <a:noAutofit/>
          </a:bodyPr>
          <a:lstStyle>
            <a:lvl1pPr marL="0" indent="0">
              <a:lnSpc>
                <a:spcPct val="100000"/>
              </a:lnSpc>
              <a:spcBef>
                <a:spcPts val="0"/>
              </a:spcBef>
              <a:buNone/>
              <a:defRPr sz="4400" b="1">
                <a:solidFill>
                  <a:schemeClr val="bg1"/>
                </a:solidFill>
              </a:defRPr>
            </a:lvl1pPr>
          </a:lstStyle>
          <a:p>
            <a:pPr lvl="0"/>
            <a:r>
              <a:rPr lang="en-US"/>
              <a:t>TITLE</a:t>
            </a:r>
            <a:endParaRPr lang="en-IN"/>
          </a:p>
        </p:txBody>
      </p:sp>
      <p:sp>
        <p:nvSpPr>
          <p:cNvPr id="16" name="Text Placeholder 14">
            <a:extLst>
              <a:ext uri="{FF2B5EF4-FFF2-40B4-BE49-F238E27FC236}">
                <a16:creationId xmlns:a16="http://schemas.microsoft.com/office/drawing/2014/main" id="{9DF89BA7-7EA6-DB4A-622E-B6571114760F}"/>
              </a:ext>
            </a:extLst>
          </p:cNvPr>
          <p:cNvSpPr>
            <a:spLocks noGrp="1"/>
          </p:cNvSpPr>
          <p:nvPr>
            <p:ph type="body" sz="quarter" idx="11" hasCustomPrompt="1"/>
          </p:nvPr>
        </p:nvSpPr>
        <p:spPr>
          <a:xfrm>
            <a:off x="7478711" y="3151259"/>
            <a:ext cx="4199483" cy="430887"/>
          </a:xfrm>
        </p:spPr>
        <p:txBody>
          <a:bodyPr wrap="square">
            <a:spAutoFit/>
          </a:bodyPr>
          <a:lstStyle>
            <a:lvl1pPr marL="0" indent="0">
              <a:lnSpc>
                <a:spcPct val="100000"/>
              </a:lnSpc>
              <a:spcBef>
                <a:spcPts val="0"/>
              </a:spcBef>
              <a:buNone/>
              <a:defRPr sz="2800" b="1">
                <a:solidFill>
                  <a:schemeClr val="bg1"/>
                </a:solidFill>
              </a:defRPr>
            </a:lvl1pPr>
          </a:lstStyle>
          <a:p>
            <a:pPr lvl="0"/>
            <a:r>
              <a:rPr lang="en-US"/>
              <a:t>SUBTITLE</a:t>
            </a:r>
            <a:endParaRPr lang="en-IN"/>
          </a:p>
        </p:txBody>
      </p:sp>
      <p:sp>
        <p:nvSpPr>
          <p:cNvPr id="18" name="Text Placeholder 14">
            <a:extLst>
              <a:ext uri="{FF2B5EF4-FFF2-40B4-BE49-F238E27FC236}">
                <a16:creationId xmlns:a16="http://schemas.microsoft.com/office/drawing/2014/main" id="{29B0E3E8-F5D3-CA27-013B-16FAC668047F}"/>
              </a:ext>
            </a:extLst>
          </p:cNvPr>
          <p:cNvSpPr>
            <a:spLocks noGrp="1"/>
          </p:cNvSpPr>
          <p:nvPr>
            <p:ph type="body" sz="quarter" idx="13" hasCustomPrompt="1"/>
          </p:nvPr>
        </p:nvSpPr>
        <p:spPr>
          <a:xfrm>
            <a:off x="7478711" y="4077951"/>
            <a:ext cx="4199483" cy="215444"/>
          </a:xfrm>
        </p:spPr>
        <p:txBody>
          <a:bodyPr wrap="square">
            <a:spAutoFit/>
          </a:bodyPr>
          <a:lstStyle>
            <a:lvl1pPr marL="0" indent="0">
              <a:lnSpc>
                <a:spcPct val="100000"/>
              </a:lnSpc>
              <a:spcBef>
                <a:spcPts val="0"/>
              </a:spcBef>
              <a:buNone/>
              <a:defRPr sz="1400" b="0">
                <a:solidFill>
                  <a:schemeClr val="bg1"/>
                </a:solidFill>
              </a:defRPr>
            </a:lvl1pPr>
          </a:lstStyle>
          <a:p>
            <a:pPr lvl="0"/>
            <a:r>
              <a:rPr lang="en-US"/>
              <a:t>DATE</a:t>
            </a:r>
          </a:p>
        </p:txBody>
      </p:sp>
    </p:spTree>
    <p:extLst>
      <p:ext uri="{BB962C8B-B14F-4D97-AF65-F5344CB8AC3E}">
        <p14:creationId xmlns:p14="http://schemas.microsoft.com/office/powerpoint/2010/main" val="212590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6096000" y="774700"/>
            <a:ext cx="6095999"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
        <p:nvSpPr>
          <p:cNvPr id="23" name="Oval 22">
            <a:extLst>
              <a:ext uri="{FF2B5EF4-FFF2-40B4-BE49-F238E27FC236}">
                <a16:creationId xmlns:a16="http://schemas.microsoft.com/office/drawing/2014/main" id="{DD2DFBE5-21FF-EEC4-6DE5-B8ED1880B2CA}"/>
              </a:ext>
            </a:extLst>
          </p:cNvPr>
          <p:cNvSpPr/>
          <p:nvPr/>
        </p:nvSpPr>
        <p:spPr>
          <a:xfrm>
            <a:off x="10984936" y="2516952"/>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43982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323165" y="1389069"/>
            <a:ext cx="4199483" cy="677108"/>
          </a:xfrm>
        </p:spPr>
        <p:txBody>
          <a:bodyPr wrap="square">
            <a:noAutofit/>
          </a:bodyPr>
          <a:lstStyle>
            <a:lvl1pPr marL="0" indent="0" algn="r" rtl="0">
              <a:lnSpc>
                <a:spcPct val="100000"/>
              </a:lnSpc>
              <a:spcBef>
                <a:spcPts val="0"/>
              </a:spcBef>
              <a:buNone/>
              <a:defRPr sz="5400" b="1">
                <a:solidFill>
                  <a:schemeClr val="bg1"/>
                </a:solidFill>
              </a:defRPr>
            </a:lvl1pPr>
          </a:lstStyle>
          <a:p>
            <a:pPr lvl="0"/>
            <a:r>
              <a:rPr lang="en-AU"/>
              <a:t>THANKYOU</a:t>
            </a:r>
          </a:p>
        </p:txBody>
      </p:sp>
      <p:sp>
        <p:nvSpPr>
          <p:cNvPr id="10" name="Text Placeholder 2">
            <a:extLst>
              <a:ext uri="{FF2B5EF4-FFF2-40B4-BE49-F238E27FC236}">
                <a16:creationId xmlns:a16="http://schemas.microsoft.com/office/drawing/2014/main" id="{10BBBE15-ABF1-D3E0-5500-AD9A0592B8BC}"/>
              </a:ext>
            </a:extLst>
          </p:cNvPr>
          <p:cNvSpPr>
            <a:spLocks noGrp="1"/>
          </p:cNvSpPr>
          <p:nvPr>
            <p:ph type="body" sz="quarter" idx="29" hasCustomPrompt="1"/>
          </p:nvPr>
        </p:nvSpPr>
        <p:spPr>
          <a:xfrm>
            <a:off x="6998650" y="2570365"/>
            <a:ext cx="3714750" cy="430887"/>
          </a:xfrm>
        </p:spPr>
        <p:txBody>
          <a:bodyPr/>
          <a:lstStyle>
            <a:lvl1pPr marL="0" indent="0" algn="r" rtl="0">
              <a:lnSpc>
                <a:spcPct val="100000"/>
              </a:lnSpc>
              <a:spcBef>
                <a:spcPts val="0"/>
              </a:spcBef>
              <a:buNone/>
              <a:defRPr>
                <a:solidFill>
                  <a:schemeClr val="bg1"/>
                </a:solidFill>
              </a:defRPr>
            </a:lvl1pPr>
          </a:lstStyle>
          <a:p>
            <a:r>
              <a:rPr lang="en-AU"/>
              <a:t>Address </a:t>
            </a:r>
            <a:br>
              <a:rPr lang="en-AU"/>
            </a:br>
            <a:r>
              <a:rPr lang="en-AU" b="0"/>
              <a:t>#123, enter your address here </a:t>
            </a:r>
          </a:p>
        </p:txBody>
      </p:sp>
      <p:sp>
        <p:nvSpPr>
          <p:cNvPr id="12" name="Text Placeholder 3">
            <a:extLst>
              <a:ext uri="{FF2B5EF4-FFF2-40B4-BE49-F238E27FC236}">
                <a16:creationId xmlns:a16="http://schemas.microsoft.com/office/drawing/2014/main" id="{7EC91A5F-2348-DECA-BB47-CB51313B4F4B}"/>
              </a:ext>
            </a:extLst>
          </p:cNvPr>
          <p:cNvSpPr>
            <a:spLocks noGrp="1"/>
          </p:cNvSpPr>
          <p:nvPr>
            <p:ph type="body" sz="quarter" idx="30" hasCustomPrompt="1"/>
          </p:nvPr>
        </p:nvSpPr>
        <p:spPr>
          <a:xfrm>
            <a:off x="6998650" y="3405393"/>
            <a:ext cx="3714750" cy="430887"/>
          </a:xfrm>
        </p:spPr>
        <p:txBody>
          <a:bodyPr/>
          <a:lstStyle>
            <a:lvl1pPr marL="0" indent="0" algn="r" rtl="0">
              <a:lnSpc>
                <a:spcPct val="100000"/>
              </a:lnSpc>
              <a:spcBef>
                <a:spcPts val="0"/>
              </a:spcBef>
              <a:buNone/>
              <a:defRPr>
                <a:solidFill>
                  <a:schemeClr val="bg1"/>
                </a:solidFill>
              </a:defRPr>
            </a:lvl1pPr>
          </a:lstStyle>
          <a:p>
            <a:r>
              <a:rPr lang="en-AU"/>
              <a:t>Contact Number</a:t>
            </a:r>
            <a:br>
              <a:rPr lang="en-AU" b="0"/>
            </a:br>
            <a:r>
              <a:rPr lang="en-AU" b="0"/>
              <a:t>+123456789</a:t>
            </a:r>
          </a:p>
        </p:txBody>
      </p:sp>
      <p:sp>
        <p:nvSpPr>
          <p:cNvPr id="14" name="Text Placeholder 4">
            <a:extLst>
              <a:ext uri="{FF2B5EF4-FFF2-40B4-BE49-F238E27FC236}">
                <a16:creationId xmlns:a16="http://schemas.microsoft.com/office/drawing/2014/main" id="{205D91E2-F24C-529E-8B9F-2607543396A4}"/>
              </a:ext>
            </a:extLst>
          </p:cNvPr>
          <p:cNvSpPr>
            <a:spLocks noGrp="1"/>
          </p:cNvSpPr>
          <p:nvPr>
            <p:ph type="body" sz="quarter" idx="31" hasCustomPrompt="1"/>
          </p:nvPr>
        </p:nvSpPr>
        <p:spPr>
          <a:xfrm>
            <a:off x="6998650" y="4240421"/>
            <a:ext cx="3714750" cy="430887"/>
          </a:xfrm>
        </p:spPr>
        <p:txBody>
          <a:bodyPr/>
          <a:lstStyle>
            <a:lvl1pPr marL="0" indent="0" algn="r" rtl="0">
              <a:lnSpc>
                <a:spcPct val="100000"/>
              </a:lnSpc>
              <a:spcBef>
                <a:spcPts val="0"/>
              </a:spcBef>
              <a:buNone/>
              <a:defRPr>
                <a:solidFill>
                  <a:schemeClr val="bg1"/>
                </a:solidFill>
              </a:defRPr>
            </a:lvl1pPr>
          </a:lstStyle>
          <a:p>
            <a:r>
              <a:rPr lang="en-AU"/>
              <a:t>Email</a:t>
            </a:r>
            <a:br>
              <a:rPr lang="en-AU" b="0"/>
            </a:br>
            <a:r>
              <a:rPr lang="en-AU" b="0"/>
              <a:t>www.conatctinfo.co.in</a:t>
            </a:r>
          </a:p>
        </p:txBody>
      </p:sp>
      <p:sp>
        <p:nvSpPr>
          <p:cNvPr id="17" name="Text Placeholder 5">
            <a:extLst>
              <a:ext uri="{FF2B5EF4-FFF2-40B4-BE49-F238E27FC236}">
                <a16:creationId xmlns:a16="http://schemas.microsoft.com/office/drawing/2014/main" id="{4BC7E91E-A8FA-66C5-0A3A-7E3B964DC562}"/>
              </a:ext>
            </a:extLst>
          </p:cNvPr>
          <p:cNvSpPr>
            <a:spLocks noGrp="1"/>
          </p:cNvSpPr>
          <p:nvPr>
            <p:ph type="body" sz="quarter" idx="32" hasCustomPrompt="1"/>
          </p:nvPr>
        </p:nvSpPr>
        <p:spPr>
          <a:xfrm>
            <a:off x="6998650" y="5075450"/>
            <a:ext cx="3714750" cy="430887"/>
          </a:xfrm>
        </p:spPr>
        <p:txBody>
          <a:bodyPr/>
          <a:lstStyle>
            <a:lvl1pPr marL="0" indent="0" algn="r" rtl="0">
              <a:lnSpc>
                <a:spcPct val="100000"/>
              </a:lnSpc>
              <a:spcBef>
                <a:spcPts val="0"/>
              </a:spcBef>
              <a:buNone/>
              <a:defRPr>
                <a:solidFill>
                  <a:schemeClr val="bg1"/>
                </a:solidFill>
              </a:defRPr>
            </a:lvl1pPr>
          </a:lstStyle>
          <a:p>
            <a:r>
              <a:rPr lang="en-AU"/>
              <a:t>Website</a:t>
            </a:r>
            <a:br>
              <a:rPr lang="en-AU" b="0"/>
            </a:br>
            <a:r>
              <a:rPr lang="en-AU" b="0"/>
              <a:t>www.website.com</a:t>
            </a:r>
          </a:p>
        </p:txBody>
      </p:sp>
      <p:sp>
        <p:nvSpPr>
          <p:cNvPr id="24" name="Oval 23">
            <a:extLst>
              <a:ext uri="{FF2B5EF4-FFF2-40B4-BE49-F238E27FC236}">
                <a16:creationId xmlns:a16="http://schemas.microsoft.com/office/drawing/2014/main" id="{B4EEB3AA-8CD2-FACA-6FD9-7775923F2D27}"/>
              </a:ext>
            </a:extLst>
          </p:cNvPr>
          <p:cNvSpPr/>
          <p:nvPr/>
        </p:nvSpPr>
        <p:spPr>
          <a:xfrm>
            <a:off x="10984936" y="3351980"/>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5" name="Oval 24">
            <a:extLst>
              <a:ext uri="{FF2B5EF4-FFF2-40B4-BE49-F238E27FC236}">
                <a16:creationId xmlns:a16="http://schemas.microsoft.com/office/drawing/2014/main" id="{78F4585F-4660-29AB-91AA-4AFE1DF05A23}"/>
              </a:ext>
            </a:extLst>
          </p:cNvPr>
          <p:cNvSpPr/>
          <p:nvPr/>
        </p:nvSpPr>
        <p:spPr>
          <a:xfrm>
            <a:off x="10984936" y="4187008"/>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6" name="Oval 25">
            <a:extLst>
              <a:ext uri="{FF2B5EF4-FFF2-40B4-BE49-F238E27FC236}">
                <a16:creationId xmlns:a16="http://schemas.microsoft.com/office/drawing/2014/main" id="{DF2843D9-914E-59D3-03C3-184BDC123EA5}"/>
              </a:ext>
            </a:extLst>
          </p:cNvPr>
          <p:cNvSpPr/>
          <p:nvPr/>
        </p:nvSpPr>
        <p:spPr>
          <a:xfrm>
            <a:off x="10984936" y="5022037"/>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
        <p:nvSpPr>
          <p:cNvPr id="3" name="Picture Placeholder 2">
            <a:extLst>
              <a:ext uri="{FF2B5EF4-FFF2-40B4-BE49-F238E27FC236}">
                <a16:creationId xmlns:a16="http://schemas.microsoft.com/office/drawing/2014/main" id="{0E371D6E-8DA1-CFAC-DCBE-C0D01083F9FA}"/>
              </a:ext>
            </a:extLst>
          </p:cNvPr>
          <p:cNvSpPr>
            <a:spLocks noGrp="1"/>
          </p:cNvSpPr>
          <p:nvPr>
            <p:ph type="pic" sz="quarter" idx="33"/>
          </p:nvPr>
        </p:nvSpPr>
        <p:spPr>
          <a:xfrm>
            <a:off x="11116632" y="2648648"/>
            <a:ext cx="274320" cy="274320"/>
          </a:xfrm>
        </p:spPr>
        <p:txBody>
          <a:bodyPr/>
          <a:lstStyle>
            <a:lvl1pPr marL="0" indent="0">
              <a:buNone/>
              <a:defRPr sz="500"/>
            </a:lvl1pPr>
          </a:lstStyle>
          <a:p>
            <a:r>
              <a:rPr lang="en-US"/>
              <a:t>Click icon to add picture</a:t>
            </a:r>
            <a:endParaRPr lang="en-AU"/>
          </a:p>
        </p:txBody>
      </p:sp>
      <p:sp>
        <p:nvSpPr>
          <p:cNvPr id="4" name="Picture Placeholder 2">
            <a:extLst>
              <a:ext uri="{FF2B5EF4-FFF2-40B4-BE49-F238E27FC236}">
                <a16:creationId xmlns:a16="http://schemas.microsoft.com/office/drawing/2014/main" id="{C92BEFC2-3E91-4F73-F0BD-545D668AEA5B}"/>
              </a:ext>
            </a:extLst>
          </p:cNvPr>
          <p:cNvSpPr>
            <a:spLocks noGrp="1"/>
          </p:cNvSpPr>
          <p:nvPr>
            <p:ph type="pic" sz="quarter" idx="34"/>
          </p:nvPr>
        </p:nvSpPr>
        <p:spPr>
          <a:xfrm>
            <a:off x="11116632" y="3483676"/>
            <a:ext cx="274320" cy="274320"/>
          </a:xfrm>
        </p:spPr>
        <p:txBody>
          <a:bodyPr/>
          <a:lstStyle>
            <a:lvl1pPr marL="0" indent="0">
              <a:buNone/>
              <a:defRPr sz="500"/>
            </a:lvl1pPr>
          </a:lstStyle>
          <a:p>
            <a:r>
              <a:rPr lang="en-US"/>
              <a:t>Click icon to add picture</a:t>
            </a:r>
            <a:endParaRPr lang="en-AU"/>
          </a:p>
        </p:txBody>
      </p:sp>
      <p:sp>
        <p:nvSpPr>
          <p:cNvPr id="5" name="Picture Placeholder 2">
            <a:extLst>
              <a:ext uri="{FF2B5EF4-FFF2-40B4-BE49-F238E27FC236}">
                <a16:creationId xmlns:a16="http://schemas.microsoft.com/office/drawing/2014/main" id="{94AD1AB9-2D4F-B3F4-94E8-7100F46ED430}"/>
              </a:ext>
            </a:extLst>
          </p:cNvPr>
          <p:cNvSpPr>
            <a:spLocks noGrp="1"/>
          </p:cNvSpPr>
          <p:nvPr>
            <p:ph type="pic" sz="quarter" idx="35"/>
          </p:nvPr>
        </p:nvSpPr>
        <p:spPr>
          <a:xfrm>
            <a:off x="11116632" y="4318704"/>
            <a:ext cx="274320" cy="274320"/>
          </a:xfrm>
        </p:spPr>
        <p:txBody>
          <a:bodyPr/>
          <a:lstStyle>
            <a:lvl1pPr marL="0" indent="0">
              <a:buNone/>
              <a:defRPr sz="500"/>
            </a:lvl1pPr>
          </a:lstStyle>
          <a:p>
            <a:r>
              <a:rPr lang="en-US"/>
              <a:t>Click icon to add picture</a:t>
            </a:r>
            <a:endParaRPr lang="en-AU"/>
          </a:p>
        </p:txBody>
      </p:sp>
      <p:sp>
        <p:nvSpPr>
          <p:cNvPr id="7" name="Picture Placeholder 2">
            <a:extLst>
              <a:ext uri="{FF2B5EF4-FFF2-40B4-BE49-F238E27FC236}">
                <a16:creationId xmlns:a16="http://schemas.microsoft.com/office/drawing/2014/main" id="{554B26AF-560E-B514-D90E-B22A2DA4034C}"/>
              </a:ext>
            </a:extLst>
          </p:cNvPr>
          <p:cNvSpPr>
            <a:spLocks noGrp="1"/>
          </p:cNvSpPr>
          <p:nvPr>
            <p:ph type="pic" sz="quarter" idx="36"/>
          </p:nvPr>
        </p:nvSpPr>
        <p:spPr>
          <a:xfrm>
            <a:off x="11116632" y="5153733"/>
            <a:ext cx="274320" cy="274320"/>
          </a:xfrm>
        </p:spPr>
        <p:txBody>
          <a:bodyPr/>
          <a:lstStyle>
            <a:lvl1pPr marL="0" indent="0">
              <a:buNone/>
              <a:defRPr sz="500"/>
            </a:lvl1pPr>
          </a:lstStyle>
          <a:p>
            <a:r>
              <a:rPr lang="en-US"/>
              <a:t>Click icon to add picture</a:t>
            </a:r>
            <a:endParaRPr lang="en-AU"/>
          </a:p>
        </p:txBody>
      </p:sp>
    </p:spTree>
    <p:extLst>
      <p:ext uri="{BB962C8B-B14F-4D97-AF65-F5344CB8AC3E}">
        <p14:creationId xmlns:p14="http://schemas.microsoft.com/office/powerpoint/2010/main" val="583707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Cover_pag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8761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D9114865-98CD-93EB-8678-B3D578FDFAD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3139" r="2797" b="2797"/>
          <a:stretch/>
        </p:blipFill>
        <p:spPr>
          <a:xfrm>
            <a:off x="0" y="0"/>
            <a:ext cx="12191998" cy="5359078"/>
          </a:xfrm>
          <a:prstGeom prst="rect">
            <a:avLst/>
          </a:prstGeom>
        </p:spPr>
      </p:pic>
      <p:pic>
        <p:nvPicPr>
          <p:cNvPr id="13" name="Picture 12" descr="A white text with colorful bars on a black background&#10;&#10;Description automatically generated">
            <a:extLst>
              <a:ext uri="{FF2B5EF4-FFF2-40B4-BE49-F238E27FC236}">
                <a16:creationId xmlns:a16="http://schemas.microsoft.com/office/drawing/2014/main" id="{4D529141-BE24-D309-E455-6427A2AC6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8673" y="5992204"/>
            <a:ext cx="1424183" cy="770114"/>
          </a:xfrm>
          <a:prstGeom prst="rect">
            <a:avLst/>
          </a:prstGeom>
        </p:spPr>
      </p:pic>
      <p:sp>
        <p:nvSpPr>
          <p:cNvPr id="2" name="Rectangle 1">
            <a:extLst>
              <a:ext uri="{FF2B5EF4-FFF2-40B4-BE49-F238E27FC236}">
                <a16:creationId xmlns:a16="http://schemas.microsoft.com/office/drawing/2014/main" id="{328B6D68-B84D-B68F-A0B8-A15CDAB2F743}"/>
              </a:ext>
            </a:extLst>
          </p:cNvPr>
          <p:cNvSpPr/>
          <p:nvPr/>
        </p:nvSpPr>
        <p:spPr>
          <a:xfrm>
            <a:off x="1" y="5359078"/>
            <a:ext cx="12191999" cy="1498923"/>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
        <p:nvSpPr>
          <p:cNvPr id="3" name="Rectangle 2">
            <a:extLst>
              <a:ext uri="{FF2B5EF4-FFF2-40B4-BE49-F238E27FC236}">
                <a16:creationId xmlns:a16="http://schemas.microsoft.com/office/drawing/2014/main" id="{E8569BB7-BF7C-4D7A-CDB3-729D432CE2D6}"/>
              </a:ext>
            </a:extLst>
          </p:cNvPr>
          <p:cNvSpPr/>
          <p:nvPr/>
        </p:nvSpPr>
        <p:spPr>
          <a:xfrm>
            <a:off x="0" y="0"/>
            <a:ext cx="12191999" cy="685800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spTree>
    <p:extLst>
      <p:ext uri="{BB962C8B-B14F-4D97-AF65-F5344CB8AC3E}">
        <p14:creationId xmlns:p14="http://schemas.microsoft.com/office/powerpoint/2010/main" val="2499933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_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p:nvSpPr>
        <p:spPr>
          <a:xfrm>
            <a:off x="5567423" y="774700"/>
            <a:ext cx="6624576"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1400"/>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p:custDataLst>
              <p:tags r:id="rId1"/>
            </p:custDataLst>
            <p:extLst>
              <p:ext uri="{D42A27DB-BD31-4B8C-83A1-F6EECF244321}">
                <p14:modId xmlns:p14="http://schemas.microsoft.com/office/powerpoint/2010/main" val="143982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Tree>
    <p:extLst>
      <p:ext uri="{BB962C8B-B14F-4D97-AF65-F5344CB8AC3E}">
        <p14:creationId xmlns:p14="http://schemas.microsoft.com/office/powerpoint/2010/main" val="4038654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able &amp;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1122401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sp>
        <p:nvSpPr>
          <p:cNvPr id="3" name="Table Placeholder 2">
            <a:extLst>
              <a:ext uri="{FF2B5EF4-FFF2-40B4-BE49-F238E27FC236}">
                <a16:creationId xmlns:a16="http://schemas.microsoft.com/office/drawing/2014/main" id="{54BAAA91-1BAD-FF11-2EA5-7D9D499BB44B}"/>
              </a:ext>
            </a:extLst>
          </p:cNvPr>
          <p:cNvSpPr>
            <a:spLocks noGrp="1"/>
          </p:cNvSpPr>
          <p:nvPr>
            <p:ph type="tbl" sz="quarter" idx="11"/>
          </p:nvPr>
        </p:nvSpPr>
        <p:spPr>
          <a:xfrm>
            <a:off x="609600" y="1027523"/>
            <a:ext cx="5343524" cy="5258977"/>
          </a:xfrm>
        </p:spPr>
        <p:txBody>
          <a:bodyPr/>
          <a:lstStyle/>
          <a:p>
            <a:r>
              <a:rPr lang="en-US"/>
              <a:t>Click icon to add table</a:t>
            </a:r>
            <a:endParaRPr lang="en-IN"/>
          </a:p>
        </p:txBody>
      </p:sp>
      <p:sp>
        <p:nvSpPr>
          <p:cNvPr id="6" name="Chart Placeholder 5">
            <a:extLst>
              <a:ext uri="{FF2B5EF4-FFF2-40B4-BE49-F238E27FC236}">
                <a16:creationId xmlns:a16="http://schemas.microsoft.com/office/drawing/2014/main" id="{8B6FFA4C-E158-782A-5E40-CC0C1964CBAE}"/>
              </a:ext>
            </a:extLst>
          </p:cNvPr>
          <p:cNvSpPr>
            <a:spLocks noGrp="1"/>
          </p:cNvSpPr>
          <p:nvPr>
            <p:ph type="chart" sz="quarter" idx="12"/>
          </p:nvPr>
        </p:nvSpPr>
        <p:spPr>
          <a:xfrm>
            <a:off x="6238876" y="1027523"/>
            <a:ext cx="5343524" cy="5258977"/>
          </a:xfrm>
        </p:spPr>
        <p:txBody>
          <a:bodyPr/>
          <a:lstStyle/>
          <a:p>
            <a:r>
              <a:rPr lang="en-US"/>
              <a:t>Click icon to add chart</a:t>
            </a:r>
            <a:endParaRPr lang="en-IN"/>
          </a:p>
        </p:txBody>
      </p:sp>
    </p:spTree>
    <p:extLst>
      <p:ext uri="{BB962C8B-B14F-4D97-AF65-F5344CB8AC3E}">
        <p14:creationId xmlns:p14="http://schemas.microsoft.com/office/powerpoint/2010/main" val="2884100910"/>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onceptual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4154171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latin typeface="+mn-lt"/>
              </a:rPr>
              <a:pPr algn="ctr" rtl="0"/>
              <a:t>‹#›</a:t>
            </a:fld>
            <a:endParaRPr lang="en-AU" sz="800" b="0">
              <a:latin typeface="+mn-lt"/>
            </a:endParaRPr>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n-lt"/>
              </a:defRPr>
            </a:lvl1pPr>
          </a:lstStyle>
          <a:p>
            <a:r>
              <a:rPr lang="en-AU"/>
              <a:t>Insert your lead here with a maximum</a:t>
            </a:r>
          </a:p>
        </p:txBody>
      </p:sp>
      <p:sp>
        <p:nvSpPr>
          <p:cNvPr id="10" name="Freeform: Shape 9">
            <a:extLst>
              <a:ext uri="{FF2B5EF4-FFF2-40B4-BE49-F238E27FC236}">
                <a16:creationId xmlns:a16="http://schemas.microsoft.com/office/drawing/2014/main" id="{F4556548-9F48-E38A-B4B7-69954AB0D0DC}"/>
              </a:ext>
            </a:extLst>
          </p:cNvPr>
          <p:cNvSpPr/>
          <p:nvPr/>
        </p:nvSpPr>
        <p:spPr>
          <a:xfrm>
            <a:off x="6139508" y="1822506"/>
            <a:ext cx="1770351" cy="1754645"/>
          </a:xfrm>
          <a:custGeom>
            <a:avLst/>
            <a:gdLst>
              <a:gd name="connsiteX0" fmla="*/ 0 w 1793445"/>
              <a:gd name="connsiteY0" fmla="*/ 0 h 1795939"/>
              <a:gd name="connsiteX1" fmla="*/ 153202 w 1793445"/>
              <a:gd name="connsiteY1" fmla="*/ 7736 h 1795939"/>
              <a:gd name="connsiteX2" fmla="*/ 1785576 w 1793445"/>
              <a:gd name="connsiteY2" fmla="*/ 1640110 h 1795939"/>
              <a:gd name="connsiteX3" fmla="*/ 1793445 w 1793445"/>
              <a:gd name="connsiteY3" fmla="*/ 1795939 h 1795939"/>
              <a:gd name="connsiteX4" fmla="*/ 865475 w 1793445"/>
              <a:gd name="connsiteY4" fmla="*/ 1795939 h 1795939"/>
              <a:gd name="connsiteX5" fmla="*/ 862397 w 1793445"/>
              <a:gd name="connsiteY5" fmla="*/ 1734989 h 1795939"/>
              <a:gd name="connsiteX6" fmla="*/ 58323 w 1793445"/>
              <a:gd name="connsiteY6" fmla="*/ 930915 h 1795939"/>
              <a:gd name="connsiteX7" fmla="*/ 0 w 1793445"/>
              <a:gd name="connsiteY7" fmla="*/ 927970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153202" y="7736"/>
                </a:lnTo>
                <a:cubicBezTo>
                  <a:pt x="1013907" y="95145"/>
                  <a:pt x="1698167" y="779406"/>
                  <a:pt x="1785576" y="1640110"/>
                </a:cubicBezTo>
                <a:lnTo>
                  <a:pt x="1793445" y="1795939"/>
                </a:lnTo>
                <a:lnTo>
                  <a:pt x="865475" y="1795939"/>
                </a:lnTo>
                <a:lnTo>
                  <a:pt x="862397" y="1734989"/>
                </a:lnTo>
                <a:cubicBezTo>
                  <a:pt x="819341" y="1311023"/>
                  <a:pt x="482289" y="973971"/>
                  <a:pt x="58323" y="930915"/>
                </a:cubicBezTo>
                <a:lnTo>
                  <a:pt x="0" y="927970"/>
                </a:lnTo>
                <a:lnTo>
                  <a:pt x="0" y="0"/>
                </a:lnTo>
                <a:close/>
              </a:path>
            </a:pathLst>
          </a:custGeom>
          <a:solidFill>
            <a:schemeClr val="accent2"/>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1" name="Freeform: Shape 10">
            <a:extLst>
              <a:ext uri="{FF2B5EF4-FFF2-40B4-BE49-F238E27FC236}">
                <a16:creationId xmlns:a16="http://schemas.microsoft.com/office/drawing/2014/main" id="{52C3616E-F9B0-D5E5-825A-FEDBB86FCAC5}"/>
              </a:ext>
            </a:extLst>
          </p:cNvPr>
          <p:cNvSpPr/>
          <p:nvPr/>
        </p:nvSpPr>
        <p:spPr>
          <a:xfrm flipH="1">
            <a:off x="6139506" y="3668793"/>
            <a:ext cx="1770353" cy="1769538"/>
          </a:xfrm>
          <a:custGeom>
            <a:avLst/>
            <a:gdLst>
              <a:gd name="connsiteX0" fmla="*/ 0 w 1793445"/>
              <a:gd name="connsiteY0" fmla="*/ 0 h 1795939"/>
              <a:gd name="connsiteX1" fmla="*/ 927970 w 1793445"/>
              <a:gd name="connsiteY1" fmla="*/ 0 h 1795939"/>
              <a:gd name="connsiteX2" fmla="*/ 931048 w 1793445"/>
              <a:gd name="connsiteY2" fmla="*/ 60950 h 1795939"/>
              <a:gd name="connsiteX3" fmla="*/ 1735122 w 1793445"/>
              <a:gd name="connsiteY3" fmla="*/ 865024 h 1795939"/>
              <a:gd name="connsiteX4" fmla="*/ 1793445 w 1793445"/>
              <a:gd name="connsiteY4" fmla="*/ 867969 h 1795939"/>
              <a:gd name="connsiteX5" fmla="*/ 1793445 w 1793445"/>
              <a:gd name="connsiteY5" fmla="*/ 1795939 h 1795939"/>
              <a:gd name="connsiteX6" fmla="*/ 1640243 w 1793445"/>
              <a:gd name="connsiteY6" fmla="*/ 1788203 h 1795939"/>
              <a:gd name="connsiteX7" fmla="*/ 7869 w 1793445"/>
              <a:gd name="connsiteY7" fmla="*/ 155829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927970" y="0"/>
                </a:lnTo>
                <a:lnTo>
                  <a:pt x="931048" y="60950"/>
                </a:lnTo>
                <a:cubicBezTo>
                  <a:pt x="974104" y="484916"/>
                  <a:pt x="1311157" y="821968"/>
                  <a:pt x="1735122" y="865024"/>
                </a:cubicBezTo>
                <a:lnTo>
                  <a:pt x="1793445" y="867969"/>
                </a:lnTo>
                <a:lnTo>
                  <a:pt x="1793445" y="1795939"/>
                </a:lnTo>
                <a:lnTo>
                  <a:pt x="1640243" y="1788203"/>
                </a:lnTo>
                <a:cubicBezTo>
                  <a:pt x="779539" y="1700794"/>
                  <a:pt x="95278" y="1016534"/>
                  <a:pt x="7869" y="155829"/>
                </a:cubicBezTo>
                <a:lnTo>
                  <a:pt x="0" y="0"/>
                </a:lnTo>
                <a:close/>
              </a:path>
            </a:pathLst>
          </a:custGeom>
          <a:solidFill>
            <a:schemeClr val="accent3"/>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2" name="Freeform: Shape 11">
            <a:extLst>
              <a:ext uri="{FF2B5EF4-FFF2-40B4-BE49-F238E27FC236}">
                <a16:creationId xmlns:a16="http://schemas.microsoft.com/office/drawing/2014/main" id="{EC6BFD72-D0A0-3C76-C2DF-AC1EC2657835}"/>
              </a:ext>
            </a:extLst>
          </p:cNvPr>
          <p:cNvSpPr/>
          <p:nvPr/>
        </p:nvSpPr>
        <p:spPr>
          <a:xfrm flipV="1">
            <a:off x="4271986" y="3668792"/>
            <a:ext cx="1770351" cy="1769538"/>
          </a:xfrm>
          <a:custGeom>
            <a:avLst/>
            <a:gdLst>
              <a:gd name="connsiteX0" fmla="*/ 1793445 w 1793445"/>
              <a:gd name="connsiteY0" fmla="*/ 0 h 1795939"/>
              <a:gd name="connsiteX1" fmla="*/ 1793445 w 1793445"/>
              <a:gd name="connsiteY1" fmla="*/ 927970 h 1795939"/>
              <a:gd name="connsiteX2" fmla="*/ 1735122 w 1793445"/>
              <a:gd name="connsiteY2" fmla="*/ 930915 h 1795939"/>
              <a:gd name="connsiteX3" fmla="*/ 931048 w 1793445"/>
              <a:gd name="connsiteY3" fmla="*/ 1734989 h 1795939"/>
              <a:gd name="connsiteX4" fmla="*/ 927970 w 1793445"/>
              <a:gd name="connsiteY4" fmla="*/ 1795939 h 1795939"/>
              <a:gd name="connsiteX5" fmla="*/ 0 w 1793445"/>
              <a:gd name="connsiteY5" fmla="*/ 1795939 h 1795939"/>
              <a:gd name="connsiteX6" fmla="*/ 7869 w 1793445"/>
              <a:gd name="connsiteY6" fmla="*/ 1640110 h 1795939"/>
              <a:gd name="connsiteX7" fmla="*/ 1640243 w 1793445"/>
              <a:gd name="connsiteY7" fmla="*/ 7736 h 1795939"/>
              <a:gd name="connsiteX8" fmla="*/ 179344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1793445" y="0"/>
                </a:moveTo>
                <a:lnTo>
                  <a:pt x="1793445" y="927970"/>
                </a:lnTo>
                <a:lnTo>
                  <a:pt x="1735122" y="930915"/>
                </a:lnTo>
                <a:cubicBezTo>
                  <a:pt x="1311157" y="973971"/>
                  <a:pt x="974104" y="1311023"/>
                  <a:pt x="931048" y="1734989"/>
                </a:cubicBezTo>
                <a:lnTo>
                  <a:pt x="927970" y="1795939"/>
                </a:lnTo>
                <a:lnTo>
                  <a:pt x="0" y="1795939"/>
                </a:lnTo>
                <a:lnTo>
                  <a:pt x="7869" y="1640110"/>
                </a:lnTo>
                <a:cubicBezTo>
                  <a:pt x="95278" y="779406"/>
                  <a:pt x="779539" y="95145"/>
                  <a:pt x="1640243" y="7736"/>
                </a:cubicBezTo>
                <a:lnTo>
                  <a:pt x="1793445" y="0"/>
                </a:lnTo>
                <a:close/>
              </a:path>
            </a:pathLst>
          </a:custGeom>
          <a:solidFill>
            <a:schemeClr val="accent4"/>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4" name="Freeform: Shape 13">
            <a:extLst>
              <a:ext uri="{FF2B5EF4-FFF2-40B4-BE49-F238E27FC236}">
                <a16:creationId xmlns:a16="http://schemas.microsoft.com/office/drawing/2014/main" id="{CDAF08F1-CF74-F7F7-63A4-53FBE908B379}"/>
              </a:ext>
            </a:extLst>
          </p:cNvPr>
          <p:cNvSpPr/>
          <p:nvPr/>
        </p:nvSpPr>
        <p:spPr>
          <a:xfrm flipH="1" flipV="1">
            <a:off x="4271984" y="1822503"/>
            <a:ext cx="1770353" cy="1754645"/>
          </a:xfrm>
          <a:custGeom>
            <a:avLst/>
            <a:gdLst>
              <a:gd name="connsiteX0" fmla="*/ 865475 w 1793445"/>
              <a:gd name="connsiteY0" fmla="*/ 0 h 1795939"/>
              <a:gd name="connsiteX1" fmla="*/ 1793445 w 1793445"/>
              <a:gd name="connsiteY1" fmla="*/ 0 h 1795939"/>
              <a:gd name="connsiteX2" fmla="*/ 1785576 w 1793445"/>
              <a:gd name="connsiteY2" fmla="*/ 155829 h 1795939"/>
              <a:gd name="connsiteX3" fmla="*/ 153202 w 1793445"/>
              <a:gd name="connsiteY3" fmla="*/ 1788203 h 1795939"/>
              <a:gd name="connsiteX4" fmla="*/ 0 w 1793445"/>
              <a:gd name="connsiteY4" fmla="*/ 1795939 h 1795939"/>
              <a:gd name="connsiteX5" fmla="*/ 0 w 1793445"/>
              <a:gd name="connsiteY5" fmla="*/ 867969 h 1795939"/>
              <a:gd name="connsiteX6" fmla="*/ 58323 w 1793445"/>
              <a:gd name="connsiteY6" fmla="*/ 865024 h 1795939"/>
              <a:gd name="connsiteX7" fmla="*/ 862397 w 1793445"/>
              <a:gd name="connsiteY7" fmla="*/ 60950 h 1795939"/>
              <a:gd name="connsiteX8" fmla="*/ 86547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865475" y="0"/>
                </a:moveTo>
                <a:lnTo>
                  <a:pt x="1793445" y="0"/>
                </a:lnTo>
                <a:lnTo>
                  <a:pt x="1785576" y="155829"/>
                </a:lnTo>
                <a:cubicBezTo>
                  <a:pt x="1698167" y="1016534"/>
                  <a:pt x="1013907" y="1700794"/>
                  <a:pt x="153202" y="1788203"/>
                </a:cubicBezTo>
                <a:lnTo>
                  <a:pt x="0" y="1795939"/>
                </a:lnTo>
                <a:lnTo>
                  <a:pt x="0" y="867969"/>
                </a:lnTo>
                <a:lnTo>
                  <a:pt x="58323" y="865024"/>
                </a:lnTo>
                <a:cubicBezTo>
                  <a:pt x="482289" y="821968"/>
                  <a:pt x="819341" y="484916"/>
                  <a:pt x="862397" y="60950"/>
                </a:cubicBezTo>
                <a:lnTo>
                  <a:pt x="865475" y="0"/>
                </a:lnTo>
                <a:close/>
              </a:path>
            </a:pathLst>
          </a:custGeom>
          <a:solidFill>
            <a:schemeClr val="accent1"/>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5" name="Freeform: Shape 14">
            <a:extLst>
              <a:ext uri="{FF2B5EF4-FFF2-40B4-BE49-F238E27FC236}">
                <a16:creationId xmlns:a16="http://schemas.microsoft.com/office/drawing/2014/main" id="{10A60C49-83D4-91B7-BDF8-1E20296FD26A}"/>
              </a:ext>
            </a:extLst>
          </p:cNvPr>
          <p:cNvSpPr/>
          <p:nvPr/>
        </p:nvSpPr>
        <p:spPr>
          <a:xfrm>
            <a:off x="6127482" y="2649945"/>
            <a:ext cx="936640" cy="939338"/>
          </a:xfrm>
          <a:custGeom>
            <a:avLst/>
            <a:gdLst>
              <a:gd name="connsiteX0" fmla="*/ 0 w 865475"/>
              <a:gd name="connsiteY0" fmla="*/ 0 h 867969"/>
              <a:gd name="connsiteX1" fmla="*/ 58323 w 865475"/>
              <a:gd name="connsiteY1" fmla="*/ 2945 h 867969"/>
              <a:gd name="connsiteX2" fmla="*/ 862397 w 865475"/>
              <a:gd name="connsiteY2" fmla="*/ 807019 h 867969"/>
              <a:gd name="connsiteX3" fmla="*/ 865475 w 865475"/>
              <a:gd name="connsiteY3" fmla="*/ 867969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58323" y="2945"/>
                </a:lnTo>
                <a:cubicBezTo>
                  <a:pt x="482289" y="46001"/>
                  <a:pt x="819341" y="383053"/>
                  <a:pt x="862397" y="807019"/>
                </a:cubicBezTo>
                <a:lnTo>
                  <a:pt x="865475" y="867969"/>
                </a:lnTo>
                <a:lnTo>
                  <a:pt x="0" y="867969"/>
                </a:lnTo>
                <a:lnTo>
                  <a:pt x="0" y="0"/>
                </a:ln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7" name="Freeform: Shape 16">
            <a:extLst>
              <a:ext uri="{FF2B5EF4-FFF2-40B4-BE49-F238E27FC236}">
                <a16:creationId xmlns:a16="http://schemas.microsoft.com/office/drawing/2014/main" id="{5A45BB04-B3BF-5F35-10A0-F6B797A0B6C6}"/>
              </a:ext>
            </a:extLst>
          </p:cNvPr>
          <p:cNvSpPr/>
          <p:nvPr/>
        </p:nvSpPr>
        <p:spPr>
          <a:xfrm flipV="1">
            <a:off x="5117724" y="3656714"/>
            <a:ext cx="936640" cy="939338"/>
          </a:xfrm>
          <a:custGeom>
            <a:avLst/>
            <a:gdLst>
              <a:gd name="connsiteX0" fmla="*/ 865475 w 865475"/>
              <a:gd name="connsiteY0" fmla="*/ 0 h 867969"/>
              <a:gd name="connsiteX1" fmla="*/ 865475 w 865475"/>
              <a:gd name="connsiteY1" fmla="*/ 867969 h 867969"/>
              <a:gd name="connsiteX2" fmla="*/ 0 w 865475"/>
              <a:gd name="connsiteY2" fmla="*/ 867969 h 867969"/>
              <a:gd name="connsiteX3" fmla="*/ 3078 w 865475"/>
              <a:gd name="connsiteY3" fmla="*/ 807019 h 867969"/>
              <a:gd name="connsiteX4" fmla="*/ 807152 w 865475"/>
              <a:gd name="connsiteY4" fmla="*/ 2945 h 867969"/>
              <a:gd name="connsiteX5" fmla="*/ 865475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865475" y="0"/>
                </a:moveTo>
                <a:lnTo>
                  <a:pt x="865475" y="867969"/>
                </a:lnTo>
                <a:lnTo>
                  <a:pt x="0" y="867969"/>
                </a:lnTo>
                <a:lnTo>
                  <a:pt x="3078" y="807019"/>
                </a:lnTo>
                <a:cubicBezTo>
                  <a:pt x="46134" y="383053"/>
                  <a:pt x="383187" y="46001"/>
                  <a:pt x="807152" y="2945"/>
                </a:cubicBezTo>
                <a:lnTo>
                  <a:pt x="865475" y="0"/>
                </a:lnTo>
                <a:close/>
              </a:path>
            </a:pathLst>
          </a:custGeom>
          <a:solidFill>
            <a:schemeClr val="accent4">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8" name="Freeform: Shape 17">
            <a:extLst>
              <a:ext uri="{FF2B5EF4-FFF2-40B4-BE49-F238E27FC236}">
                <a16:creationId xmlns:a16="http://schemas.microsoft.com/office/drawing/2014/main" id="{145A2E5E-4E9A-A552-FA45-F785DE97205D}"/>
              </a:ext>
            </a:extLst>
          </p:cNvPr>
          <p:cNvSpPr/>
          <p:nvPr/>
        </p:nvSpPr>
        <p:spPr>
          <a:xfrm flipH="1" flipV="1">
            <a:off x="5117724" y="2649943"/>
            <a:ext cx="936640" cy="939338"/>
          </a:xfrm>
          <a:custGeom>
            <a:avLst/>
            <a:gdLst>
              <a:gd name="connsiteX0" fmla="*/ 0 w 865475"/>
              <a:gd name="connsiteY0" fmla="*/ 0 h 867969"/>
              <a:gd name="connsiteX1" fmla="*/ 865475 w 865475"/>
              <a:gd name="connsiteY1" fmla="*/ 0 h 867969"/>
              <a:gd name="connsiteX2" fmla="*/ 862397 w 865475"/>
              <a:gd name="connsiteY2" fmla="*/ 60950 h 867969"/>
              <a:gd name="connsiteX3" fmla="*/ 58323 w 865475"/>
              <a:gd name="connsiteY3" fmla="*/ 865024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2397" y="60950"/>
                </a:lnTo>
                <a:cubicBezTo>
                  <a:pt x="819341" y="484916"/>
                  <a:pt x="482289" y="821968"/>
                  <a:pt x="58323" y="865024"/>
                </a:cubicBezTo>
                <a:lnTo>
                  <a:pt x="0" y="867969"/>
                </a:lnTo>
                <a:lnTo>
                  <a:pt x="0" y="0"/>
                </a:lnTo>
                <a:close/>
              </a:path>
            </a:pathLst>
          </a:custGeom>
          <a:solidFill>
            <a:schemeClr val="accent1">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19" name="Freeform: Shape 18">
            <a:extLst>
              <a:ext uri="{FF2B5EF4-FFF2-40B4-BE49-F238E27FC236}">
                <a16:creationId xmlns:a16="http://schemas.microsoft.com/office/drawing/2014/main" id="{8C8445FC-90FB-0C52-1600-162691A8CF5E}"/>
              </a:ext>
            </a:extLst>
          </p:cNvPr>
          <p:cNvSpPr/>
          <p:nvPr/>
        </p:nvSpPr>
        <p:spPr>
          <a:xfrm flipH="1">
            <a:off x="6127482" y="3656714"/>
            <a:ext cx="936640" cy="939338"/>
          </a:xfrm>
          <a:custGeom>
            <a:avLst/>
            <a:gdLst>
              <a:gd name="connsiteX0" fmla="*/ 0 w 865475"/>
              <a:gd name="connsiteY0" fmla="*/ 0 h 867969"/>
              <a:gd name="connsiteX1" fmla="*/ 865475 w 865475"/>
              <a:gd name="connsiteY1" fmla="*/ 0 h 867969"/>
              <a:gd name="connsiteX2" fmla="*/ 865475 w 865475"/>
              <a:gd name="connsiteY2" fmla="*/ 867969 h 867969"/>
              <a:gd name="connsiteX3" fmla="*/ 807152 w 865475"/>
              <a:gd name="connsiteY3" fmla="*/ 865024 h 867969"/>
              <a:gd name="connsiteX4" fmla="*/ 3078 w 865475"/>
              <a:gd name="connsiteY4" fmla="*/ 60950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5475" y="867969"/>
                </a:lnTo>
                <a:lnTo>
                  <a:pt x="807152" y="865024"/>
                </a:lnTo>
                <a:cubicBezTo>
                  <a:pt x="383187" y="821968"/>
                  <a:pt x="46134" y="484916"/>
                  <a:pt x="3078" y="60950"/>
                </a:cubicBezTo>
                <a:lnTo>
                  <a:pt x="0" y="0"/>
                </a:lnTo>
                <a:close/>
              </a:path>
            </a:pathLst>
          </a:custGeom>
          <a:solidFill>
            <a:schemeClr val="accent3">
              <a:lumMod val="90000"/>
              <a:lumOff val="10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srgbClr val="59595C"/>
              </a:solidFill>
              <a:effectLst/>
              <a:uLnTx/>
              <a:uFillTx/>
              <a:latin typeface="+mn-lt"/>
              <a:ea typeface="+mn-ea"/>
              <a:cs typeface="+mn-cs"/>
            </a:endParaRPr>
          </a:p>
        </p:txBody>
      </p:sp>
      <p:sp>
        <p:nvSpPr>
          <p:cNvPr id="20" name="Oval 19">
            <a:extLst>
              <a:ext uri="{FF2B5EF4-FFF2-40B4-BE49-F238E27FC236}">
                <a16:creationId xmlns:a16="http://schemas.microsoft.com/office/drawing/2014/main" id="{86C03A27-30E3-34B3-FEDE-FCDF3BAB0C1F}"/>
              </a:ext>
            </a:extLst>
          </p:cNvPr>
          <p:cNvSpPr/>
          <p:nvPr/>
        </p:nvSpPr>
        <p:spPr>
          <a:xfrm>
            <a:off x="5363370" y="2895446"/>
            <a:ext cx="1455105" cy="1455104"/>
          </a:xfrm>
          <a:prstGeom prst="ellipse">
            <a:avLst/>
          </a:prstGeom>
          <a:solidFill>
            <a:srgbClr val="FFFFFF"/>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mn-lt"/>
              <a:ea typeface="+mn-ea"/>
              <a:cs typeface="+mn-cs"/>
            </a:endParaRPr>
          </a:p>
        </p:txBody>
      </p:sp>
      <p:grpSp>
        <p:nvGrpSpPr>
          <p:cNvPr id="21" name="Group 20">
            <a:extLst>
              <a:ext uri="{FF2B5EF4-FFF2-40B4-BE49-F238E27FC236}">
                <a16:creationId xmlns:a16="http://schemas.microsoft.com/office/drawing/2014/main" id="{53C0D34C-2358-7052-E9FF-17284D548D10}"/>
              </a:ext>
            </a:extLst>
          </p:cNvPr>
          <p:cNvGrpSpPr/>
          <p:nvPr/>
        </p:nvGrpSpPr>
        <p:grpSpPr>
          <a:xfrm rot="5424185">
            <a:off x="5463677" y="2282889"/>
            <a:ext cx="1264035" cy="137115"/>
            <a:chOff x="897148" y="1374871"/>
            <a:chExt cx="7142672" cy="903304"/>
          </a:xfrm>
        </p:grpSpPr>
        <p:sp>
          <p:nvSpPr>
            <p:cNvPr id="37" name="Freeform 30">
              <a:extLst>
                <a:ext uri="{FF2B5EF4-FFF2-40B4-BE49-F238E27FC236}">
                  <a16:creationId xmlns:a16="http://schemas.microsoft.com/office/drawing/2014/main" id="{BF5FB8EC-E069-554D-8955-80B82C6DD5B2}"/>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8" name="Freeform 31">
              <a:extLst>
                <a:ext uri="{FF2B5EF4-FFF2-40B4-BE49-F238E27FC236}">
                  <a16:creationId xmlns:a16="http://schemas.microsoft.com/office/drawing/2014/main" id="{957D1EF6-7110-7582-BD90-EEA7A0677EC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9" name="Rectangle 38">
              <a:extLst>
                <a:ext uri="{FF2B5EF4-FFF2-40B4-BE49-F238E27FC236}">
                  <a16:creationId xmlns:a16="http://schemas.microsoft.com/office/drawing/2014/main" id="{B9520065-040E-248A-6826-648AB72ED6F6}"/>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2" name="Group 21">
            <a:extLst>
              <a:ext uri="{FF2B5EF4-FFF2-40B4-BE49-F238E27FC236}">
                <a16:creationId xmlns:a16="http://schemas.microsoft.com/office/drawing/2014/main" id="{1006FCB4-0764-191D-DC4B-FB3272DCB658}"/>
              </a:ext>
            </a:extLst>
          </p:cNvPr>
          <p:cNvGrpSpPr/>
          <p:nvPr/>
        </p:nvGrpSpPr>
        <p:grpSpPr>
          <a:xfrm rot="5424185">
            <a:off x="5463677" y="4816302"/>
            <a:ext cx="1264035" cy="137115"/>
            <a:chOff x="897148" y="1374871"/>
            <a:chExt cx="7142672" cy="903304"/>
          </a:xfrm>
        </p:grpSpPr>
        <p:sp>
          <p:nvSpPr>
            <p:cNvPr id="34" name="Freeform 30">
              <a:extLst>
                <a:ext uri="{FF2B5EF4-FFF2-40B4-BE49-F238E27FC236}">
                  <a16:creationId xmlns:a16="http://schemas.microsoft.com/office/drawing/2014/main" id="{D79AE21B-A07A-0597-FAFC-1004EFA06FD5}"/>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5" name="Freeform 31">
              <a:extLst>
                <a:ext uri="{FF2B5EF4-FFF2-40B4-BE49-F238E27FC236}">
                  <a16:creationId xmlns:a16="http://schemas.microsoft.com/office/drawing/2014/main" id="{823F6DE4-14F0-29D7-BFB5-5919AF12D30E}"/>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6" name="Rectangle 35">
              <a:extLst>
                <a:ext uri="{FF2B5EF4-FFF2-40B4-BE49-F238E27FC236}">
                  <a16:creationId xmlns:a16="http://schemas.microsoft.com/office/drawing/2014/main" id="{DF33D75E-F393-05DD-4EE9-657A9FCFEA73}"/>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3" name="Group 22">
            <a:extLst>
              <a:ext uri="{FF2B5EF4-FFF2-40B4-BE49-F238E27FC236}">
                <a16:creationId xmlns:a16="http://schemas.microsoft.com/office/drawing/2014/main" id="{CD02AF7A-3690-F572-7C12-FC94BBB693C9}"/>
              </a:ext>
            </a:extLst>
          </p:cNvPr>
          <p:cNvGrpSpPr/>
          <p:nvPr/>
        </p:nvGrpSpPr>
        <p:grpSpPr>
          <a:xfrm rot="10824185">
            <a:off x="6734693" y="3553729"/>
            <a:ext cx="1264035" cy="137115"/>
            <a:chOff x="897148" y="1374871"/>
            <a:chExt cx="7142672" cy="903304"/>
          </a:xfrm>
        </p:grpSpPr>
        <p:sp>
          <p:nvSpPr>
            <p:cNvPr id="31" name="Freeform 30">
              <a:extLst>
                <a:ext uri="{FF2B5EF4-FFF2-40B4-BE49-F238E27FC236}">
                  <a16:creationId xmlns:a16="http://schemas.microsoft.com/office/drawing/2014/main" id="{3AC0DC8C-3E6F-4D24-0C2F-E5DA94529C8D}"/>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2" name="Freeform 31">
              <a:extLst>
                <a:ext uri="{FF2B5EF4-FFF2-40B4-BE49-F238E27FC236}">
                  <a16:creationId xmlns:a16="http://schemas.microsoft.com/office/drawing/2014/main" id="{EAB6FA57-62F4-DB68-D953-59F8067AB40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3" name="Rectangle 32">
              <a:extLst>
                <a:ext uri="{FF2B5EF4-FFF2-40B4-BE49-F238E27FC236}">
                  <a16:creationId xmlns:a16="http://schemas.microsoft.com/office/drawing/2014/main" id="{F44C98BB-EE4F-D3C6-8B9C-DB07E44675AC}"/>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grpSp>
        <p:nvGrpSpPr>
          <p:cNvPr id="24" name="Group 23">
            <a:extLst>
              <a:ext uri="{FF2B5EF4-FFF2-40B4-BE49-F238E27FC236}">
                <a16:creationId xmlns:a16="http://schemas.microsoft.com/office/drawing/2014/main" id="{D7265035-6BB1-0CA5-1BD8-5310C210EC8A}"/>
              </a:ext>
            </a:extLst>
          </p:cNvPr>
          <p:cNvGrpSpPr/>
          <p:nvPr/>
        </p:nvGrpSpPr>
        <p:grpSpPr>
          <a:xfrm rot="10824185">
            <a:off x="4193272" y="3553728"/>
            <a:ext cx="1264035" cy="137115"/>
            <a:chOff x="897148" y="1374871"/>
            <a:chExt cx="7142672" cy="903304"/>
          </a:xfrm>
        </p:grpSpPr>
        <p:sp>
          <p:nvSpPr>
            <p:cNvPr id="27" name="Freeform 30">
              <a:extLst>
                <a:ext uri="{FF2B5EF4-FFF2-40B4-BE49-F238E27FC236}">
                  <a16:creationId xmlns:a16="http://schemas.microsoft.com/office/drawing/2014/main" id="{1749A794-8964-A609-D52D-1195BE05A286}"/>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29" name="Freeform 31">
              <a:extLst>
                <a:ext uri="{FF2B5EF4-FFF2-40B4-BE49-F238E27FC236}">
                  <a16:creationId xmlns:a16="http://schemas.microsoft.com/office/drawing/2014/main" id="{C0958D67-24AA-C87F-AB3B-C4147902FC3B}"/>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sp>
          <p:nvSpPr>
            <p:cNvPr id="30" name="Rectangle 29">
              <a:extLst>
                <a:ext uri="{FF2B5EF4-FFF2-40B4-BE49-F238E27FC236}">
                  <a16:creationId xmlns:a16="http://schemas.microsoft.com/office/drawing/2014/main" id="{BDE90BC0-500E-B78D-5269-C73AABF229C2}"/>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tx1"/>
                </a:solidFill>
                <a:latin typeface="+mn-lt"/>
              </a:endParaRPr>
            </a:p>
          </p:txBody>
        </p:sp>
      </p:grpSp>
      <p:sp>
        <p:nvSpPr>
          <p:cNvPr id="25" name="Oval 24">
            <a:extLst>
              <a:ext uri="{FF2B5EF4-FFF2-40B4-BE49-F238E27FC236}">
                <a16:creationId xmlns:a16="http://schemas.microsoft.com/office/drawing/2014/main" id="{D28AA462-2895-8FE9-D7DF-EF8FA066EB62}"/>
              </a:ext>
            </a:extLst>
          </p:cNvPr>
          <p:cNvSpPr/>
          <p:nvPr/>
        </p:nvSpPr>
        <p:spPr>
          <a:xfrm rot="25465">
            <a:off x="5462136" y="2997341"/>
            <a:ext cx="1258862" cy="1258860"/>
          </a:xfrm>
          <a:prstGeom prst="ellipse">
            <a:avLst/>
          </a:prstGeom>
          <a:solidFill>
            <a:schemeClr val="accent5"/>
          </a:solidFill>
          <a:ln w="9525">
            <a:noFill/>
          </a:ln>
          <a:effectLst>
            <a:innerShdw blurRad="63500" dist="50800" dir="162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solidFill>
                <a:schemeClr val="bg1"/>
              </a:solidFill>
              <a:latin typeface="+mn-lt"/>
            </a:endParaRPr>
          </a:p>
        </p:txBody>
      </p:sp>
      <p:sp>
        <p:nvSpPr>
          <p:cNvPr id="50" name="Text Placeholder 49">
            <a:extLst>
              <a:ext uri="{FF2B5EF4-FFF2-40B4-BE49-F238E27FC236}">
                <a16:creationId xmlns:a16="http://schemas.microsoft.com/office/drawing/2014/main" id="{F613E6D6-878B-B453-813B-C81ACB1EC4F1}"/>
              </a:ext>
            </a:extLst>
          </p:cNvPr>
          <p:cNvSpPr>
            <a:spLocks noGrp="1"/>
          </p:cNvSpPr>
          <p:nvPr>
            <p:ph type="body" sz="quarter" idx="10" hasCustomPrompt="1"/>
          </p:nvPr>
        </p:nvSpPr>
        <p:spPr>
          <a:xfrm>
            <a:off x="609600"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1</a:t>
            </a:r>
          </a:p>
        </p:txBody>
      </p:sp>
      <p:sp>
        <p:nvSpPr>
          <p:cNvPr id="51" name="Text Placeholder 49">
            <a:extLst>
              <a:ext uri="{FF2B5EF4-FFF2-40B4-BE49-F238E27FC236}">
                <a16:creationId xmlns:a16="http://schemas.microsoft.com/office/drawing/2014/main" id="{0D778ACC-9630-760B-9F08-43480783C060}"/>
              </a:ext>
            </a:extLst>
          </p:cNvPr>
          <p:cNvSpPr>
            <a:spLocks noGrp="1"/>
          </p:cNvSpPr>
          <p:nvPr>
            <p:ph type="body" sz="quarter" idx="11" hasCustomPrompt="1"/>
          </p:nvPr>
        </p:nvSpPr>
        <p:spPr>
          <a:xfrm>
            <a:off x="7981152"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2"/>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2</a:t>
            </a:r>
          </a:p>
        </p:txBody>
      </p:sp>
      <p:sp>
        <p:nvSpPr>
          <p:cNvPr id="52" name="Text Placeholder 49">
            <a:extLst>
              <a:ext uri="{FF2B5EF4-FFF2-40B4-BE49-F238E27FC236}">
                <a16:creationId xmlns:a16="http://schemas.microsoft.com/office/drawing/2014/main" id="{0F5CB697-063D-6A04-87B2-C8279E566F98}"/>
              </a:ext>
            </a:extLst>
          </p:cNvPr>
          <p:cNvSpPr>
            <a:spLocks noGrp="1"/>
          </p:cNvSpPr>
          <p:nvPr>
            <p:ph type="body" sz="quarter" idx="12" hasCustomPrompt="1"/>
          </p:nvPr>
        </p:nvSpPr>
        <p:spPr>
          <a:xfrm>
            <a:off x="7981152"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3"/>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2</a:t>
            </a:r>
          </a:p>
        </p:txBody>
      </p:sp>
      <p:sp>
        <p:nvSpPr>
          <p:cNvPr id="53" name="Text Placeholder 49">
            <a:extLst>
              <a:ext uri="{FF2B5EF4-FFF2-40B4-BE49-F238E27FC236}">
                <a16:creationId xmlns:a16="http://schemas.microsoft.com/office/drawing/2014/main" id="{154DE626-603D-FF73-E138-90EC3BC9828F}"/>
              </a:ext>
            </a:extLst>
          </p:cNvPr>
          <p:cNvSpPr>
            <a:spLocks noGrp="1"/>
          </p:cNvSpPr>
          <p:nvPr>
            <p:ph type="body" sz="quarter" idx="13" hasCustomPrompt="1"/>
          </p:nvPr>
        </p:nvSpPr>
        <p:spPr>
          <a:xfrm>
            <a:off x="609600"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4"/>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HEADER 4</a:t>
            </a:r>
          </a:p>
        </p:txBody>
      </p:sp>
      <p:sp>
        <p:nvSpPr>
          <p:cNvPr id="54" name="Text Placeholder 49">
            <a:extLst>
              <a:ext uri="{FF2B5EF4-FFF2-40B4-BE49-F238E27FC236}">
                <a16:creationId xmlns:a16="http://schemas.microsoft.com/office/drawing/2014/main" id="{F2DAE40C-EACC-5FFD-85BF-863B96C484DF}"/>
              </a:ext>
            </a:extLst>
          </p:cNvPr>
          <p:cNvSpPr>
            <a:spLocks noGrp="1"/>
          </p:cNvSpPr>
          <p:nvPr>
            <p:ph type="body" sz="quarter" idx="14" hasCustomPrompt="1"/>
          </p:nvPr>
        </p:nvSpPr>
        <p:spPr>
          <a:xfrm>
            <a:off x="609600"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5" name="Text Placeholder 49">
            <a:extLst>
              <a:ext uri="{FF2B5EF4-FFF2-40B4-BE49-F238E27FC236}">
                <a16:creationId xmlns:a16="http://schemas.microsoft.com/office/drawing/2014/main" id="{63779F07-01BE-F026-D7F5-83278EDA8FF4}"/>
              </a:ext>
            </a:extLst>
          </p:cNvPr>
          <p:cNvSpPr>
            <a:spLocks noGrp="1"/>
          </p:cNvSpPr>
          <p:nvPr>
            <p:ph type="body" sz="quarter" idx="15" hasCustomPrompt="1"/>
          </p:nvPr>
        </p:nvSpPr>
        <p:spPr>
          <a:xfrm>
            <a:off x="7981152"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7" name="Text Placeholder 49">
            <a:extLst>
              <a:ext uri="{FF2B5EF4-FFF2-40B4-BE49-F238E27FC236}">
                <a16:creationId xmlns:a16="http://schemas.microsoft.com/office/drawing/2014/main" id="{C1216BF0-8278-522F-F502-4B90E970BC1B}"/>
              </a:ext>
            </a:extLst>
          </p:cNvPr>
          <p:cNvSpPr>
            <a:spLocks noGrp="1"/>
          </p:cNvSpPr>
          <p:nvPr>
            <p:ph type="body" sz="quarter" idx="16" hasCustomPrompt="1"/>
          </p:nvPr>
        </p:nvSpPr>
        <p:spPr>
          <a:xfrm>
            <a:off x="7981152"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58" name="Text Placeholder 49">
            <a:extLst>
              <a:ext uri="{FF2B5EF4-FFF2-40B4-BE49-F238E27FC236}">
                <a16:creationId xmlns:a16="http://schemas.microsoft.com/office/drawing/2014/main" id="{0CF8EFD0-CFBB-9F3F-EBD3-2808777F0954}"/>
              </a:ext>
            </a:extLst>
          </p:cNvPr>
          <p:cNvSpPr>
            <a:spLocks noGrp="1"/>
          </p:cNvSpPr>
          <p:nvPr>
            <p:ph type="body" sz="quarter" idx="17" hasCustomPrompt="1"/>
          </p:nvPr>
        </p:nvSpPr>
        <p:spPr>
          <a:xfrm>
            <a:off x="609600"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AU"/>
              <a:t>Lorem ipsum dolor sit amet, consectetuer adipiscing elit. Maecenas porttitor congue massa. Fusce posuere, magna sed pulvinar ultricies, purus lectus malesuada libero, sit amet commodo magna eros quis urna.</a:t>
            </a:r>
          </a:p>
        </p:txBody>
      </p:sp>
      <p:sp>
        <p:nvSpPr>
          <p:cNvPr id="61" name="Picture Placeholder 60">
            <a:extLst>
              <a:ext uri="{FF2B5EF4-FFF2-40B4-BE49-F238E27FC236}">
                <a16:creationId xmlns:a16="http://schemas.microsoft.com/office/drawing/2014/main" id="{98A908B8-B47A-5285-2570-D809F37B9664}"/>
              </a:ext>
            </a:extLst>
          </p:cNvPr>
          <p:cNvSpPr>
            <a:spLocks noGrp="1"/>
          </p:cNvSpPr>
          <p:nvPr>
            <p:ph type="pic" sz="quarter" idx="19" hasCustomPrompt="1"/>
          </p:nvPr>
        </p:nvSpPr>
        <p:spPr>
          <a:xfrm>
            <a:off x="4742510" y="2521243"/>
            <a:ext cx="365760" cy="365760"/>
          </a:xfrm>
        </p:spPr>
        <p:txBody>
          <a:bodyPr/>
          <a:lstStyle>
            <a:lvl1pPr marL="0" indent="0" rtl="0">
              <a:lnSpc>
                <a:spcPct val="100000"/>
              </a:lnSpc>
              <a:spcBef>
                <a:spcPts val="0"/>
              </a:spcBef>
              <a:buNone/>
              <a:defRPr sz="1400"/>
            </a:lvl1pPr>
          </a:lstStyle>
          <a:p>
            <a:r>
              <a:rPr lang="en-AU" sz="1600">
                <a:solidFill>
                  <a:schemeClr val="bg1"/>
                </a:solidFill>
                <a:latin typeface="+mn-lt"/>
              </a:rPr>
              <a:t>icon</a:t>
            </a:r>
          </a:p>
        </p:txBody>
      </p:sp>
      <p:sp>
        <p:nvSpPr>
          <p:cNvPr id="63" name="Picture Placeholder 60">
            <a:extLst>
              <a:ext uri="{FF2B5EF4-FFF2-40B4-BE49-F238E27FC236}">
                <a16:creationId xmlns:a16="http://schemas.microsoft.com/office/drawing/2014/main" id="{8E6FDE73-0816-CEFF-31FA-F029F1EC9D99}"/>
              </a:ext>
            </a:extLst>
          </p:cNvPr>
          <p:cNvSpPr>
            <a:spLocks noGrp="1"/>
          </p:cNvSpPr>
          <p:nvPr>
            <p:ph type="pic" sz="quarter" idx="21" hasCustomPrompt="1"/>
          </p:nvPr>
        </p:nvSpPr>
        <p:spPr>
          <a:xfrm>
            <a:off x="4760982" y="4430265"/>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
        <p:nvSpPr>
          <p:cNvPr id="64" name="Picture Placeholder 60">
            <a:extLst>
              <a:ext uri="{FF2B5EF4-FFF2-40B4-BE49-F238E27FC236}">
                <a16:creationId xmlns:a16="http://schemas.microsoft.com/office/drawing/2014/main" id="{FD655BBB-06CA-CB12-E674-B48E131BDB50}"/>
              </a:ext>
            </a:extLst>
          </p:cNvPr>
          <p:cNvSpPr>
            <a:spLocks noGrp="1"/>
          </p:cNvSpPr>
          <p:nvPr>
            <p:ph type="pic" sz="quarter" idx="22" hasCustomPrompt="1"/>
          </p:nvPr>
        </p:nvSpPr>
        <p:spPr>
          <a:xfrm>
            <a:off x="6879911" y="4430265"/>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
        <p:nvSpPr>
          <p:cNvPr id="65" name="Picture Placeholder 60">
            <a:extLst>
              <a:ext uri="{FF2B5EF4-FFF2-40B4-BE49-F238E27FC236}">
                <a16:creationId xmlns:a16="http://schemas.microsoft.com/office/drawing/2014/main" id="{26A2CC01-5371-C5EB-5EC5-8CCD468380AC}"/>
              </a:ext>
            </a:extLst>
          </p:cNvPr>
          <p:cNvSpPr>
            <a:spLocks noGrp="1"/>
          </p:cNvSpPr>
          <p:nvPr>
            <p:ph type="pic" sz="quarter" idx="20" hasCustomPrompt="1"/>
          </p:nvPr>
        </p:nvSpPr>
        <p:spPr>
          <a:xfrm>
            <a:off x="5704050" y="3239254"/>
            <a:ext cx="775035" cy="775034"/>
          </a:xfrm>
          <a:prstGeom prst="rect">
            <a:avLst/>
          </a:prstGeom>
        </p:spPr>
        <p:txBody>
          <a:bodyPr/>
          <a:lstStyle>
            <a:lvl1pPr marL="0" indent="0" rtl="0">
              <a:lnSpc>
                <a:spcPct val="100000"/>
              </a:lnSpc>
              <a:spcBef>
                <a:spcPts val="0"/>
              </a:spcBef>
              <a:buNone/>
              <a:defRPr sz="1400"/>
            </a:lvl1pPr>
          </a:lstStyle>
          <a:p>
            <a:r>
              <a:rPr lang="en-AU" sz="1600">
                <a:solidFill>
                  <a:schemeClr val="bg1"/>
                </a:solidFill>
                <a:latin typeface="+mn-lt"/>
              </a:rPr>
              <a:t>Icon or Image</a:t>
            </a:r>
          </a:p>
        </p:txBody>
      </p:sp>
      <p:sp>
        <p:nvSpPr>
          <p:cNvPr id="66" name="Picture Placeholder 60">
            <a:extLst>
              <a:ext uri="{FF2B5EF4-FFF2-40B4-BE49-F238E27FC236}">
                <a16:creationId xmlns:a16="http://schemas.microsoft.com/office/drawing/2014/main" id="{7F67F4C9-78F3-1D3D-8F95-3A719EE27701}"/>
              </a:ext>
            </a:extLst>
          </p:cNvPr>
          <p:cNvSpPr>
            <a:spLocks noGrp="1"/>
          </p:cNvSpPr>
          <p:nvPr>
            <p:ph type="pic" sz="quarter" idx="23" hasCustomPrompt="1"/>
          </p:nvPr>
        </p:nvSpPr>
        <p:spPr>
          <a:xfrm>
            <a:off x="7015069" y="2521243"/>
            <a:ext cx="365760" cy="365760"/>
          </a:xfrm>
        </p:spPr>
        <p:txBody>
          <a:bodyPr/>
          <a:lstStyle>
            <a:lvl1pPr marL="0" indent="0" rtl="0">
              <a:lnSpc>
                <a:spcPct val="100000"/>
              </a:lnSpc>
              <a:spcBef>
                <a:spcPts val="0"/>
              </a:spcBef>
              <a:buNone/>
              <a:defRPr sz="1000"/>
            </a:lvl1pPr>
          </a:lstStyle>
          <a:p>
            <a:r>
              <a:rPr lang="en-AU" sz="1600">
                <a:solidFill>
                  <a:schemeClr val="bg1"/>
                </a:solidFill>
                <a:latin typeface="+mn-lt"/>
              </a:rPr>
              <a:t>icon</a:t>
            </a:r>
          </a:p>
        </p:txBody>
      </p:sp>
    </p:spTree>
    <p:extLst>
      <p:ext uri="{BB962C8B-B14F-4D97-AF65-F5344CB8AC3E}">
        <p14:creationId xmlns:p14="http://schemas.microsoft.com/office/powerpoint/2010/main" val="2443944680"/>
      </p:ext>
    </p:extLst>
  </p:cSld>
  <p:clrMapOvr>
    <a:masterClrMapping/>
  </p:clrMapOvr>
  <p:extLst>
    <p:ext uri="{DCECCB84-F9BA-43D5-87BE-67443E8EF086}">
      <p15:sldGuideLst xmlns:p15="http://schemas.microsoft.com/office/powerpoint/2012/main">
        <p15:guide id="1" orient="horz" pos="3952">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EAM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789038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grpSp>
        <p:nvGrpSpPr>
          <p:cNvPr id="133" name="Group 132">
            <a:extLst>
              <a:ext uri="{FF2B5EF4-FFF2-40B4-BE49-F238E27FC236}">
                <a16:creationId xmlns:a16="http://schemas.microsoft.com/office/drawing/2014/main" id="{452DD93E-0857-7CCF-BB58-C0AD031D888E}"/>
              </a:ext>
            </a:extLst>
          </p:cNvPr>
          <p:cNvGrpSpPr/>
          <p:nvPr/>
        </p:nvGrpSpPr>
        <p:grpSpPr>
          <a:xfrm>
            <a:off x="639082" y="2178231"/>
            <a:ext cx="2071434" cy="3508194"/>
            <a:chOff x="639082" y="2368731"/>
            <a:chExt cx="2071434" cy="3508194"/>
          </a:xfrm>
        </p:grpSpPr>
        <p:sp>
          <p:nvSpPr>
            <p:cNvPr id="134" name="Rectangle: Rounded Corners 133">
              <a:extLst>
                <a:ext uri="{FF2B5EF4-FFF2-40B4-BE49-F238E27FC236}">
                  <a16:creationId xmlns:a16="http://schemas.microsoft.com/office/drawing/2014/main" id="{0A738DC4-5F4E-E7EB-EB07-9DD9A2F943EE}"/>
                </a:ext>
              </a:extLst>
            </p:cNvPr>
            <p:cNvSpPr/>
            <p:nvPr/>
          </p:nvSpPr>
          <p:spPr>
            <a:xfrm>
              <a:off x="639082"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noProof="0">
                <a:ln>
                  <a:noFill/>
                </a:ln>
                <a:solidFill>
                  <a:srgbClr val="0D003F"/>
                </a:solidFill>
                <a:effectLst/>
                <a:uLnTx/>
                <a:uFillTx/>
                <a:latin typeface="Arial"/>
              </a:endParaRPr>
            </a:p>
          </p:txBody>
        </p:sp>
        <p:sp>
          <p:nvSpPr>
            <p:cNvPr id="135" name="Rectangle: Rounded Corners 134">
              <a:extLst>
                <a:ext uri="{FF2B5EF4-FFF2-40B4-BE49-F238E27FC236}">
                  <a16:creationId xmlns:a16="http://schemas.microsoft.com/office/drawing/2014/main" id="{43A37A8D-D086-C302-BADD-FF732646FEA0}"/>
                </a:ext>
              </a:extLst>
            </p:cNvPr>
            <p:cNvSpPr/>
            <p:nvPr/>
          </p:nvSpPr>
          <p:spPr>
            <a:xfrm>
              <a:off x="691602"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36" name="Freeform: Shape 135">
              <a:extLst>
                <a:ext uri="{FF2B5EF4-FFF2-40B4-BE49-F238E27FC236}">
                  <a16:creationId xmlns:a16="http://schemas.microsoft.com/office/drawing/2014/main" id="{E40A798E-80D3-882F-A796-58440CD14464}"/>
                </a:ext>
              </a:extLst>
            </p:cNvPr>
            <p:cNvSpPr/>
            <p:nvPr/>
          </p:nvSpPr>
          <p:spPr>
            <a:xfrm>
              <a:off x="2255354"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37" name="Group 136">
            <a:extLst>
              <a:ext uri="{FF2B5EF4-FFF2-40B4-BE49-F238E27FC236}">
                <a16:creationId xmlns:a16="http://schemas.microsoft.com/office/drawing/2014/main" id="{70E68981-9182-E827-221F-F8DE940F9DF9}"/>
              </a:ext>
            </a:extLst>
          </p:cNvPr>
          <p:cNvGrpSpPr/>
          <p:nvPr/>
        </p:nvGrpSpPr>
        <p:grpSpPr>
          <a:xfrm>
            <a:off x="2852209" y="2178231"/>
            <a:ext cx="2071434" cy="3508194"/>
            <a:chOff x="2864893" y="2368731"/>
            <a:chExt cx="2071434" cy="3508194"/>
          </a:xfrm>
        </p:grpSpPr>
        <p:sp>
          <p:nvSpPr>
            <p:cNvPr id="138" name="Rectangle: Rounded Corners 137">
              <a:extLst>
                <a:ext uri="{FF2B5EF4-FFF2-40B4-BE49-F238E27FC236}">
                  <a16:creationId xmlns:a16="http://schemas.microsoft.com/office/drawing/2014/main" id="{B9784E0A-A84D-8836-1BDA-93201F7DDACF}"/>
                </a:ext>
              </a:extLst>
            </p:cNvPr>
            <p:cNvSpPr/>
            <p:nvPr/>
          </p:nvSpPr>
          <p:spPr>
            <a:xfrm>
              <a:off x="2864893"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39" name="Rectangle: Rounded Corners 138">
              <a:extLst>
                <a:ext uri="{FF2B5EF4-FFF2-40B4-BE49-F238E27FC236}">
                  <a16:creationId xmlns:a16="http://schemas.microsoft.com/office/drawing/2014/main" id="{0C0E46B5-339F-B0B6-AA89-A2AAC62A1864}"/>
                </a:ext>
              </a:extLst>
            </p:cNvPr>
            <p:cNvSpPr/>
            <p:nvPr/>
          </p:nvSpPr>
          <p:spPr>
            <a:xfrm>
              <a:off x="29203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0" name="Freeform: Shape 139">
              <a:extLst>
                <a:ext uri="{FF2B5EF4-FFF2-40B4-BE49-F238E27FC236}">
                  <a16:creationId xmlns:a16="http://schemas.microsoft.com/office/drawing/2014/main" id="{75FBB2B4-4272-9431-36A5-1787962EEA52}"/>
                </a:ext>
              </a:extLst>
            </p:cNvPr>
            <p:cNvSpPr/>
            <p:nvPr/>
          </p:nvSpPr>
          <p:spPr>
            <a:xfrm>
              <a:off x="4485631"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1" name="Group 140">
            <a:extLst>
              <a:ext uri="{FF2B5EF4-FFF2-40B4-BE49-F238E27FC236}">
                <a16:creationId xmlns:a16="http://schemas.microsoft.com/office/drawing/2014/main" id="{499F2083-E7E9-34CE-8FF0-4B5E06B19B03}"/>
              </a:ext>
            </a:extLst>
          </p:cNvPr>
          <p:cNvGrpSpPr/>
          <p:nvPr/>
        </p:nvGrpSpPr>
        <p:grpSpPr>
          <a:xfrm>
            <a:off x="5065336" y="2178231"/>
            <a:ext cx="2071434" cy="3508194"/>
            <a:chOff x="5090705" y="2368731"/>
            <a:chExt cx="2071434" cy="3508194"/>
          </a:xfrm>
        </p:grpSpPr>
        <p:sp>
          <p:nvSpPr>
            <p:cNvPr id="142" name="Rectangle: Rounded Corners 141">
              <a:extLst>
                <a:ext uri="{FF2B5EF4-FFF2-40B4-BE49-F238E27FC236}">
                  <a16:creationId xmlns:a16="http://schemas.microsoft.com/office/drawing/2014/main" id="{4BBB573D-3E7C-8BB9-D175-67461A9B9076}"/>
                </a:ext>
              </a:extLst>
            </p:cNvPr>
            <p:cNvSpPr/>
            <p:nvPr/>
          </p:nvSpPr>
          <p:spPr>
            <a:xfrm>
              <a:off x="5090705"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3" name="Rectangle: Rounded Corners 142">
              <a:extLst>
                <a:ext uri="{FF2B5EF4-FFF2-40B4-BE49-F238E27FC236}">
                  <a16:creationId xmlns:a16="http://schemas.microsoft.com/office/drawing/2014/main" id="{3C97E5EA-9A90-1C4D-77C0-2434C2741368}"/>
                </a:ext>
              </a:extLst>
            </p:cNvPr>
            <p:cNvSpPr/>
            <p:nvPr/>
          </p:nvSpPr>
          <p:spPr>
            <a:xfrm>
              <a:off x="5149028"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4" name="Freeform: Shape 143">
              <a:extLst>
                <a:ext uri="{FF2B5EF4-FFF2-40B4-BE49-F238E27FC236}">
                  <a16:creationId xmlns:a16="http://schemas.microsoft.com/office/drawing/2014/main" id="{31DE1FF3-592B-9A0B-A376-99A5B6169C81}"/>
                </a:ext>
              </a:extLst>
            </p:cNvPr>
            <p:cNvSpPr/>
            <p:nvPr/>
          </p:nvSpPr>
          <p:spPr>
            <a:xfrm>
              <a:off x="6714568"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F34EB7DE-02F2-7C7F-203E-1287C23203AB}"/>
              </a:ext>
            </a:extLst>
          </p:cNvPr>
          <p:cNvGrpSpPr/>
          <p:nvPr/>
        </p:nvGrpSpPr>
        <p:grpSpPr>
          <a:xfrm>
            <a:off x="7278463" y="2178231"/>
            <a:ext cx="2071434" cy="3508194"/>
            <a:chOff x="7316517" y="2368731"/>
            <a:chExt cx="2071434" cy="3508194"/>
          </a:xfrm>
        </p:grpSpPr>
        <p:sp>
          <p:nvSpPr>
            <p:cNvPr id="146" name="Rectangle: Rounded Corners 145">
              <a:extLst>
                <a:ext uri="{FF2B5EF4-FFF2-40B4-BE49-F238E27FC236}">
                  <a16:creationId xmlns:a16="http://schemas.microsoft.com/office/drawing/2014/main" id="{0B86E04E-2545-0642-99A0-4B221B8AEF59}"/>
                </a:ext>
              </a:extLst>
            </p:cNvPr>
            <p:cNvSpPr/>
            <p:nvPr/>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D508E1DE-5C5A-4EFC-C9B1-311689DC630C}"/>
                </a:ext>
              </a:extLst>
            </p:cNvPr>
            <p:cNvSpPr/>
            <p:nvPr/>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48" name="Freeform: Shape 147">
              <a:extLst>
                <a:ext uri="{FF2B5EF4-FFF2-40B4-BE49-F238E27FC236}">
                  <a16:creationId xmlns:a16="http://schemas.microsoft.com/office/drawing/2014/main" id="{650012BE-858D-534D-E592-9EA66B17ED80}"/>
                </a:ext>
              </a:extLst>
            </p:cNvPr>
            <p:cNvSpPr/>
            <p:nvPr/>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grpSp>
        <p:nvGrpSpPr>
          <p:cNvPr id="149" name="Group 148">
            <a:extLst>
              <a:ext uri="{FF2B5EF4-FFF2-40B4-BE49-F238E27FC236}">
                <a16:creationId xmlns:a16="http://schemas.microsoft.com/office/drawing/2014/main" id="{E0E4F160-9C02-A61F-C663-542532C4CC0A}"/>
              </a:ext>
            </a:extLst>
          </p:cNvPr>
          <p:cNvGrpSpPr/>
          <p:nvPr/>
        </p:nvGrpSpPr>
        <p:grpSpPr>
          <a:xfrm>
            <a:off x="9491589" y="2178231"/>
            <a:ext cx="2071434" cy="3508194"/>
            <a:chOff x="7316517" y="2368731"/>
            <a:chExt cx="2071434" cy="3508194"/>
          </a:xfrm>
        </p:grpSpPr>
        <p:sp>
          <p:nvSpPr>
            <p:cNvPr id="150" name="Rectangle: Rounded Corners 149">
              <a:extLst>
                <a:ext uri="{FF2B5EF4-FFF2-40B4-BE49-F238E27FC236}">
                  <a16:creationId xmlns:a16="http://schemas.microsoft.com/office/drawing/2014/main" id="{04FA3C5A-E4E2-66AC-B629-AD1D51008214}"/>
                </a:ext>
              </a:extLst>
            </p:cNvPr>
            <p:cNvSpPr/>
            <p:nvPr/>
          </p:nvSpPr>
          <p:spPr>
            <a:xfrm>
              <a:off x="7316517" y="2368731"/>
              <a:ext cx="2071434" cy="3508194"/>
            </a:xfrm>
            <a:prstGeom prst="roundRect">
              <a:avLst>
                <a:gd name="adj" fmla="val 3088"/>
              </a:avLst>
            </a:prstGeom>
            <a:solidFill>
              <a:schemeClr val="bg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51" name="Rectangle: Rounded Corners 150">
              <a:extLst>
                <a:ext uri="{FF2B5EF4-FFF2-40B4-BE49-F238E27FC236}">
                  <a16:creationId xmlns:a16="http://schemas.microsoft.com/office/drawing/2014/main" id="{C79B9860-AD2E-D29C-8820-C7C4CC88C8F2}"/>
                </a:ext>
              </a:extLst>
            </p:cNvPr>
            <p:cNvSpPr/>
            <p:nvPr/>
          </p:nvSpPr>
          <p:spPr>
            <a:xfrm>
              <a:off x="7374115" y="2448633"/>
              <a:ext cx="1933182" cy="3346327"/>
            </a:xfrm>
            <a:prstGeom prst="roundRect">
              <a:avLst>
                <a:gd name="adj" fmla="val 264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prstClr val="white"/>
                </a:solidFill>
                <a:effectLst/>
                <a:uLnTx/>
                <a:uFillTx/>
                <a:latin typeface="Arial"/>
                <a:ea typeface="+mn-ea"/>
                <a:cs typeface="+mn-cs"/>
              </a:endParaRPr>
            </a:p>
          </p:txBody>
        </p:sp>
        <p:sp>
          <p:nvSpPr>
            <p:cNvPr id="152" name="Freeform: Shape 151">
              <a:extLst>
                <a:ext uri="{FF2B5EF4-FFF2-40B4-BE49-F238E27FC236}">
                  <a16:creationId xmlns:a16="http://schemas.microsoft.com/office/drawing/2014/main" id="{5894FD43-0BAF-C254-E880-4E1D2BDC30CA}"/>
                </a:ext>
              </a:extLst>
            </p:cNvPr>
            <p:cNvSpPr/>
            <p:nvPr/>
          </p:nvSpPr>
          <p:spPr>
            <a:xfrm>
              <a:off x="8937087" y="5280929"/>
              <a:ext cx="389249" cy="530350"/>
            </a:xfrm>
            <a:custGeom>
              <a:avLst/>
              <a:gdLst>
                <a:gd name="connsiteX0" fmla="*/ 459969 w 511103"/>
                <a:gd name="connsiteY0" fmla="*/ 125 h 696377"/>
                <a:gd name="connsiteX1" fmla="*/ 459969 w 511103"/>
                <a:gd name="connsiteY1" fmla="*/ 600816 h 696377"/>
                <a:gd name="connsiteX2" fmla="*/ 447124 w 511103"/>
                <a:gd name="connsiteY2" fmla="*/ 631810 h 696377"/>
                <a:gd name="connsiteX3" fmla="*/ 416130 w 511103"/>
                <a:gd name="connsiteY3" fmla="*/ 644655 h 696377"/>
                <a:gd name="connsiteX4" fmla="*/ 728 w 511103"/>
                <a:gd name="connsiteY4" fmla="*/ 644655 h 696377"/>
                <a:gd name="connsiteX5" fmla="*/ 728 w 511103"/>
                <a:gd name="connsiteY5" fmla="*/ 696502 h 696377"/>
                <a:gd name="connsiteX6" fmla="*/ 416130 w 511103"/>
                <a:gd name="connsiteY6" fmla="*/ 696502 h 696377"/>
                <a:gd name="connsiteX7" fmla="*/ 483791 w 511103"/>
                <a:gd name="connsiteY7" fmla="*/ 668462 h 696377"/>
                <a:gd name="connsiteX8" fmla="*/ 511831 w 511103"/>
                <a:gd name="connsiteY8" fmla="*/ 600816 h 696377"/>
                <a:gd name="connsiteX9" fmla="*/ 511831 w 511103"/>
                <a:gd name="connsiteY9" fmla="*/ 125 h 696377"/>
                <a:gd name="connsiteX10" fmla="*/ 459969 w 511103"/>
                <a:gd name="connsiteY10" fmla="*/ 125 h 6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03" h="696377">
                  <a:moveTo>
                    <a:pt x="459969" y="125"/>
                  </a:moveTo>
                  <a:lnTo>
                    <a:pt x="459969" y="600816"/>
                  </a:lnTo>
                  <a:cubicBezTo>
                    <a:pt x="459954" y="612999"/>
                    <a:pt x="455104" y="623801"/>
                    <a:pt x="447124" y="631810"/>
                  </a:cubicBezTo>
                  <a:cubicBezTo>
                    <a:pt x="439115" y="639790"/>
                    <a:pt x="428328" y="644640"/>
                    <a:pt x="416130" y="644655"/>
                  </a:cubicBezTo>
                  <a:lnTo>
                    <a:pt x="728" y="644655"/>
                  </a:lnTo>
                  <a:lnTo>
                    <a:pt x="728" y="696502"/>
                  </a:lnTo>
                  <a:lnTo>
                    <a:pt x="416130" y="696502"/>
                  </a:lnTo>
                  <a:cubicBezTo>
                    <a:pt x="442480" y="696502"/>
                    <a:pt x="466567" y="685745"/>
                    <a:pt x="483791" y="668462"/>
                  </a:cubicBezTo>
                  <a:cubicBezTo>
                    <a:pt x="501074" y="651238"/>
                    <a:pt x="511831" y="627151"/>
                    <a:pt x="511831" y="600816"/>
                  </a:cubicBezTo>
                  <a:lnTo>
                    <a:pt x="511831" y="125"/>
                  </a:lnTo>
                  <a:lnTo>
                    <a:pt x="459969" y="125"/>
                  </a:lnTo>
                </a:path>
              </a:pathLst>
            </a:custGeom>
            <a:solidFill>
              <a:schemeClr val="accent1"/>
            </a:solidFill>
            <a:ln w="88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normalizeH="0" baseline="0" noProof="0">
                <a:ln>
                  <a:noFill/>
                </a:ln>
                <a:solidFill>
                  <a:srgbClr val="0D003F"/>
                </a:solidFill>
                <a:effectLst/>
                <a:uLnTx/>
                <a:uFillTx/>
                <a:latin typeface="Arial"/>
                <a:ea typeface="+mn-ea"/>
                <a:cs typeface="+mn-cs"/>
              </a:endParaRPr>
            </a:p>
          </p:txBody>
        </p:sp>
      </p:grpSp>
      <p:sp>
        <p:nvSpPr>
          <p:cNvPr id="153" name="Oval 152">
            <a:extLst>
              <a:ext uri="{FF2B5EF4-FFF2-40B4-BE49-F238E27FC236}">
                <a16:creationId xmlns:a16="http://schemas.microsoft.com/office/drawing/2014/main" id="{E90AFDEB-1C25-9858-18D6-FC062662E0C9}"/>
              </a:ext>
            </a:extLst>
          </p:cNvPr>
          <p:cNvSpPr/>
          <p:nvPr/>
        </p:nvSpPr>
        <p:spPr>
          <a:xfrm>
            <a:off x="1013334"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4" name="Picture Placeholder 45">
            <a:extLst>
              <a:ext uri="{FF2B5EF4-FFF2-40B4-BE49-F238E27FC236}">
                <a16:creationId xmlns:a16="http://schemas.microsoft.com/office/drawing/2014/main" id="{09E51239-4AC0-149E-3447-DFD349CE6340}"/>
              </a:ext>
            </a:extLst>
          </p:cNvPr>
          <p:cNvSpPr>
            <a:spLocks noGrp="1"/>
          </p:cNvSpPr>
          <p:nvPr>
            <p:ph type="pic" sz="quarter" idx="14"/>
          </p:nvPr>
        </p:nvSpPr>
        <p:spPr>
          <a:xfrm>
            <a:off x="990474"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5" name="Oval 154">
            <a:extLst>
              <a:ext uri="{FF2B5EF4-FFF2-40B4-BE49-F238E27FC236}">
                <a16:creationId xmlns:a16="http://schemas.microsoft.com/office/drawing/2014/main" id="{1317B4D5-4B55-EA40-7AF4-0A7EB6973D9D}"/>
              </a:ext>
            </a:extLst>
          </p:cNvPr>
          <p:cNvSpPr/>
          <p:nvPr/>
        </p:nvSpPr>
        <p:spPr>
          <a:xfrm>
            <a:off x="320360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6" name="Picture Placeholder 45">
            <a:extLst>
              <a:ext uri="{FF2B5EF4-FFF2-40B4-BE49-F238E27FC236}">
                <a16:creationId xmlns:a16="http://schemas.microsoft.com/office/drawing/2014/main" id="{F4C1BB09-BB62-D1F0-16F9-1F1817E41019}"/>
              </a:ext>
            </a:extLst>
          </p:cNvPr>
          <p:cNvSpPr>
            <a:spLocks noGrp="1"/>
          </p:cNvSpPr>
          <p:nvPr>
            <p:ph type="pic" sz="quarter" idx="15"/>
          </p:nvPr>
        </p:nvSpPr>
        <p:spPr>
          <a:xfrm>
            <a:off x="3203601"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7" name="Oval 156">
            <a:extLst>
              <a:ext uri="{FF2B5EF4-FFF2-40B4-BE49-F238E27FC236}">
                <a16:creationId xmlns:a16="http://schemas.microsoft.com/office/drawing/2014/main" id="{39696C3E-9A3D-FFD7-5870-103309C621C7}"/>
              </a:ext>
            </a:extLst>
          </p:cNvPr>
          <p:cNvSpPr/>
          <p:nvPr/>
        </p:nvSpPr>
        <p:spPr>
          <a:xfrm>
            <a:off x="5416728"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58" name="Picture Placeholder 45">
            <a:extLst>
              <a:ext uri="{FF2B5EF4-FFF2-40B4-BE49-F238E27FC236}">
                <a16:creationId xmlns:a16="http://schemas.microsoft.com/office/drawing/2014/main" id="{E42F987F-04A8-7752-AFBF-12EBA508C9BD}"/>
              </a:ext>
            </a:extLst>
          </p:cNvPr>
          <p:cNvSpPr>
            <a:spLocks noGrp="1"/>
          </p:cNvSpPr>
          <p:nvPr>
            <p:ph type="pic" sz="quarter" idx="16"/>
          </p:nvPr>
        </p:nvSpPr>
        <p:spPr>
          <a:xfrm>
            <a:off x="5416728"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59" name="Oval 158">
            <a:extLst>
              <a:ext uri="{FF2B5EF4-FFF2-40B4-BE49-F238E27FC236}">
                <a16:creationId xmlns:a16="http://schemas.microsoft.com/office/drawing/2014/main" id="{4370E844-3BF7-DC10-B485-522A8C79288A}"/>
              </a:ext>
            </a:extLst>
          </p:cNvPr>
          <p:cNvSpPr/>
          <p:nvPr/>
        </p:nvSpPr>
        <p:spPr>
          <a:xfrm>
            <a:off x="7629855"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60" name="Picture Placeholder 45">
            <a:extLst>
              <a:ext uri="{FF2B5EF4-FFF2-40B4-BE49-F238E27FC236}">
                <a16:creationId xmlns:a16="http://schemas.microsoft.com/office/drawing/2014/main" id="{0C884C1E-6BE5-13F9-FA84-748377500A70}"/>
              </a:ext>
            </a:extLst>
          </p:cNvPr>
          <p:cNvSpPr>
            <a:spLocks noGrp="1"/>
          </p:cNvSpPr>
          <p:nvPr>
            <p:ph type="pic" sz="quarter" idx="17"/>
          </p:nvPr>
        </p:nvSpPr>
        <p:spPr>
          <a:xfrm>
            <a:off x="7629855"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61" name="Oval 160">
            <a:extLst>
              <a:ext uri="{FF2B5EF4-FFF2-40B4-BE49-F238E27FC236}">
                <a16:creationId xmlns:a16="http://schemas.microsoft.com/office/drawing/2014/main" id="{32A31883-1985-C234-ED35-14A2C8C2CA03}"/>
              </a:ext>
            </a:extLst>
          </p:cNvPr>
          <p:cNvSpPr/>
          <p:nvPr/>
        </p:nvSpPr>
        <p:spPr>
          <a:xfrm>
            <a:off x="9842981" y="1446122"/>
            <a:ext cx="1368651" cy="1368651"/>
          </a:xfrm>
          <a:prstGeom prst="ellipse">
            <a:avLst/>
          </a:prstGeom>
          <a:solidFill>
            <a:schemeClr val="accent1"/>
          </a:solidFill>
          <a:ln w="9525">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R="0" lvl="0" indent="0" algn="ctr" defTabSz="457200" rtl="0" fontAlgn="auto">
              <a:lnSpc>
                <a:spcPct val="100000"/>
              </a:lnSpc>
              <a:spcBef>
                <a:spcPts val="0"/>
              </a:spcBef>
              <a:spcAft>
                <a:spcPts val="0"/>
              </a:spcAft>
              <a:buClrTx/>
              <a:buSzTx/>
              <a:buFontTx/>
              <a:buNone/>
              <a:tabLst/>
            </a:pPr>
            <a:endParaRPr kumimoji="0" lang="en-AU" b="0" i="0" u="none" strike="noStrike" cap="none" normalizeH="0" baseline="0">
              <a:ln>
                <a:noFill/>
              </a:ln>
              <a:solidFill>
                <a:srgbClr val="0D003F"/>
              </a:solidFill>
              <a:effectLst/>
              <a:uLnTx/>
              <a:uFillTx/>
              <a:latin typeface="Arial"/>
            </a:endParaRPr>
          </a:p>
        </p:txBody>
      </p:sp>
      <p:sp>
        <p:nvSpPr>
          <p:cNvPr id="162" name="Picture Placeholder 45">
            <a:extLst>
              <a:ext uri="{FF2B5EF4-FFF2-40B4-BE49-F238E27FC236}">
                <a16:creationId xmlns:a16="http://schemas.microsoft.com/office/drawing/2014/main" id="{F055A74C-3702-FBA2-C217-7D7B2E94DDF7}"/>
              </a:ext>
            </a:extLst>
          </p:cNvPr>
          <p:cNvSpPr>
            <a:spLocks noGrp="1"/>
          </p:cNvSpPr>
          <p:nvPr>
            <p:ph type="pic" sz="quarter" idx="18"/>
          </p:nvPr>
        </p:nvSpPr>
        <p:spPr>
          <a:xfrm>
            <a:off x="9842981" y="1401762"/>
            <a:ext cx="1368651" cy="1368651"/>
          </a:xfrm>
          <a:prstGeom prst="ellipse">
            <a:avLst/>
          </a:prstGeom>
          <a:solidFill>
            <a:schemeClr val="bg1"/>
          </a:solidFill>
        </p:spPr>
        <p:txBody>
          <a:bodyPr anchor="ctr">
            <a:normAutofit/>
          </a:bodyPr>
          <a:lstStyle>
            <a:lvl1pPr marL="0" indent="0" algn="ctr">
              <a:buNone/>
              <a:defRPr sz="1000"/>
            </a:lvl1pPr>
          </a:lstStyle>
          <a:p>
            <a:r>
              <a:rPr lang="en-US"/>
              <a:t>Click icon to add picture</a:t>
            </a:r>
            <a:endParaRPr lang="en-IN"/>
          </a:p>
        </p:txBody>
      </p:sp>
      <p:sp>
        <p:nvSpPr>
          <p:cNvPr id="163" name="Text Placeholder 78">
            <a:extLst>
              <a:ext uri="{FF2B5EF4-FFF2-40B4-BE49-F238E27FC236}">
                <a16:creationId xmlns:a16="http://schemas.microsoft.com/office/drawing/2014/main" id="{A8E497BA-939B-2335-1FFE-580150E5C22A}"/>
              </a:ext>
            </a:extLst>
          </p:cNvPr>
          <p:cNvSpPr>
            <a:spLocks noGrp="1"/>
          </p:cNvSpPr>
          <p:nvPr>
            <p:ph type="body" sz="quarter" idx="19" hasCustomPrompt="1"/>
          </p:nvPr>
        </p:nvSpPr>
        <p:spPr>
          <a:xfrm>
            <a:off x="821359"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4" name="Text Placeholder 78">
            <a:extLst>
              <a:ext uri="{FF2B5EF4-FFF2-40B4-BE49-F238E27FC236}">
                <a16:creationId xmlns:a16="http://schemas.microsoft.com/office/drawing/2014/main" id="{08EE1BF1-C239-00F8-3E05-839DABED7F3C}"/>
              </a:ext>
            </a:extLst>
          </p:cNvPr>
          <p:cNvSpPr>
            <a:spLocks noGrp="1"/>
          </p:cNvSpPr>
          <p:nvPr>
            <p:ph type="body" sz="quarter" idx="20" hasCustomPrompt="1"/>
          </p:nvPr>
        </p:nvSpPr>
        <p:spPr>
          <a:xfrm>
            <a:off x="821359"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5" name="Text Placeholder 78">
            <a:extLst>
              <a:ext uri="{FF2B5EF4-FFF2-40B4-BE49-F238E27FC236}">
                <a16:creationId xmlns:a16="http://schemas.microsoft.com/office/drawing/2014/main" id="{86A7A0CD-9F9B-63B6-ED70-EEA749A07F4B}"/>
              </a:ext>
            </a:extLst>
          </p:cNvPr>
          <p:cNvSpPr>
            <a:spLocks noGrp="1"/>
          </p:cNvSpPr>
          <p:nvPr>
            <p:ph type="body" sz="quarter" idx="21" hasCustomPrompt="1"/>
          </p:nvPr>
        </p:nvSpPr>
        <p:spPr>
          <a:xfrm>
            <a:off x="3034486"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6" name="Text Placeholder 78">
            <a:extLst>
              <a:ext uri="{FF2B5EF4-FFF2-40B4-BE49-F238E27FC236}">
                <a16:creationId xmlns:a16="http://schemas.microsoft.com/office/drawing/2014/main" id="{949DBB1B-273C-B1A7-CEE3-E8942B0730A9}"/>
              </a:ext>
            </a:extLst>
          </p:cNvPr>
          <p:cNvSpPr>
            <a:spLocks noGrp="1"/>
          </p:cNvSpPr>
          <p:nvPr>
            <p:ph type="body" sz="quarter" idx="22" hasCustomPrompt="1"/>
          </p:nvPr>
        </p:nvSpPr>
        <p:spPr>
          <a:xfrm>
            <a:off x="3034486"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7" name="Text Placeholder 78">
            <a:extLst>
              <a:ext uri="{FF2B5EF4-FFF2-40B4-BE49-F238E27FC236}">
                <a16:creationId xmlns:a16="http://schemas.microsoft.com/office/drawing/2014/main" id="{025C7375-EFC5-FADB-52EE-E4FFF07ABF86}"/>
              </a:ext>
            </a:extLst>
          </p:cNvPr>
          <p:cNvSpPr>
            <a:spLocks noGrp="1"/>
          </p:cNvSpPr>
          <p:nvPr>
            <p:ph type="body" sz="quarter" idx="23" hasCustomPrompt="1"/>
          </p:nvPr>
        </p:nvSpPr>
        <p:spPr>
          <a:xfrm>
            <a:off x="5247613"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8" name="Text Placeholder 78">
            <a:extLst>
              <a:ext uri="{FF2B5EF4-FFF2-40B4-BE49-F238E27FC236}">
                <a16:creationId xmlns:a16="http://schemas.microsoft.com/office/drawing/2014/main" id="{2AD1DF34-66DB-160F-D5F1-0FFF9C4AD509}"/>
              </a:ext>
            </a:extLst>
          </p:cNvPr>
          <p:cNvSpPr>
            <a:spLocks noGrp="1"/>
          </p:cNvSpPr>
          <p:nvPr>
            <p:ph type="body" sz="quarter" idx="24" hasCustomPrompt="1"/>
          </p:nvPr>
        </p:nvSpPr>
        <p:spPr>
          <a:xfrm>
            <a:off x="5247613"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69" name="Text Placeholder 78">
            <a:extLst>
              <a:ext uri="{FF2B5EF4-FFF2-40B4-BE49-F238E27FC236}">
                <a16:creationId xmlns:a16="http://schemas.microsoft.com/office/drawing/2014/main" id="{6498E5EE-AE5A-BE1A-E654-744EB47AB948}"/>
              </a:ext>
            </a:extLst>
          </p:cNvPr>
          <p:cNvSpPr>
            <a:spLocks noGrp="1"/>
          </p:cNvSpPr>
          <p:nvPr>
            <p:ph type="body" sz="quarter" idx="25" hasCustomPrompt="1"/>
          </p:nvPr>
        </p:nvSpPr>
        <p:spPr>
          <a:xfrm>
            <a:off x="7460740"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0" name="Text Placeholder 78">
            <a:extLst>
              <a:ext uri="{FF2B5EF4-FFF2-40B4-BE49-F238E27FC236}">
                <a16:creationId xmlns:a16="http://schemas.microsoft.com/office/drawing/2014/main" id="{6E86DCC4-41ED-E447-FF75-0EA65D112C7E}"/>
              </a:ext>
            </a:extLst>
          </p:cNvPr>
          <p:cNvSpPr>
            <a:spLocks noGrp="1"/>
          </p:cNvSpPr>
          <p:nvPr>
            <p:ph type="body" sz="quarter" idx="26" hasCustomPrompt="1"/>
          </p:nvPr>
        </p:nvSpPr>
        <p:spPr>
          <a:xfrm>
            <a:off x="7460740"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1" name="Text Placeholder 78">
            <a:extLst>
              <a:ext uri="{FF2B5EF4-FFF2-40B4-BE49-F238E27FC236}">
                <a16:creationId xmlns:a16="http://schemas.microsoft.com/office/drawing/2014/main" id="{9A7B9203-873E-50EE-2C33-6E85A0FBC618}"/>
              </a:ext>
            </a:extLst>
          </p:cNvPr>
          <p:cNvSpPr>
            <a:spLocks noGrp="1"/>
          </p:cNvSpPr>
          <p:nvPr>
            <p:ph type="body" sz="quarter" idx="27" hasCustomPrompt="1"/>
          </p:nvPr>
        </p:nvSpPr>
        <p:spPr>
          <a:xfrm>
            <a:off x="9673866" y="2956155"/>
            <a:ext cx="1706880" cy="215444"/>
          </a:xfrm>
        </p:spPr>
        <p:txBody>
          <a:bodyPr wrap="square" lIns="0" tIns="0" rIns="0" bIns="0">
            <a:spAutoFit/>
          </a:bodyPr>
          <a:lstStyle>
            <a:lvl1pPr marL="0" indent="0" rtl="0">
              <a:lnSpc>
                <a:spcPct val="100000"/>
              </a:lnSpc>
              <a:buNone/>
              <a:defRPr sz="1400" b="1">
                <a:solidFill>
                  <a:schemeClr val="accent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
        <p:nvSpPr>
          <p:cNvPr id="172" name="Text Placeholder 78">
            <a:extLst>
              <a:ext uri="{FF2B5EF4-FFF2-40B4-BE49-F238E27FC236}">
                <a16:creationId xmlns:a16="http://schemas.microsoft.com/office/drawing/2014/main" id="{7AD72D11-56E9-6D04-B5A1-FBBF1CD754F8}"/>
              </a:ext>
            </a:extLst>
          </p:cNvPr>
          <p:cNvSpPr>
            <a:spLocks noGrp="1"/>
          </p:cNvSpPr>
          <p:nvPr>
            <p:ph type="body" sz="quarter" idx="28" hasCustomPrompt="1"/>
          </p:nvPr>
        </p:nvSpPr>
        <p:spPr>
          <a:xfrm>
            <a:off x="9673866" y="3287078"/>
            <a:ext cx="1706880" cy="184666"/>
          </a:xfrm>
        </p:spPr>
        <p:txBody>
          <a:bodyPr wrap="square" lIns="0" tIns="0" rIns="0" bIns="0">
            <a:spAutoFit/>
          </a:bodyPr>
          <a:lstStyle>
            <a:lvl1pPr marL="0" indent="0" rtl="0">
              <a:lnSpc>
                <a:spcPct val="100000"/>
              </a:lnSpc>
              <a:buNone/>
              <a:defRPr sz="1200" b="0">
                <a:solidFill>
                  <a:schemeClr val="tx1"/>
                </a:solidFill>
              </a:defRPr>
            </a:lvl1pPr>
            <a:lvl2pPr marL="0" indent="0">
              <a:lnSpc>
                <a:spcPct val="100000"/>
              </a:lnSpc>
              <a:buNone/>
              <a:defRPr sz="1400"/>
            </a:lvl2pPr>
            <a:lvl3pPr marL="0" indent="0">
              <a:lnSpc>
                <a:spcPct val="100000"/>
              </a:lnSpc>
              <a:buNone/>
              <a:defRPr sz="1400"/>
            </a:lvl3pPr>
            <a:lvl4pPr marL="0" indent="0">
              <a:lnSpc>
                <a:spcPct val="100000"/>
              </a:lnSpc>
              <a:buNone/>
              <a:defRPr sz="1400"/>
            </a:lvl4pPr>
            <a:lvl5pPr marL="0" indent="0">
              <a:lnSpc>
                <a:spcPct val="100000"/>
              </a:lnSpc>
              <a:buNone/>
              <a:defRPr sz="1400"/>
            </a:lvl5pPr>
          </a:lstStyle>
          <a:p>
            <a:pPr lvl="0"/>
            <a:r>
              <a:rPr lang="en-AU"/>
              <a:t>Add Text</a:t>
            </a:r>
          </a:p>
        </p:txBody>
      </p:sp>
    </p:spTree>
    <p:extLst>
      <p:ext uri="{BB962C8B-B14F-4D97-AF65-F5344CB8AC3E}">
        <p14:creationId xmlns:p14="http://schemas.microsoft.com/office/powerpoint/2010/main" val="3735785327"/>
      </p:ext>
    </p:extLst>
  </p:cSld>
  <p:clrMapOvr>
    <a:masterClrMapping/>
  </p:clrMapOvr>
  <p:extLst>
    <p:ext uri="{DCECCB84-F9BA-43D5-87BE-67443E8EF086}">
      <p15:sldGuideLst xmlns:p15="http://schemas.microsoft.com/office/powerpoint/2012/main">
        <p15:guide id="1" orient="horz" pos="3952">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2519536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lvl1pPr rtl="0">
              <a:defRPr/>
            </a:lvl1pPr>
          </a:lstStyle>
          <a:p>
            <a:fld id="{1775B394-D9F9-4F0C-B15D-605F45CB9E9F}" type="datetime1">
              <a:rPr lang="en-AU" smtClean="0"/>
              <a:pPr/>
              <a:t>14/01/2026</a:t>
            </a:fld>
            <a:endParaRPr lang="en-AU"/>
          </a:p>
        </p:txBody>
      </p:sp>
      <p:sp>
        <p:nvSpPr>
          <p:cNvPr id="5" name="Rectangle 4">
            <a:extLst>
              <a:ext uri="{FF2B5EF4-FFF2-40B4-BE49-F238E27FC236}">
                <a16:creationId xmlns:a16="http://schemas.microsoft.com/office/drawing/2014/main" id="{CEF5D1AC-CDC5-136C-5B05-E834F61A0B2C}"/>
              </a:ext>
            </a:extLst>
          </p:cNvPr>
          <p:cNvSpPr/>
          <p:nvPr/>
        </p:nvSpPr>
        <p:spPr>
          <a:xfrm>
            <a:off x="-971550" y="5800427"/>
            <a:ext cx="374650" cy="374650"/>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9" name="Rectangle 8">
            <a:extLst>
              <a:ext uri="{FF2B5EF4-FFF2-40B4-BE49-F238E27FC236}">
                <a16:creationId xmlns:a16="http://schemas.microsoft.com/office/drawing/2014/main" id="{D20796B7-BDA5-E4E3-BE36-BEB5ECBF2E65}"/>
              </a:ext>
            </a:extLst>
          </p:cNvPr>
          <p:cNvSpPr/>
          <p:nvPr/>
        </p:nvSpPr>
        <p:spPr>
          <a:xfrm>
            <a:off x="-971550" y="3252210"/>
            <a:ext cx="374650" cy="374650"/>
          </a:xfrm>
          <a:prstGeom prst="rect">
            <a:avLst/>
          </a:prstGeom>
          <a:solidFill>
            <a:srgbClr val="24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0" name="Rectangle 9">
            <a:extLst>
              <a:ext uri="{FF2B5EF4-FFF2-40B4-BE49-F238E27FC236}">
                <a16:creationId xmlns:a16="http://schemas.microsoft.com/office/drawing/2014/main" id="{8B1EF6DB-4561-89E6-2549-0291054D83FA}"/>
              </a:ext>
            </a:extLst>
          </p:cNvPr>
          <p:cNvSpPr/>
          <p:nvPr/>
        </p:nvSpPr>
        <p:spPr>
          <a:xfrm>
            <a:off x="-971550" y="3761853"/>
            <a:ext cx="374650" cy="374650"/>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1" name="Rectangle 10">
            <a:extLst>
              <a:ext uri="{FF2B5EF4-FFF2-40B4-BE49-F238E27FC236}">
                <a16:creationId xmlns:a16="http://schemas.microsoft.com/office/drawing/2014/main" id="{3BEDDCDB-2F47-EDC0-6376-C38E4853557A}"/>
              </a:ext>
            </a:extLst>
          </p:cNvPr>
          <p:cNvSpPr/>
          <p:nvPr/>
        </p:nvSpPr>
        <p:spPr>
          <a:xfrm>
            <a:off x="-971550" y="4271496"/>
            <a:ext cx="374650" cy="374650"/>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2" name="Rectangle 11">
            <a:extLst>
              <a:ext uri="{FF2B5EF4-FFF2-40B4-BE49-F238E27FC236}">
                <a16:creationId xmlns:a16="http://schemas.microsoft.com/office/drawing/2014/main" id="{BA4145FE-D8B4-81C8-6A09-CC2EE5C245CD}"/>
              </a:ext>
            </a:extLst>
          </p:cNvPr>
          <p:cNvSpPr/>
          <p:nvPr/>
        </p:nvSpPr>
        <p:spPr>
          <a:xfrm>
            <a:off x="-971550" y="4781139"/>
            <a:ext cx="374650" cy="374650"/>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5" name="Rectangle 14">
            <a:extLst>
              <a:ext uri="{FF2B5EF4-FFF2-40B4-BE49-F238E27FC236}">
                <a16:creationId xmlns:a16="http://schemas.microsoft.com/office/drawing/2014/main" id="{51B80D20-6269-178B-0C06-565489FC3E99}"/>
              </a:ext>
            </a:extLst>
          </p:cNvPr>
          <p:cNvSpPr/>
          <p:nvPr/>
        </p:nvSpPr>
        <p:spPr>
          <a:xfrm>
            <a:off x="-971550" y="5290782"/>
            <a:ext cx="374650" cy="374650"/>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342900" y="1238194"/>
            <a:ext cx="1152525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7">
            <a:extLst>
              <a:ext uri="{FF2B5EF4-FFF2-40B4-BE49-F238E27FC236}">
                <a16:creationId xmlns:a16="http://schemas.microsoft.com/office/drawing/2014/main" id="{36D9F87C-8D3E-9734-BEE3-333C3F32B339}"/>
              </a:ext>
            </a:extLst>
          </p:cNvPr>
          <p:cNvSpPr>
            <a:spLocks noGrp="1"/>
          </p:cNvSpPr>
          <p:nvPr>
            <p:ph type="sldNum" sz="quarter" idx="12"/>
          </p:nvPr>
        </p:nvSpPr>
        <p:spPr>
          <a:xfrm>
            <a:off x="11676000" y="6544866"/>
            <a:ext cx="516000" cy="287734"/>
          </a:xfrm>
        </p:spPr>
        <p:txBody>
          <a:bodyPr/>
          <a:lstStyle>
            <a:lvl1pPr rtl="0">
              <a:defRPr/>
            </a:lvl1pPr>
          </a:lstStyle>
          <a:p>
            <a:fld id="{3A98EE3D-8CD1-4C3F-BD1C-C98C9596463C}" type="slidenum">
              <a:rPr lang="en-AU" smtClean="0"/>
              <a:pPr/>
              <a:t>‹#›</a:t>
            </a:fld>
            <a:endParaRPr lang="en-AU"/>
          </a:p>
        </p:txBody>
      </p: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b="0" smtClean="0"/>
              <a:pPr rtl="0"/>
              <a:t>‹#›</a:t>
            </a:fld>
            <a:endParaRPr lang="en-AU"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Tree>
    <p:extLst>
      <p:ext uri="{BB962C8B-B14F-4D97-AF65-F5344CB8AC3E}">
        <p14:creationId xmlns:p14="http://schemas.microsoft.com/office/powerpoint/2010/main" val="2051949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p:custDataLst>
              <p:tags r:id="rId1"/>
            </p:custDataLst>
            <p:extLst>
              <p:ext uri="{D42A27DB-BD31-4B8C-83A1-F6EECF244321}">
                <p14:modId xmlns:p14="http://schemas.microsoft.com/office/powerpoint/2010/main" val="322197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rtl="0"/>
            <a:fld id="{3A98EE3D-8CD1-4C3F-BD1C-C98C9596463C}" type="slidenum">
              <a:rPr lang="en-AU" sz="800" b="0" smtClean="0"/>
              <a:pPr algn="ctr" rtl="0"/>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rtl="0">
              <a:defRPr sz="2600">
                <a:solidFill>
                  <a:schemeClr val="accent1"/>
                </a:solidFill>
                <a:latin typeface="+mj-lt"/>
              </a:defRPr>
            </a:lvl1pPr>
          </a:lstStyle>
          <a:p>
            <a:r>
              <a:rPr lang="en-AU"/>
              <a:t>Insert your lead here with a maximum</a:t>
            </a:r>
          </a:p>
        </p:txBody>
      </p:sp>
      <p:sp>
        <p:nvSpPr>
          <p:cNvPr id="28" name="Text Placeholder 27">
            <a:extLst>
              <a:ext uri="{FF2B5EF4-FFF2-40B4-BE49-F238E27FC236}">
                <a16:creationId xmlns:a16="http://schemas.microsoft.com/office/drawing/2014/main" id="{E6280945-1AF7-67F6-9191-657D4A43491D}"/>
              </a:ext>
            </a:extLst>
          </p:cNvPr>
          <p:cNvSpPr>
            <a:spLocks noGrp="1"/>
          </p:cNvSpPr>
          <p:nvPr>
            <p:ph type="body" sz="quarter" idx="10"/>
          </p:nvPr>
        </p:nvSpPr>
        <p:spPr>
          <a:xfrm>
            <a:off x="609600" y="1027523"/>
            <a:ext cx="10972800" cy="5258977"/>
          </a:xfrm>
        </p:spPr>
        <p:txBody>
          <a:bodyPr/>
          <a:lstStyle>
            <a:lvl1pPr rtl="0">
              <a:defRPr sz="2000">
                <a:latin typeface="+mn-lt"/>
              </a:defRPr>
            </a:lvl1pPr>
            <a:lvl2pPr rtl="0">
              <a:defRPr sz="2000">
                <a:latin typeface="+mn-lt"/>
              </a:defRPr>
            </a:lvl2pPr>
            <a:lvl3pPr rtl="0">
              <a:defRPr sz="2000">
                <a:latin typeface="+mn-lt"/>
              </a:defRPr>
            </a:lvl3pPr>
            <a:lvl4pPr rtl="0">
              <a:defRPr sz="2000">
                <a:latin typeface="+mn-lt"/>
              </a:defRPr>
            </a:lvl4pPr>
            <a:lvl5pPr rtl="0">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49057886"/>
      </p:ext>
    </p:extLst>
  </p:cSld>
  <p:clrMapOvr>
    <a:masterClrMapping/>
  </p:clrMapOvr>
  <p:extLst>
    <p:ext uri="{DCECCB84-F9BA-43D5-87BE-67443E8EF086}">
      <p15:sldGuideLst xmlns:p15="http://schemas.microsoft.com/office/powerpoint/2012/main">
        <p15:guide id="1" orient="horz" pos="3960">
          <p15:clr>
            <a:srgbClr val="FBAE40"/>
          </p15:clr>
        </p15:guide>
        <p15:guide id="2" pos="384">
          <p15:clr>
            <a:srgbClr val="FBAE40"/>
          </p15:clr>
        </p15:guide>
        <p15:guide id="3" pos="7296">
          <p15:clr>
            <a:srgbClr val="FBAE40"/>
          </p15:clr>
        </p15:guide>
        <p15:guide id="4" orient="horz" pos="64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graphicFrame>
        <p:nvGraphicFramePr>
          <p:cNvPr id="28" name="think-cell data - do not delete" hidden="1">
            <a:extLst>
              <a:ext uri="{FF2B5EF4-FFF2-40B4-BE49-F238E27FC236}">
                <a16:creationId xmlns:a16="http://schemas.microsoft.com/office/drawing/2014/main" id="{53671205-F378-9FF8-1B2D-1FC0A59232B4}"/>
              </a:ext>
            </a:extLst>
          </p:cNvPr>
          <p:cNvGraphicFramePr>
            <a:graphicFrameLocks noChangeAspect="1"/>
          </p:cNvGraphicFramePr>
          <p:nvPr>
            <p:custDataLst>
              <p:tags r:id="rId1"/>
            </p:custDataLst>
            <p:extLst>
              <p:ext uri="{D42A27DB-BD31-4B8C-83A1-F6EECF244321}">
                <p14:modId xmlns:p14="http://schemas.microsoft.com/office/powerpoint/2010/main" val="3748776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6" progId="TCLayout.ActiveDocument.1">
                  <p:embed/>
                </p:oleObj>
              </mc:Choice>
              <mc:Fallback>
                <p:oleObj name="think-cell Slide" r:id="rId3" imgW="426" imgH="426" progId="TCLayout.ActiveDocument.1">
                  <p:embed/>
                  <p:pic>
                    <p:nvPicPr>
                      <p:cNvPr id="28" name="think-cell data - do not delete" hidden="1">
                        <a:extLst>
                          <a:ext uri="{FF2B5EF4-FFF2-40B4-BE49-F238E27FC236}">
                            <a16:creationId xmlns:a16="http://schemas.microsoft.com/office/drawing/2014/main" id="{53671205-F378-9FF8-1B2D-1FC0A59232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EC26EA-44C9-481D-A31B-FE12207C51DE}"/>
              </a:ext>
            </a:extLst>
          </p:cNvPr>
          <p:cNvSpPr>
            <a:spLocks noGrp="1"/>
          </p:cNvSpPr>
          <p:nvPr>
            <p:ph type="title"/>
          </p:nvPr>
        </p:nvSpPr>
        <p:spPr>
          <a:xfrm>
            <a:off x="342900" y="370579"/>
            <a:ext cx="11525250" cy="867614"/>
          </a:xfrm>
        </p:spPr>
        <p:txBody>
          <a:bodyPr vert="horz"/>
          <a:lstStyle>
            <a:lvl1pPr rtl="0">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DEFE54E9-BA12-FFB2-E3A8-51B077C2CC75}"/>
              </a:ext>
            </a:extLst>
          </p:cNvPr>
          <p:cNvSpPr>
            <a:spLocks noGrp="1"/>
          </p:cNvSpPr>
          <p:nvPr>
            <p:ph type="ftr" sz="quarter" idx="10"/>
          </p:nvPr>
        </p:nvSpPr>
        <p:spPr/>
        <p:txBody>
          <a:bodyPr/>
          <a:lstStyle>
            <a:lvl1pPr rtl="0">
              <a:defRPr/>
            </a:lvl1pPr>
          </a:lstStyle>
          <a:p>
            <a:endParaRPr lang="en-AU"/>
          </a:p>
        </p:txBody>
      </p:sp>
      <p:sp>
        <p:nvSpPr>
          <p:cNvPr id="4" name="Slide Number Placeholder 3">
            <a:extLst>
              <a:ext uri="{FF2B5EF4-FFF2-40B4-BE49-F238E27FC236}">
                <a16:creationId xmlns:a16="http://schemas.microsoft.com/office/drawing/2014/main" id="{0636952A-9802-8BE2-670C-AFF9FBBDABED}"/>
              </a:ext>
            </a:extLst>
          </p:cNvPr>
          <p:cNvSpPr>
            <a:spLocks noGrp="1"/>
          </p:cNvSpPr>
          <p:nvPr>
            <p:ph type="sldNum" sz="quarter" idx="11"/>
          </p:nvPr>
        </p:nvSpPr>
        <p:spPr/>
        <p:txBody>
          <a:bodyPr/>
          <a:lstStyle>
            <a:lvl1pPr rtl="0">
              <a:defRPr/>
            </a:lvl1pPr>
          </a:lstStyle>
          <a:p>
            <a:fld id="{8D0887BD-138B-4F17-A56B-E101AAA10DE9}" type="slidenum">
              <a:rPr lang="en-AU" smtClean="0"/>
              <a:pPr/>
              <a:t>‹#›</a:t>
            </a:fld>
            <a:endParaRPr lang="en-AU"/>
          </a:p>
        </p:txBody>
      </p:sp>
      <p:pic>
        <p:nvPicPr>
          <p:cNvPr id="16" name="Graphic 15">
            <a:extLst>
              <a:ext uri="{FF2B5EF4-FFF2-40B4-BE49-F238E27FC236}">
                <a16:creationId xmlns:a16="http://schemas.microsoft.com/office/drawing/2014/main" id="{C67F867E-8352-BDD0-8A0E-FFB6DE2BF53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sp>
        <p:nvSpPr>
          <p:cNvPr id="23" name="Slide Number Placeholder 7">
            <a:extLst>
              <a:ext uri="{FF2B5EF4-FFF2-40B4-BE49-F238E27FC236}">
                <a16:creationId xmlns:a16="http://schemas.microsoft.com/office/drawing/2014/main" id="{0CD52179-AC31-44DD-5DCE-E1CF21136A45}"/>
              </a:ext>
            </a:extLst>
          </p:cNvPr>
          <p:cNvSpPr txBox="1">
            <a:spLocks/>
          </p:cNvSpPr>
          <p:nvPr/>
        </p:nvSpPr>
        <p:spPr>
          <a:xfrm>
            <a:off x="11676000" y="65448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rtl="0"/>
            <a:fld id="{3A98EE3D-8CD1-4C3F-BD1C-C98C9596463C}" type="slidenum">
              <a:rPr lang="en-AU" smtClean="0"/>
              <a:pPr rtl="0"/>
              <a:t>‹#›</a:t>
            </a:fld>
            <a:endParaRPr lang="en-AU"/>
          </a:p>
        </p:txBody>
      </p:sp>
      <p:pic>
        <p:nvPicPr>
          <p:cNvPr id="25" name="Picture 24">
            <a:extLst>
              <a:ext uri="{FF2B5EF4-FFF2-40B4-BE49-F238E27FC236}">
                <a16:creationId xmlns:a16="http://schemas.microsoft.com/office/drawing/2014/main" id="{3AF1331F-65D6-ED2A-3520-2BB9B46D90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54" name="Rectangle 53">
            <a:extLst>
              <a:ext uri="{FF2B5EF4-FFF2-40B4-BE49-F238E27FC236}">
                <a16:creationId xmlns:a16="http://schemas.microsoft.com/office/drawing/2014/main" id="{647D0BFB-2021-81E3-8D93-9FD2C5C1C725}"/>
              </a:ext>
            </a:extLst>
          </p:cNvPr>
          <p:cNvSpPr/>
          <p:nvPr/>
        </p:nvSpPr>
        <p:spPr>
          <a:xfrm>
            <a:off x="-847548" y="5060352"/>
            <a:ext cx="271219" cy="271219"/>
          </a:xfrm>
          <a:prstGeom prst="rect">
            <a:avLst/>
          </a:prstGeom>
          <a:solidFill>
            <a:srgbClr val="EF8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5" name="Rectangle 54">
            <a:extLst>
              <a:ext uri="{FF2B5EF4-FFF2-40B4-BE49-F238E27FC236}">
                <a16:creationId xmlns:a16="http://schemas.microsoft.com/office/drawing/2014/main" id="{CE1A9FF7-A9A5-ECCE-5297-47F23B04E865}"/>
              </a:ext>
            </a:extLst>
          </p:cNvPr>
          <p:cNvSpPr/>
          <p:nvPr/>
        </p:nvSpPr>
        <p:spPr>
          <a:xfrm>
            <a:off x="-847548" y="3538295"/>
            <a:ext cx="271219" cy="271219"/>
          </a:xfrm>
          <a:prstGeom prst="rect">
            <a:avLst/>
          </a:prstGeom>
          <a:solidFill>
            <a:srgbClr val="9EA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6" name="Rectangle 55">
            <a:extLst>
              <a:ext uri="{FF2B5EF4-FFF2-40B4-BE49-F238E27FC236}">
                <a16:creationId xmlns:a16="http://schemas.microsoft.com/office/drawing/2014/main" id="{9BF63016-C470-184D-9484-8FC88B62867C}"/>
              </a:ext>
            </a:extLst>
          </p:cNvPr>
          <p:cNvSpPr/>
          <p:nvPr/>
        </p:nvSpPr>
        <p:spPr>
          <a:xfrm>
            <a:off x="-847548" y="3918809"/>
            <a:ext cx="271219" cy="271219"/>
          </a:xfrm>
          <a:prstGeom prst="rect">
            <a:avLst/>
          </a:prstGeom>
          <a:solidFill>
            <a:srgbClr val="C9D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7" name="Rectangle 56">
            <a:extLst>
              <a:ext uri="{FF2B5EF4-FFF2-40B4-BE49-F238E27FC236}">
                <a16:creationId xmlns:a16="http://schemas.microsoft.com/office/drawing/2014/main" id="{4978D97F-8D04-840B-FA13-79B7060D2C41}"/>
              </a:ext>
            </a:extLst>
          </p:cNvPr>
          <p:cNvSpPr/>
          <p:nvPr/>
        </p:nvSpPr>
        <p:spPr>
          <a:xfrm>
            <a:off x="-847548" y="4299323"/>
            <a:ext cx="271219" cy="271219"/>
          </a:xfrm>
          <a:prstGeom prst="rect">
            <a:avLst/>
          </a:prstGeom>
          <a:solidFill>
            <a:srgbClr val="FD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8" name="Rectangle 57">
            <a:extLst>
              <a:ext uri="{FF2B5EF4-FFF2-40B4-BE49-F238E27FC236}">
                <a16:creationId xmlns:a16="http://schemas.microsoft.com/office/drawing/2014/main" id="{D72D5D4C-4292-CE09-2EB9-C640B53F668B}"/>
              </a:ext>
            </a:extLst>
          </p:cNvPr>
          <p:cNvSpPr/>
          <p:nvPr/>
        </p:nvSpPr>
        <p:spPr>
          <a:xfrm>
            <a:off x="-847548" y="4679837"/>
            <a:ext cx="271219" cy="271219"/>
          </a:xfrm>
          <a:prstGeom prst="rect">
            <a:avLst/>
          </a:prstGeom>
          <a:solidFill>
            <a:srgbClr val="DCB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59" name="Rectangle 58">
            <a:extLst>
              <a:ext uri="{FF2B5EF4-FFF2-40B4-BE49-F238E27FC236}">
                <a16:creationId xmlns:a16="http://schemas.microsoft.com/office/drawing/2014/main" id="{313EF611-B81F-EBC3-5ABA-C6E59E2D4B40}"/>
              </a:ext>
            </a:extLst>
          </p:cNvPr>
          <p:cNvSpPr/>
          <p:nvPr/>
        </p:nvSpPr>
        <p:spPr>
          <a:xfrm>
            <a:off x="-847548" y="3157781"/>
            <a:ext cx="271219" cy="271219"/>
          </a:xfrm>
          <a:prstGeom prst="rect">
            <a:avLst/>
          </a:prstGeom>
          <a:solidFill>
            <a:srgbClr val="5E7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0" name="Rectangle 59">
            <a:extLst>
              <a:ext uri="{FF2B5EF4-FFF2-40B4-BE49-F238E27FC236}">
                <a16:creationId xmlns:a16="http://schemas.microsoft.com/office/drawing/2014/main" id="{B769FF6C-8DD4-599F-CFAD-9177BD3EE86E}"/>
              </a:ext>
            </a:extLst>
          </p:cNvPr>
          <p:cNvSpPr/>
          <p:nvPr/>
        </p:nvSpPr>
        <p:spPr>
          <a:xfrm>
            <a:off x="-484533" y="5060352"/>
            <a:ext cx="271219" cy="271219"/>
          </a:xfrm>
          <a:prstGeom prst="rect">
            <a:avLst/>
          </a:prstGeom>
          <a:solidFill>
            <a:srgbClr val="E4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1" name="Rectangle 60">
            <a:extLst>
              <a:ext uri="{FF2B5EF4-FFF2-40B4-BE49-F238E27FC236}">
                <a16:creationId xmlns:a16="http://schemas.microsoft.com/office/drawing/2014/main" id="{6F3E62D2-118B-D574-7B4A-3A329E08EFA1}"/>
              </a:ext>
            </a:extLst>
          </p:cNvPr>
          <p:cNvSpPr/>
          <p:nvPr/>
        </p:nvSpPr>
        <p:spPr>
          <a:xfrm>
            <a:off x="-484533" y="3538295"/>
            <a:ext cx="271219" cy="271219"/>
          </a:xfrm>
          <a:prstGeom prst="rect">
            <a:avLst/>
          </a:prstGeom>
          <a:solidFill>
            <a:srgbClr val="5E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2" name="Rectangle 61">
            <a:extLst>
              <a:ext uri="{FF2B5EF4-FFF2-40B4-BE49-F238E27FC236}">
                <a16:creationId xmlns:a16="http://schemas.microsoft.com/office/drawing/2014/main" id="{36A3469B-F05A-19E0-F628-4B405034A4CE}"/>
              </a:ext>
            </a:extLst>
          </p:cNvPr>
          <p:cNvSpPr/>
          <p:nvPr/>
        </p:nvSpPr>
        <p:spPr>
          <a:xfrm>
            <a:off x="-484533" y="3918809"/>
            <a:ext cx="271219" cy="271219"/>
          </a:xfrm>
          <a:prstGeom prst="rect">
            <a:avLst/>
          </a:prstGeom>
          <a:solidFill>
            <a:srgbClr val="A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3" name="Rectangle 62">
            <a:extLst>
              <a:ext uri="{FF2B5EF4-FFF2-40B4-BE49-F238E27FC236}">
                <a16:creationId xmlns:a16="http://schemas.microsoft.com/office/drawing/2014/main" id="{93A0A28D-E299-7DB9-BA32-6FA1F6536D55}"/>
              </a:ext>
            </a:extLst>
          </p:cNvPr>
          <p:cNvSpPr/>
          <p:nvPr/>
        </p:nvSpPr>
        <p:spPr>
          <a:xfrm>
            <a:off x="-484533" y="4299323"/>
            <a:ext cx="271219" cy="271219"/>
          </a:xfrm>
          <a:prstGeom prst="rect">
            <a:avLst/>
          </a:prstGeom>
          <a:solidFill>
            <a:srgbClr val="FBC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4" name="Rectangle 63">
            <a:extLst>
              <a:ext uri="{FF2B5EF4-FFF2-40B4-BE49-F238E27FC236}">
                <a16:creationId xmlns:a16="http://schemas.microsoft.com/office/drawing/2014/main" id="{59952D37-6F4A-15DF-A461-500AA34D9AD7}"/>
              </a:ext>
            </a:extLst>
          </p:cNvPr>
          <p:cNvSpPr/>
          <p:nvPr/>
        </p:nvSpPr>
        <p:spPr>
          <a:xfrm>
            <a:off x="-484533" y="4679837"/>
            <a:ext cx="271219" cy="271219"/>
          </a:xfrm>
          <a:prstGeom prst="rect">
            <a:avLst/>
          </a:prstGeom>
          <a:solidFill>
            <a:srgbClr val="C4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5" name="Rectangle 64">
            <a:extLst>
              <a:ext uri="{FF2B5EF4-FFF2-40B4-BE49-F238E27FC236}">
                <a16:creationId xmlns:a16="http://schemas.microsoft.com/office/drawing/2014/main" id="{CD3716DD-13D9-52B8-2245-CA36D42D76FE}"/>
              </a:ext>
            </a:extLst>
          </p:cNvPr>
          <p:cNvSpPr/>
          <p:nvPr/>
        </p:nvSpPr>
        <p:spPr>
          <a:xfrm>
            <a:off x="-484533" y="3157781"/>
            <a:ext cx="271219" cy="271219"/>
          </a:xfrm>
          <a:prstGeom prst="rect">
            <a:avLst/>
          </a:prstGeom>
          <a:solidFill>
            <a:srgbClr val="263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6" name="Rectangle 65">
            <a:extLst>
              <a:ext uri="{FF2B5EF4-FFF2-40B4-BE49-F238E27FC236}">
                <a16:creationId xmlns:a16="http://schemas.microsoft.com/office/drawing/2014/main" id="{C6440831-F293-6114-349C-6DCB165F3FE5}"/>
              </a:ext>
            </a:extLst>
          </p:cNvPr>
          <p:cNvSpPr/>
          <p:nvPr/>
        </p:nvSpPr>
        <p:spPr>
          <a:xfrm>
            <a:off x="-1573578" y="5060352"/>
            <a:ext cx="271219" cy="271219"/>
          </a:xfrm>
          <a:prstGeom prst="rect">
            <a:avLst/>
          </a:prstGeom>
          <a:solidFill>
            <a:srgbClr val="FAD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7" name="Rectangle 66">
            <a:extLst>
              <a:ext uri="{FF2B5EF4-FFF2-40B4-BE49-F238E27FC236}">
                <a16:creationId xmlns:a16="http://schemas.microsoft.com/office/drawing/2014/main" id="{28DA0456-F744-10F2-EA0B-C81585CF5549}"/>
              </a:ext>
            </a:extLst>
          </p:cNvPr>
          <p:cNvSpPr/>
          <p:nvPr/>
        </p:nvSpPr>
        <p:spPr>
          <a:xfrm>
            <a:off x="-1573578" y="3538295"/>
            <a:ext cx="271219" cy="271219"/>
          </a:xfrm>
          <a:prstGeom prst="rect">
            <a:avLst/>
          </a:prstGeom>
          <a:solidFill>
            <a:srgbClr val="DF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8" name="Rectangle 67">
            <a:extLst>
              <a:ext uri="{FF2B5EF4-FFF2-40B4-BE49-F238E27FC236}">
                <a16:creationId xmlns:a16="http://schemas.microsoft.com/office/drawing/2014/main" id="{DBC81A40-4545-F507-3207-42D2CBCD7315}"/>
              </a:ext>
            </a:extLst>
          </p:cNvPr>
          <p:cNvSpPr/>
          <p:nvPr/>
        </p:nvSpPr>
        <p:spPr>
          <a:xfrm>
            <a:off x="-1573578" y="3918809"/>
            <a:ext cx="271219" cy="271219"/>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9" name="Rectangle 68">
            <a:extLst>
              <a:ext uri="{FF2B5EF4-FFF2-40B4-BE49-F238E27FC236}">
                <a16:creationId xmlns:a16="http://schemas.microsoft.com/office/drawing/2014/main" id="{F6B86955-60DA-1AE9-8BF5-F97F1C5B100B}"/>
              </a:ext>
            </a:extLst>
          </p:cNvPr>
          <p:cNvSpPr/>
          <p:nvPr/>
        </p:nvSpPr>
        <p:spPr>
          <a:xfrm>
            <a:off x="-1573578" y="4299323"/>
            <a:ext cx="271219" cy="271219"/>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0" name="Rectangle 69">
            <a:extLst>
              <a:ext uri="{FF2B5EF4-FFF2-40B4-BE49-F238E27FC236}">
                <a16:creationId xmlns:a16="http://schemas.microsoft.com/office/drawing/2014/main" id="{B9210CE7-8C6A-8C84-E490-3BEE5EE32DFC}"/>
              </a:ext>
            </a:extLst>
          </p:cNvPr>
          <p:cNvSpPr/>
          <p:nvPr/>
        </p:nvSpPr>
        <p:spPr>
          <a:xfrm>
            <a:off x="-1573578" y="4679837"/>
            <a:ext cx="271219" cy="271219"/>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1" name="Rectangle 70">
            <a:extLst>
              <a:ext uri="{FF2B5EF4-FFF2-40B4-BE49-F238E27FC236}">
                <a16:creationId xmlns:a16="http://schemas.microsoft.com/office/drawing/2014/main" id="{3458EC0E-DD22-64A7-5691-85C88DE70474}"/>
              </a:ext>
            </a:extLst>
          </p:cNvPr>
          <p:cNvSpPr/>
          <p:nvPr/>
        </p:nvSpPr>
        <p:spPr>
          <a:xfrm>
            <a:off x="-1573578" y="3157781"/>
            <a:ext cx="271219" cy="271219"/>
          </a:xfrm>
          <a:prstGeom prst="rect">
            <a:avLst/>
          </a:prstGeom>
          <a:solidFill>
            <a:srgbClr val="C9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2" name="Rectangle 71">
            <a:extLst>
              <a:ext uri="{FF2B5EF4-FFF2-40B4-BE49-F238E27FC236}">
                <a16:creationId xmlns:a16="http://schemas.microsoft.com/office/drawing/2014/main" id="{DFADBBC2-FAC4-1D24-0E09-C556522012CF}"/>
              </a:ext>
            </a:extLst>
          </p:cNvPr>
          <p:cNvSpPr/>
          <p:nvPr/>
        </p:nvSpPr>
        <p:spPr>
          <a:xfrm>
            <a:off x="-1210563" y="5060352"/>
            <a:ext cx="271219" cy="271219"/>
          </a:xfrm>
          <a:prstGeom prst="rect">
            <a:avLst/>
          </a:prstGeom>
          <a:solidFill>
            <a:srgbClr val="F4B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3" name="Rectangle 72">
            <a:extLst>
              <a:ext uri="{FF2B5EF4-FFF2-40B4-BE49-F238E27FC236}">
                <a16:creationId xmlns:a16="http://schemas.microsoft.com/office/drawing/2014/main" id="{ADE1ACA8-E999-66F8-5923-8D1E21838BC1}"/>
              </a:ext>
            </a:extLst>
          </p:cNvPr>
          <p:cNvSpPr/>
          <p:nvPr/>
        </p:nvSpPr>
        <p:spPr>
          <a:xfrm>
            <a:off x="-1210563" y="3538295"/>
            <a:ext cx="271219" cy="271219"/>
          </a:xfrm>
          <a:prstGeom prst="rect">
            <a:avLst/>
          </a:prstGeom>
          <a:solidFill>
            <a:srgbClr val="BFC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4" name="Rectangle 73">
            <a:extLst>
              <a:ext uri="{FF2B5EF4-FFF2-40B4-BE49-F238E27FC236}">
                <a16:creationId xmlns:a16="http://schemas.microsoft.com/office/drawing/2014/main" id="{FD49ACB2-3C73-DE78-C7F1-C98B4F1FDB48}"/>
              </a:ext>
            </a:extLst>
          </p:cNvPr>
          <p:cNvSpPr/>
          <p:nvPr/>
        </p:nvSpPr>
        <p:spPr>
          <a:xfrm>
            <a:off x="-1210563" y="3918809"/>
            <a:ext cx="271219" cy="271219"/>
          </a:xfrm>
          <a:prstGeom prst="rect">
            <a:avLst/>
          </a:prstGeom>
          <a:solidFill>
            <a:srgbClr val="DB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5" name="Rectangle 74">
            <a:extLst>
              <a:ext uri="{FF2B5EF4-FFF2-40B4-BE49-F238E27FC236}">
                <a16:creationId xmlns:a16="http://schemas.microsoft.com/office/drawing/2014/main" id="{9EA4A9B2-4FDF-C1CA-C502-B4970BEA758D}"/>
              </a:ext>
            </a:extLst>
          </p:cNvPr>
          <p:cNvSpPr/>
          <p:nvPr/>
        </p:nvSpPr>
        <p:spPr>
          <a:xfrm>
            <a:off x="-1210563" y="4299323"/>
            <a:ext cx="271219" cy="271219"/>
          </a:xfrm>
          <a:prstGeom prst="rect">
            <a:avLst/>
          </a:prstGeom>
          <a:solidFill>
            <a:srgbClr val="FDE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6" name="Rectangle 75">
            <a:extLst>
              <a:ext uri="{FF2B5EF4-FFF2-40B4-BE49-F238E27FC236}">
                <a16:creationId xmlns:a16="http://schemas.microsoft.com/office/drawing/2014/main" id="{E90EFA45-70F8-399E-9179-BD3C1ADA6168}"/>
              </a:ext>
            </a:extLst>
          </p:cNvPr>
          <p:cNvSpPr/>
          <p:nvPr/>
        </p:nvSpPr>
        <p:spPr>
          <a:xfrm>
            <a:off x="-1210563" y="4679837"/>
            <a:ext cx="271219" cy="271219"/>
          </a:xfrm>
          <a:prstGeom prst="rect">
            <a:avLst/>
          </a:prstGeom>
          <a:solidFill>
            <a:srgbClr val="E7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7" name="Rectangle 76">
            <a:extLst>
              <a:ext uri="{FF2B5EF4-FFF2-40B4-BE49-F238E27FC236}">
                <a16:creationId xmlns:a16="http://schemas.microsoft.com/office/drawing/2014/main" id="{8DEE8226-1C4E-8326-BD6E-A710F50EA3B3}"/>
              </a:ext>
            </a:extLst>
          </p:cNvPr>
          <p:cNvSpPr/>
          <p:nvPr/>
        </p:nvSpPr>
        <p:spPr>
          <a:xfrm>
            <a:off x="-1210563" y="3157781"/>
            <a:ext cx="271219" cy="271219"/>
          </a:xfrm>
          <a:prstGeom prst="rect">
            <a:avLst/>
          </a:prstGeom>
          <a:solidFill>
            <a:srgbClr val="93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8" name="Rectangle 77">
            <a:extLst>
              <a:ext uri="{FF2B5EF4-FFF2-40B4-BE49-F238E27FC236}">
                <a16:creationId xmlns:a16="http://schemas.microsoft.com/office/drawing/2014/main" id="{924A9DF2-A013-0133-DB6D-86459AB421F5}"/>
              </a:ext>
            </a:extLst>
          </p:cNvPr>
          <p:cNvSpPr/>
          <p:nvPr/>
        </p:nvSpPr>
        <p:spPr>
          <a:xfrm>
            <a:off x="-484533" y="2831914"/>
            <a:ext cx="271219" cy="2712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9" name="Rectangle 78">
            <a:extLst>
              <a:ext uri="{FF2B5EF4-FFF2-40B4-BE49-F238E27FC236}">
                <a16:creationId xmlns:a16="http://schemas.microsoft.com/office/drawing/2014/main" id="{5A7EE2D8-D90D-E669-4A03-5B70262A764E}"/>
              </a:ext>
            </a:extLst>
          </p:cNvPr>
          <p:cNvSpPr/>
          <p:nvPr/>
        </p:nvSpPr>
        <p:spPr>
          <a:xfrm>
            <a:off x="-847548" y="2831914"/>
            <a:ext cx="271219" cy="2712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0" name="Rectangle 79">
            <a:extLst>
              <a:ext uri="{FF2B5EF4-FFF2-40B4-BE49-F238E27FC236}">
                <a16:creationId xmlns:a16="http://schemas.microsoft.com/office/drawing/2014/main" id="{721F9D11-7F48-18B2-4B4E-43C0C1BA0A54}"/>
              </a:ext>
            </a:extLst>
          </p:cNvPr>
          <p:cNvSpPr/>
          <p:nvPr/>
        </p:nvSpPr>
        <p:spPr>
          <a:xfrm>
            <a:off x="-1210564" y="2831914"/>
            <a:ext cx="271219" cy="2712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1" name="Rectangle 80">
            <a:extLst>
              <a:ext uri="{FF2B5EF4-FFF2-40B4-BE49-F238E27FC236}">
                <a16:creationId xmlns:a16="http://schemas.microsoft.com/office/drawing/2014/main" id="{D4A7DAD6-4B21-F9CC-4124-89C95FE4ACE7}"/>
              </a:ext>
            </a:extLst>
          </p:cNvPr>
          <p:cNvSpPr/>
          <p:nvPr/>
        </p:nvSpPr>
        <p:spPr>
          <a:xfrm>
            <a:off x="-1573579" y="2831914"/>
            <a:ext cx="271219" cy="2712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Tree>
    <p:extLst>
      <p:ext uri="{BB962C8B-B14F-4D97-AF65-F5344CB8AC3E}">
        <p14:creationId xmlns:p14="http://schemas.microsoft.com/office/powerpoint/2010/main" val="65143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kyou_Slide">
    <p:spTree>
      <p:nvGrpSpPr>
        <p:cNvPr id="1" name=""/>
        <p:cNvGrpSpPr/>
        <p:nvPr/>
      </p:nvGrpSpPr>
      <p:grpSpPr>
        <a:xfrm>
          <a:off x="0" y="0"/>
          <a:ext cx="0" cy="0"/>
          <a:chOff x="0" y="0"/>
          <a:chExt cx="0" cy="0"/>
        </a:xfrm>
      </p:grpSpPr>
      <p:pic>
        <p:nvPicPr>
          <p:cNvPr id="6" name="Picture 5" descr="A bridge over a wall&#10;&#10;Description automatically generated">
            <a:extLst>
              <a:ext uri="{FF2B5EF4-FFF2-40B4-BE49-F238E27FC236}">
                <a16:creationId xmlns:a16="http://schemas.microsoft.com/office/drawing/2014/main" id="{0D336F8E-8DD6-CE8B-1B1D-95008A2BE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0774F02B-3CA5-A492-9835-2743087EFEB3}"/>
              </a:ext>
            </a:extLst>
          </p:cNvPr>
          <p:cNvSpPr/>
          <p:nvPr userDrawn="1"/>
        </p:nvSpPr>
        <p:spPr>
          <a:xfrm>
            <a:off x="6096000" y="774700"/>
            <a:ext cx="6095999" cy="5322890"/>
          </a:xfrm>
          <a:prstGeom prst="rect">
            <a:avLst/>
          </a:prstGeom>
          <a:solidFill>
            <a:srgbClr val="26337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p>
        </p:txBody>
      </p:sp>
      <p:sp>
        <p:nvSpPr>
          <p:cNvPr id="23" name="Oval 22">
            <a:extLst>
              <a:ext uri="{FF2B5EF4-FFF2-40B4-BE49-F238E27FC236}">
                <a16:creationId xmlns:a16="http://schemas.microsoft.com/office/drawing/2014/main" id="{DD2DFBE5-21FF-EEC4-6DE5-B8ED1880B2CA}"/>
              </a:ext>
            </a:extLst>
          </p:cNvPr>
          <p:cNvSpPr/>
          <p:nvPr userDrawn="1"/>
        </p:nvSpPr>
        <p:spPr>
          <a:xfrm>
            <a:off x="10984936" y="2516952"/>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8" name="think-cell data - do not delete" hidden="1">
            <a:extLst>
              <a:ext uri="{FF2B5EF4-FFF2-40B4-BE49-F238E27FC236}">
                <a16:creationId xmlns:a16="http://schemas.microsoft.com/office/drawing/2014/main" id="{BC678BD4-6A5B-2608-8534-ED1560CA2AA6}"/>
              </a:ext>
            </a:extLst>
          </p:cNvPr>
          <p:cNvGraphicFramePr>
            <a:graphicFrameLocks noChangeAspect="1"/>
          </p:cNvGraphicFramePr>
          <p:nvPr userDrawn="1">
            <p:custDataLst>
              <p:tags r:id="rId1"/>
            </p:custDataLst>
            <p:extLst>
              <p:ext uri="{D42A27DB-BD31-4B8C-83A1-F6EECF244321}">
                <p14:modId xmlns:p14="http://schemas.microsoft.com/office/powerpoint/2010/main" val="3548988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BC678BD4-6A5B-2608-8534-ED1560CA2A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 Placeholder 14">
            <a:extLst>
              <a:ext uri="{FF2B5EF4-FFF2-40B4-BE49-F238E27FC236}">
                <a16:creationId xmlns:a16="http://schemas.microsoft.com/office/drawing/2014/main" id="{34B76D43-58CD-F65D-41D8-5DCE3F806F25}"/>
              </a:ext>
            </a:extLst>
          </p:cNvPr>
          <p:cNvSpPr>
            <a:spLocks noGrp="1"/>
          </p:cNvSpPr>
          <p:nvPr>
            <p:ph type="body" sz="quarter" idx="10" hasCustomPrompt="1"/>
          </p:nvPr>
        </p:nvSpPr>
        <p:spPr>
          <a:xfrm>
            <a:off x="7323165" y="1389069"/>
            <a:ext cx="4199483" cy="677108"/>
          </a:xfrm>
        </p:spPr>
        <p:txBody>
          <a:bodyPr wrap="square">
            <a:noAutofit/>
          </a:bodyPr>
          <a:lstStyle>
            <a:lvl1pPr marL="0" indent="0" algn="r">
              <a:lnSpc>
                <a:spcPct val="100000"/>
              </a:lnSpc>
              <a:spcBef>
                <a:spcPts val="0"/>
              </a:spcBef>
              <a:buNone/>
              <a:defRPr sz="5400" b="1">
                <a:solidFill>
                  <a:schemeClr val="bg1"/>
                </a:solidFill>
              </a:defRPr>
            </a:lvl1pPr>
          </a:lstStyle>
          <a:p>
            <a:pPr lvl="0"/>
            <a:r>
              <a:rPr lang="en-US"/>
              <a:t>THANKYOU</a:t>
            </a:r>
            <a:endParaRPr lang="en-IN"/>
          </a:p>
        </p:txBody>
      </p:sp>
      <p:sp>
        <p:nvSpPr>
          <p:cNvPr id="10" name="Text Placeholder 2">
            <a:extLst>
              <a:ext uri="{FF2B5EF4-FFF2-40B4-BE49-F238E27FC236}">
                <a16:creationId xmlns:a16="http://schemas.microsoft.com/office/drawing/2014/main" id="{10BBBE15-ABF1-D3E0-5500-AD9A0592B8BC}"/>
              </a:ext>
            </a:extLst>
          </p:cNvPr>
          <p:cNvSpPr>
            <a:spLocks noGrp="1"/>
          </p:cNvSpPr>
          <p:nvPr>
            <p:ph type="body" sz="quarter" idx="29" hasCustomPrompt="1"/>
          </p:nvPr>
        </p:nvSpPr>
        <p:spPr>
          <a:xfrm>
            <a:off x="6998650" y="2570365"/>
            <a:ext cx="3714750" cy="430887"/>
          </a:xfrm>
        </p:spPr>
        <p:txBody>
          <a:bodyPr/>
          <a:lstStyle>
            <a:lvl1pPr marL="0" indent="0" algn="r">
              <a:lnSpc>
                <a:spcPct val="100000"/>
              </a:lnSpc>
              <a:spcBef>
                <a:spcPts val="0"/>
              </a:spcBef>
              <a:buNone/>
              <a:defRPr>
                <a:solidFill>
                  <a:schemeClr val="bg1"/>
                </a:solidFill>
              </a:defRPr>
            </a:lvl1pPr>
          </a:lstStyle>
          <a:p>
            <a:r>
              <a:rPr lang="fr-FR" err="1"/>
              <a:t>Address</a:t>
            </a:r>
            <a:r>
              <a:rPr lang="fr-FR"/>
              <a:t> </a:t>
            </a:r>
            <a:br>
              <a:rPr lang="fr-FR"/>
            </a:br>
            <a:r>
              <a:rPr lang="en-US" b="0"/>
              <a:t>#123, enter your address here</a:t>
            </a:r>
            <a:r>
              <a:rPr lang="fr-FR" b="0"/>
              <a:t> </a:t>
            </a:r>
          </a:p>
        </p:txBody>
      </p:sp>
      <p:sp>
        <p:nvSpPr>
          <p:cNvPr id="12" name="Text Placeholder 3">
            <a:extLst>
              <a:ext uri="{FF2B5EF4-FFF2-40B4-BE49-F238E27FC236}">
                <a16:creationId xmlns:a16="http://schemas.microsoft.com/office/drawing/2014/main" id="{7EC91A5F-2348-DECA-BB47-CB51313B4F4B}"/>
              </a:ext>
            </a:extLst>
          </p:cNvPr>
          <p:cNvSpPr>
            <a:spLocks noGrp="1"/>
          </p:cNvSpPr>
          <p:nvPr>
            <p:ph type="body" sz="quarter" idx="30"/>
          </p:nvPr>
        </p:nvSpPr>
        <p:spPr>
          <a:xfrm>
            <a:off x="6998650" y="3405393"/>
            <a:ext cx="3714750" cy="430887"/>
          </a:xfrm>
        </p:spPr>
        <p:txBody>
          <a:bodyPr/>
          <a:lstStyle>
            <a:lvl1pPr marL="0" indent="0" algn="r">
              <a:lnSpc>
                <a:spcPct val="100000"/>
              </a:lnSpc>
              <a:spcBef>
                <a:spcPts val="0"/>
              </a:spcBef>
              <a:buNone/>
              <a:defRPr>
                <a:solidFill>
                  <a:schemeClr val="bg1"/>
                </a:solidFill>
              </a:defRPr>
            </a:lvl1pPr>
          </a:lstStyle>
          <a:p>
            <a:r>
              <a:rPr lang="fr-FR"/>
              <a:t>Contact </a:t>
            </a:r>
            <a:r>
              <a:rPr lang="fr-FR" err="1"/>
              <a:t>Number</a:t>
            </a:r>
            <a:br>
              <a:rPr lang="fr-FR" b="0"/>
            </a:br>
            <a:r>
              <a:rPr lang="fr-FR" b="0"/>
              <a:t>+123456789</a:t>
            </a:r>
          </a:p>
        </p:txBody>
      </p:sp>
      <p:sp>
        <p:nvSpPr>
          <p:cNvPr id="14" name="Text Placeholder 4">
            <a:extLst>
              <a:ext uri="{FF2B5EF4-FFF2-40B4-BE49-F238E27FC236}">
                <a16:creationId xmlns:a16="http://schemas.microsoft.com/office/drawing/2014/main" id="{205D91E2-F24C-529E-8B9F-2607543396A4}"/>
              </a:ext>
            </a:extLst>
          </p:cNvPr>
          <p:cNvSpPr>
            <a:spLocks noGrp="1"/>
          </p:cNvSpPr>
          <p:nvPr>
            <p:ph type="body" sz="quarter" idx="31"/>
          </p:nvPr>
        </p:nvSpPr>
        <p:spPr>
          <a:xfrm>
            <a:off x="6998650" y="4240421"/>
            <a:ext cx="3714750" cy="430887"/>
          </a:xfrm>
        </p:spPr>
        <p:txBody>
          <a:bodyPr/>
          <a:lstStyle>
            <a:lvl1pPr marL="0" indent="0" algn="r">
              <a:lnSpc>
                <a:spcPct val="100000"/>
              </a:lnSpc>
              <a:spcBef>
                <a:spcPts val="0"/>
              </a:spcBef>
              <a:buNone/>
              <a:defRPr>
                <a:solidFill>
                  <a:schemeClr val="bg1"/>
                </a:solidFill>
              </a:defRPr>
            </a:lvl1pPr>
          </a:lstStyle>
          <a:p>
            <a:r>
              <a:rPr lang="fr-FR"/>
              <a:t>Email</a:t>
            </a:r>
            <a:br>
              <a:rPr lang="fr-FR" b="0"/>
            </a:br>
            <a:r>
              <a:rPr lang="fr-FR" b="0"/>
              <a:t>www.conatctinfo.co.in</a:t>
            </a:r>
          </a:p>
        </p:txBody>
      </p:sp>
      <p:sp>
        <p:nvSpPr>
          <p:cNvPr id="17" name="Text Placeholder 5">
            <a:extLst>
              <a:ext uri="{FF2B5EF4-FFF2-40B4-BE49-F238E27FC236}">
                <a16:creationId xmlns:a16="http://schemas.microsoft.com/office/drawing/2014/main" id="{4BC7E91E-A8FA-66C5-0A3A-7E3B964DC562}"/>
              </a:ext>
            </a:extLst>
          </p:cNvPr>
          <p:cNvSpPr>
            <a:spLocks noGrp="1"/>
          </p:cNvSpPr>
          <p:nvPr>
            <p:ph type="body" sz="quarter" idx="32"/>
          </p:nvPr>
        </p:nvSpPr>
        <p:spPr>
          <a:xfrm>
            <a:off x="6998650" y="5075450"/>
            <a:ext cx="3714750" cy="430887"/>
          </a:xfrm>
        </p:spPr>
        <p:txBody>
          <a:bodyPr/>
          <a:lstStyle>
            <a:lvl1pPr marL="0" indent="0" algn="r">
              <a:lnSpc>
                <a:spcPct val="100000"/>
              </a:lnSpc>
              <a:spcBef>
                <a:spcPts val="0"/>
              </a:spcBef>
              <a:buNone/>
              <a:defRPr>
                <a:solidFill>
                  <a:schemeClr val="bg1"/>
                </a:solidFill>
              </a:defRPr>
            </a:lvl1pPr>
          </a:lstStyle>
          <a:p>
            <a:r>
              <a:rPr lang="fr-FR" err="1"/>
              <a:t>Website</a:t>
            </a:r>
            <a:br>
              <a:rPr lang="fr-FR" b="0"/>
            </a:br>
            <a:r>
              <a:rPr lang="fr-FR" b="0"/>
              <a:t>www.website.com</a:t>
            </a:r>
          </a:p>
        </p:txBody>
      </p:sp>
      <p:sp>
        <p:nvSpPr>
          <p:cNvPr id="24" name="Oval 23">
            <a:extLst>
              <a:ext uri="{FF2B5EF4-FFF2-40B4-BE49-F238E27FC236}">
                <a16:creationId xmlns:a16="http://schemas.microsoft.com/office/drawing/2014/main" id="{B4EEB3AA-8CD2-FACA-6FD9-7775923F2D27}"/>
              </a:ext>
            </a:extLst>
          </p:cNvPr>
          <p:cNvSpPr/>
          <p:nvPr userDrawn="1"/>
        </p:nvSpPr>
        <p:spPr>
          <a:xfrm>
            <a:off x="10984936" y="3351980"/>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78F4585F-4660-29AB-91AA-4AFE1DF05A23}"/>
              </a:ext>
            </a:extLst>
          </p:cNvPr>
          <p:cNvSpPr/>
          <p:nvPr userDrawn="1"/>
        </p:nvSpPr>
        <p:spPr>
          <a:xfrm>
            <a:off x="10984936" y="4187008"/>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DF2843D9-914E-59D3-03C3-184BDC123EA5}"/>
              </a:ext>
            </a:extLst>
          </p:cNvPr>
          <p:cNvSpPr/>
          <p:nvPr userDrawn="1"/>
        </p:nvSpPr>
        <p:spPr>
          <a:xfrm>
            <a:off x="10984936" y="5022037"/>
            <a:ext cx="537712" cy="5377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8" name="Picture 27" descr="A white text with colorful bars on a black background&#10;&#10;Description automatically generated">
            <a:extLst>
              <a:ext uri="{FF2B5EF4-FFF2-40B4-BE49-F238E27FC236}">
                <a16:creationId xmlns:a16="http://schemas.microsoft.com/office/drawing/2014/main" id="{0B05F517-E0A4-B0C2-F375-B0CFE96F7C6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144" y="5992204"/>
            <a:ext cx="1424183" cy="770114"/>
          </a:xfrm>
          <a:prstGeom prst="rect">
            <a:avLst/>
          </a:prstGeom>
        </p:spPr>
      </p:pic>
      <p:sp>
        <p:nvSpPr>
          <p:cNvPr id="3" name="Picture Placeholder 2">
            <a:extLst>
              <a:ext uri="{FF2B5EF4-FFF2-40B4-BE49-F238E27FC236}">
                <a16:creationId xmlns:a16="http://schemas.microsoft.com/office/drawing/2014/main" id="{0E371D6E-8DA1-CFAC-DCBE-C0D01083F9FA}"/>
              </a:ext>
            </a:extLst>
          </p:cNvPr>
          <p:cNvSpPr>
            <a:spLocks noGrp="1"/>
          </p:cNvSpPr>
          <p:nvPr>
            <p:ph type="pic" sz="quarter" idx="33"/>
          </p:nvPr>
        </p:nvSpPr>
        <p:spPr>
          <a:xfrm>
            <a:off x="11116632" y="2648648"/>
            <a:ext cx="274320" cy="274320"/>
          </a:xfrm>
        </p:spPr>
        <p:txBody>
          <a:bodyPr/>
          <a:lstStyle>
            <a:lvl1pPr marL="0" indent="0">
              <a:buNone/>
              <a:defRPr sz="500"/>
            </a:lvl1pPr>
          </a:lstStyle>
          <a:p>
            <a:endParaRPr lang="en-AU"/>
          </a:p>
        </p:txBody>
      </p:sp>
      <p:sp>
        <p:nvSpPr>
          <p:cNvPr id="4" name="Picture Placeholder 2">
            <a:extLst>
              <a:ext uri="{FF2B5EF4-FFF2-40B4-BE49-F238E27FC236}">
                <a16:creationId xmlns:a16="http://schemas.microsoft.com/office/drawing/2014/main" id="{C92BEFC2-3E91-4F73-F0BD-545D668AEA5B}"/>
              </a:ext>
            </a:extLst>
          </p:cNvPr>
          <p:cNvSpPr>
            <a:spLocks noGrp="1"/>
          </p:cNvSpPr>
          <p:nvPr>
            <p:ph type="pic" sz="quarter" idx="34"/>
          </p:nvPr>
        </p:nvSpPr>
        <p:spPr>
          <a:xfrm>
            <a:off x="11116632" y="3483676"/>
            <a:ext cx="274320" cy="274320"/>
          </a:xfrm>
        </p:spPr>
        <p:txBody>
          <a:bodyPr/>
          <a:lstStyle>
            <a:lvl1pPr marL="0" indent="0">
              <a:buNone/>
              <a:defRPr sz="500"/>
            </a:lvl1pPr>
          </a:lstStyle>
          <a:p>
            <a:endParaRPr lang="en-AU"/>
          </a:p>
        </p:txBody>
      </p:sp>
      <p:sp>
        <p:nvSpPr>
          <p:cNvPr id="5" name="Picture Placeholder 2">
            <a:extLst>
              <a:ext uri="{FF2B5EF4-FFF2-40B4-BE49-F238E27FC236}">
                <a16:creationId xmlns:a16="http://schemas.microsoft.com/office/drawing/2014/main" id="{94AD1AB9-2D4F-B3F4-94E8-7100F46ED430}"/>
              </a:ext>
            </a:extLst>
          </p:cNvPr>
          <p:cNvSpPr>
            <a:spLocks noGrp="1"/>
          </p:cNvSpPr>
          <p:nvPr>
            <p:ph type="pic" sz="quarter" idx="35"/>
          </p:nvPr>
        </p:nvSpPr>
        <p:spPr>
          <a:xfrm>
            <a:off x="11116632" y="4318704"/>
            <a:ext cx="274320" cy="274320"/>
          </a:xfrm>
        </p:spPr>
        <p:txBody>
          <a:bodyPr/>
          <a:lstStyle>
            <a:lvl1pPr marL="0" indent="0">
              <a:buNone/>
              <a:defRPr sz="500"/>
            </a:lvl1pPr>
          </a:lstStyle>
          <a:p>
            <a:endParaRPr lang="en-AU"/>
          </a:p>
        </p:txBody>
      </p:sp>
      <p:sp>
        <p:nvSpPr>
          <p:cNvPr id="7" name="Picture Placeholder 2">
            <a:extLst>
              <a:ext uri="{FF2B5EF4-FFF2-40B4-BE49-F238E27FC236}">
                <a16:creationId xmlns:a16="http://schemas.microsoft.com/office/drawing/2014/main" id="{554B26AF-560E-B514-D90E-B22A2DA4034C}"/>
              </a:ext>
            </a:extLst>
          </p:cNvPr>
          <p:cNvSpPr>
            <a:spLocks noGrp="1"/>
          </p:cNvSpPr>
          <p:nvPr>
            <p:ph type="pic" sz="quarter" idx="36"/>
          </p:nvPr>
        </p:nvSpPr>
        <p:spPr>
          <a:xfrm>
            <a:off x="11116632" y="5153733"/>
            <a:ext cx="274320" cy="274320"/>
          </a:xfrm>
        </p:spPr>
        <p:txBody>
          <a:bodyPr/>
          <a:lstStyle>
            <a:lvl1pPr marL="0" indent="0">
              <a:buNone/>
              <a:defRPr sz="500"/>
            </a:lvl1pPr>
          </a:lstStyle>
          <a:p>
            <a:endParaRPr lang="en-AU"/>
          </a:p>
        </p:txBody>
      </p:sp>
    </p:spTree>
    <p:extLst>
      <p:ext uri="{BB962C8B-B14F-4D97-AF65-F5344CB8AC3E}">
        <p14:creationId xmlns:p14="http://schemas.microsoft.com/office/powerpoint/2010/main" val="685473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amp;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userDrawn="1">
            <p:custDataLst>
              <p:tags r:id="rId1"/>
            </p:custDataLst>
            <p:extLst>
              <p:ext uri="{D42A27DB-BD31-4B8C-83A1-F6EECF244321}">
                <p14:modId xmlns:p14="http://schemas.microsoft.com/office/powerpoint/2010/main" val="1356317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userDrawn="1"/>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userDrawn="1"/>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a:fld id="{3A98EE3D-8CD1-4C3F-BD1C-C98C9596463C}" type="slidenum">
              <a:rPr lang="en-AU" sz="800" b="0" smtClean="0"/>
              <a:pPr algn="ctr"/>
              <a:t>‹#›</a:t>
            </a:fld>
            <a:endParaRPr lang="en-AU" sz="800" b="0"/>
          </a:p>
        </p:txBody>
      </p:sp>
      <p:pic>
        <p:nvPicPr>
          <p:cNvPr id="7" name="Picture 6">
            <a:extLst>
              <a:ext uri="{FF2B5EF4-FFF2-40B4-BE49-F238E27FC236}">
                <a16:creationId xmlns:a16="http://schemas.microsoft.com/office/drawing/2014/main" id="{BB7D961B-3499-8368-8B21-2672D6CD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a:defRPr sz="2600">
                <a:solidFill>
                  <a:schemeClr val="accent1"/>
                </a:solidFill>
                <a:latin typeface="+mj-lt"/>
              </a:defRPr>
            </a:lvl1pPr>
          </a:lstStyle>
          <a:p>
            <a:r>
              <a:rPr lang="en-AU"/>
              <a:t>Insert your lead here with a maximum</a:t>
            </a:r>
          </a:p>
        </p:txBody>
      </p:sp>
      <p:sp>
        <p:nvSpPr>
          <p:cNvPr id="3" name="Table Placeholder 2">
            <a:extLst>
              <a:ext uri="{FF2B5EF4-FFF2-40B4-BE49-F238E27FC236}">
                <a16:creationId xmlns:a16="http://schemas.microsoft.com/office/drawing/2014/main" id="{54BAAA91-1BAD-FF11-2EA5-7D9D499BB44B}"/>
              </a:ext>
            </a:extLst>
          </p:cNvPr>
          <p:cNvSpPr>
            <a:spLocks noGrp="1"/>
          </p:cNvSpPr>
          <p:nvPr>
            <p:ph type="tbl" sz="quarter" idx="11"/>
          </p:nvPr>
        </p:nvSpPr>
        <p:spPr>
          <a:xfrm>
            <a:off x="609600" y="1027523"/>
            <a:ext cx="5343524" cy="5258977"/>
          </a:xfrm>
        </p:spPr>
        <p:txBody>
          <a:bodyPr/>
          <a:lstStyle/>
          <a:p>
            <a:endParaRPr lang="en-IN"/>
          </a:p>
        </p:txBody>
      </p:sp>
      <p:sp>
        <p:nvSpPr>
          <p:cNvPr id="6" name="Chart Placeholder 5">
            <a:extLst>
              <a:ext uri="{FF2B5EF4-FFF2-40B4-BE49-F238E27FC236}">
                <a16:creationId xmlns:a16="http://schemas.microsoft.com/office/drawing/2014/main" id="{8B6FFA4C-E158-782A-5E40-CC0C1964CBAE}"/>
              </a:ext>
            </a:extLst>
          </p:cNvPr>
          <p:cNvSpPr>
            <a:spLocks noGrp="1"/>
          </p:cNvSpPr>
          <p:nvPr>
            <p:ph type="chart" sz="quarter" idx="12"/>
          </p:nvPr>
        </p:nvSpPr>
        <p:spPr>
          <a:xfrm>
            <a:off x="6238876" y="1027523"/>
            <a:ext cx="5343524" cy="5258977"/>
          </a:xfrm>
        </p:spPr>
        <p:txBody>
          <a:bodyPr/>
          <a:lstStyle/>
          <a:p>
            <a:endParaRPr lang="en-IN"/>
          </a:p>
        </p:txBody>
      </p:sp>
    </p:spTree>
    <p:extLst>
      <p:ext uri="{BB962C8B-B14F-4D97-AF65-F5344CB8AC3E}">
        <p14:creationId xmlns:p14="http://schemas.microsoft.com/office/powerpoint/2010/main" val="3970444129"/>
      </p:ext>
    </p:extLst>
  </p:cSld>
  <p:clrMapOvr>
    <a:masterClrMapping/>
  </p:clrMapOvr>
  <p:extLst>
    <p:ext uri="{DCECCB84-F9BA-43D5-87BE-67443E8EF086}">
      <p15:sldGuideLst xmlns:p15="http://schemas.microsoft.com/office/powerpoint/2012/main">
        <p15:guide id="1" orient="horz" pos="3960" userDrawn="1">
          <p15:clr>
            <a:srgbClr val="FBAE40"/>
          </p15:clr>
        </p15:guide>
        <p15:guide id="2" pos="384" userDrawn="1">
          <p15:clr>
            <a:srgbClr val="FBAE40"/>
          </p15:clr>
        </p15:guide>
        <p15:guide id="3" pos="7296" userDrawn="1">
          <p15:clr>
            <a:srgbClr val="FBAE40"/>
          </p15:clr>
        </p15:guide>
        <p15:guide id="4" orient="horz" pos="6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ceptual_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7FDFC9-904A-BC24-FC0E-DE2080BA4DBB}"/>
              </a:ext>
            </a:extLst>
          </p:cNvPr>
          <p:cNvGraphicFramePr>
            <a:graphicFrameLocks noChangeAspect="1"/>
          </p:cNvGraphicFramePr>
          <p:nvPr userDrawn="1">
            <p:custDataLst>
              <p:tags r:id="rId1"/>
            </p:custDataLst>
            <p:extLst>
              <p:ext uri="{D42A27DB-BD31-4B8C-83A1-F6EECF244321}">
                <p14:modId xmlns:p14="http://schemas.microsoft.com/office/powerpoint/2010/main" val="1356317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13" imgH="513" progId="TCLayout.ActiveDocument.1">
                  <p:embed/>
                </p:oleObj>
              </mc:Choice>
              <mc:Fallback>
                <p:oleObj name="think-cell Slide" r:id="rId3" imgW="513" imgH="513" progId="TCLayout.ActiveDocument.1">
                  <p:embed/>
                  <p:pic>
                    <p:nvPicPr>
                      <p:cNvPr id="4" name="Object 3" hidden="1">
                        <a:extLst>
                          <a:ext uri="{FF2B5EF4-FFF2-40B4-BE49-F238E27FC236}">
                            <a16:creationId xmlns:a16="http://schemas.microsoft.com/office/drawing/2014/main" id="{D67FDFC9-904A-BC24-FC0E-DE2080BA4D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C38EF8F9-163E-4913-4346-1BA76437B98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139" t="92908" r="2797" b="2797"/>
          <a:stretch/>
        </p:blipFill>
        <p:spPr>
          <a:xfrm>
            <a:off x="0" y="6544863"/>
            <a:ext cx="12192000" cy="313137"/>
          </a:xfrm>
          <a:prstGeom prst="rect">
            <a:avLst/>
          </a:prstGeom>
        </p:spPr>
      </p:pic>
      <p:cxnSp>
        <p:nvCxnSpPr>
          <p:cNvPr id="26" name="Straight Connector 25">
            <a:extLst>
              <a:ext uri="{FF2B5EF4-FFF2-40B4-BE49-F238E27FC236}">
                <a16:creationId xmlns:a16="http://schemas.microsoft.com/office/drawing/2014/main" id="{B41F97FF-817A-EF9F-1845-9B237C8CB993}"/>
              </a:ext>
            </a:extLst>
          </p:cNvPr>
          <p:cNvCxnSpPr>
            <a:cxnSpLocks/>
          </p:cNvCxnSpPr>
          <p:nvPr userDrawn="1"/>
        </p:nvCxnSpPr>
        <p:spPr>
          <a:xfrm>
            <a:off x="609600" y="842268"/>
            <a:ext cx="10972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7">
            <a:extLst>
              <a:ext uri="{FF2B5EF4-FFF2-40B4-BE49-F238E27FC236}">
                <a16:creationId xmlns:a16="http://schemas.microsoft.com/office/drawing/2014/main" id="{C983E2BD-E6F6-D0B0-4BF5-4560F62C183D}"/>
              </a:ext>
            </a:extLst>
          </p:cNvPr>
          <p:cNvSpPr txBox="1">
            <a:spLocks/>
          </p:cNvSpPr>
          <p:nvPr userDrawn="1"/>
        </p:nvSpPr>
        <p:spPr>
          <a:xfrm>
            <a:off x="11676000" y="6570266"/>
            <a:ext cx="516000" cy="287734"/>
          </a:xfrm>
          <a:prstGeom prst="rect">
            <a:avLst/>
          </a:prstGeom>
        </p:spPr>
        <p:txBody>
          <a:bodyPr vert="horz" lIns="91440" tIns="45720" rIns="91440" bIns="45720" rtlCol="0" anchor="ctr"/>
          <a:lstStyle>
            <a:defPPr>
              <a:defRPr lang="en-US"/>
            </a:defPPr>
            <a:lvl1pPr marL="0" algn="r" defTabSz="1218072" rtl="0" eaLnBrk="1" latinLnBrk="0" hangingPunct="1">
              <a:defRPr sz="1333" kern="1200">
                <a:solidFill>
                  <a:schemeClr val="bg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algn="ctr"/>
            <a:fld id="{3A98EE3D-8CD1-4C3F-BD1C-C98C9596463C}" type="slidenum">
              <a:rPr lang="en-AU" sz="800" b="0" smtClean="0">
                <a:latin typeface="+mn-lt"/>
              </a:rPr>
              <a:pPr algn="ctr"/>
              <a:t>‹#›</a:t>
            </a:fld>
            <a:endParaRPr lang="en-AU" sz="800" b="0">
              <a:latin typeface="+mn-lt"/>
            </a:endParaRPr>
          </a:p>
        </p:txBody>
      </p:sp>
      <p:pic>
        <p:nvPicPr>
          <p:cNvPr id="7" name="Picture 6">
            <a:extLst>
              <a:ext uri="{FF2B5EF4-FFF2-40B4-BE49-F238E27FC236}">
                <a16:creationId xmlns:a16="http://schemas.microsoft.com/office/drawing/2014/main" id="{BB7D961B-3499-8368-8B21-2672D6CD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228" y="6627538"/>
            <a:ext cx="1404627" cy="147788"/>
          </a:xfrm>
          <a:prstGeom prst="rect">
            <a:avLst/>
          </a:prstGeom>
        </p:spPr>
      </p:pic>
      <p:sp>
        <p:nvSpPr>
          <p:cNvPr id="13" name="Title Placeholder 1">
            <a:extLst>
              <a:ext uri="{FF2B5EF4-FFF2-40B4-BE49-F238E27FC236}">
                <a16:creationId xmlns:a16="http://schemas.microsoft.com/office/drawing/2014/main" id="{4521B7F3-FDD9-645B-8DE5-DAB2EAAA0E3F}"/>
              </a:ext>
            </a:extLst>
          </p:cNvPr>
          <p:cNvSpPr>
            <a:spLocks noGrp="1"/>
          </p:cNvSpPr>
          <p:nvPr>
            <p:ph type="title" hasCustomPrompt="1"/>
          </p:nvPr>
        </p:nvSpPr>
        <p:spPr>
          <a:xfrm>
            <a:off x="609600" y="365128"/>
            <a:ext cx="10972800" cy="370164"/>
          </a:xfrm>
          <a:prstGeom prst="rect">
            <a:avLst/>
          </a:prstGeom>
        </p:spPr>
        <p:txBody>
          <a:bodyPr vert="horz" lIns="0" tIns="0" rIns="0" bIns="0" rtlCol="0" anchor="b">
            <a:noAutofit/>
          </a:bodyPr>
          <a:lstStyle>
            <a:lvl1pPr>
              <a:defRPr sz="2600">
                <a:solidFill>
                  <a:schemeClr val="accent1"/>
                </a:solidFill>
                <a:latin typeface="+mn-lt"/>
              </a:defRPr>
            </a:lvl1pPr>
          </a:lstStyle>
          <a:p>
            <a:r>
              <a:rPr lang="en-AU"/>
              <a:t>Insert your lead here with a maximum</a:t>
            </a:r>
          </a:p>
        </p:txBody>
      </p:sp>
      <p:sp>
        <p:nvSpPr>
          <p:cNvPr id="10" name="Freeform: Shape 9">
            <a:extLst>
              <a:ext uri="{FF2B5EF4-FFF2-40B4-BE49-F238E27FC236}">
                <a16:creationId xmlns:a16="http://schemas.microsoft.com/office/drawing/2014/main" id="{F4556548-9F48-E38A-B4B7-69954AB0D0DC}"/>
              </a:ext>
            </a:extLst>
          </p:cNvPr>
          <p:cNvSpPr/>
          <p:nvPr/>
        </p:nvSpPr>
        <p:spPr>
          <a:xfrm>
            <a:off x="6139508" y="1822506"/>
            <a:ext cx="1770351" cy="1754645"/>
          </a:xfrm>
          <a:custGeom>
            <a:avLst/>
            <a:gdLst>
              <a:gd name="connsiteX0" fmla="*/ 0 w 1793445"/>
              <a:gd name="connsiteY0" fmla="*/ 0 h 1795939"/>
              <a:gd name="connsiteX1" fmla="*/ 153202 w 1793445"/>
              <a:gd name="connsiteY1" fmla="*/ 7736 h 1795939"/>
              <a:gd name="connsiteX2" fmla="*/ 1785576 w 1793445"/>
              <a:gd name="connsiteY2" fmla="*/ 1640110 h 1795939"/>
              <a:gd name="connsiteX3" fmla="*/ 1793445 w 1793445"/>
              <a:gd name="connsiteY3" fmla="*/ 1795939 h 1795939"/>
              <a:gd name="connsiteX4" fmla="*/ 865475 w 1793445"/>
              <a:gd name="connsiteY4" fmla="*/ 1795939 h 1795939"/>
              <a:gd name="connsiteX5" fmla="*/ 862397 w 1793445"/>
              <a:gd name="connsiteY5" fmla="*/ 1734989 h 1795939"/>
              <a:gd name="connsiteX6" fmla="*/ 58323 w 1793445"/>
              <a:gd name="connsiteY6" fmla="*/ 930915 h 1795939"/>
              <a:gd name="connsiteX7" fmla="*/ 0 w 1793445"/>
              <a:gd name="connsiteY7" fmla="*/ 927970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153202" y="7736"/>
                </a:lnTo>
                <a:cubicBezTo>
                  <a:pt x="1013907" y="95145"/>
                  <a:pt x="1698167" y="779406"/>
                  <a:pt x="1785576" y="1640110"/>
                </a:cubicBezTo>
                <a:lnTo>
                  <a:pt x="1793445" y="1795939"/>
                </a:lnTo>
                <a:lnTo>
                  <a:pt x="865475" y="1795939"/>
                </a:lnTo>
                <a:lnTo>
                  <a:pt x="862397" y="1734989"/>
                </a:lnTo>
                <a:cubicBezTo>
                  <a:pt x="819341" y="1311023"/>
                  <a:pt x="482289" y="973971"/>
                  <a:pt x="58323" y="930915"/>
                </a:cubicBezTo>
                <a:lnTo>
                  <a:pt x="0" y="927970"/>
                </a:lnTo>
                <a:lnTo>
                  <a:pt x="0" y="0"/>
                </a:lnTo>
                <a:close/>
              </a:path>
            </a:pathLst>
          </a:custGeom>
          <a:solidFill>
            <a:schemeClr val="accent2"/>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9595C"/>
              </a:solidFill>
              <a:effectLst/>
              <a:uLnTx/>
              <a:uFillTx/>
              <a:latin typeface="+mn-lt"/>
              <a:ea typeface="+mn-ea"/>
              <a:cs typeface="+mn-cs"/>
            </a:endParaRPr>
          </a:p>
        </p:txBody>
      </p:sp>
      <p:sp>
        <p:nvSpPr>
          <p:cNvPr id="11" name="Freeform: Shape 10">
            <a:extLst>
              <a:ext uri="{FF2B5EF4-FFF2-40B4-BE49-F238E27FC236}">
                <a16:creationId xmlns:a16="http://schemas.microsoft.com/office/drawing/2014/main" id="{52C3616E-F9B0-D5E5-825A-FEDBB86FCAC5}"/>
              </a:ext>
            </a:extLst>
          </p:cNvPr>
          <p:cNvSpPr/>
          <p:nvPr/>
        </p:nvSpPr>
        <p:spPr>
          <a:xfrm flipH="1">
            <a:off x="6139506" y="3668793"/>
            <a:ext cx="1770353" cy="1769538"/>
          </a:xfrm>
          <a:custGeom>
            <a:avLst/>
            <a:gdLst>
              <a:gd name="connsiteX0" fmla="*/ 0 w 1793445"/>
              <a:gd name="connsiteY0" fmla="*/ 0 h 1795939"/>
              <a:gd name="connsiteX1" fmla="*/ 927970 w 1793445"/>
              <a:gd name="connsiteY1" fmla="*/ 0 h 1795939"/>
              <a:gd name="connsiteX2" fmla="*/ 931048 w 1793445"/>
              <a:gd name="connsiteY2" fmla="*/ 60950 h 1795939"/>
              <a:gd name="connsiteX3" fmla="*/ 1735122 w 1793445"/>
              <a:gd name="connsiteY3" fmla="*/ 865024 h 1795939"/>
              <a:gd name="connsiteX4" fmla="*/ 1793445 w 1793445"/>
              <a:gd name="connsiteY4" fmla="*/ 867969 h 1795939"/>
              <a:gd name="connsiteX5" fmla="*/ 1793445 w 1793445"/>
              <a:gd name="connsiteY5" fmla="*/ 1795939 h 1795939"/>
              <a:gd name="connsiteX6" fmla="*/ 1640243 w 1793445"/>
              <a:gd name="connsiteY6" fmla="*/ 1788203 h 1795939"/>
              <a:gd name="connsiteX7" fmla="*/ 7869 w 1793445"/>
              <a:gd name="connsiteY7" fmla="*/ 155829 h 1795939"/>
              <a:gd name="connsiteX8" fmla="*/ 0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0" y="0"/>
                </a:moveTo>
                <a:lnTo>
                  <a:pt x="927970" y="0"/>
                </a:lnTo>
                <a:lnTo>
                  <a:pt x="931048" y="60950"/>
                </a:lnTo>
                <a:cubicBezTo>
                  <a:pt x="974104" y="484916"/>
                  <a:pt x="1311157" y="821968"/>
                  <a:pt x="1735122" y="865024"/>
                </a:cubicBezTo>
                <a:lnTo>
                  <a:pt x="1793445" y="867969"/>
                </a:lnTo>
                <a:lnTo>
                  <a:pt x="1793445" y="1795939"/>
                </a:lnTo>
                <a:lnTo>
                  <a:pt x="1640243" y="1788203"/>
                </a:lnTo>
                <a:cubicBezTo>
                  <a:pt x="779539" y="1700794"/>
                  <a:pt x="95278" y="1016534"/>
                  <a:pt x="7869" y="155829"/>
                </a:cubicBezTo>
                <a:lnTo>
                  <a:pt x="0" y="0"/>
                </a:lnTo>
                <a:close/>
              </a:path>
            </a:pathLst>
          </a:custGeom>
          <a:solidFill>
            <a:schemeClr val="accent3"/>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9595C"/>
              </a:solidFill>
              <a:effectLst/>
              <a:uLnTx/>
              <a:uFillTx/>
              <a:latin typeface="+mn-lt"/>
              <a:ea typeface="+mn-ea"/>
              <a:cs typeface="+mn-cs"/>
            </a:endParaRPr>
          </a:p>
        </p:txBody>
      </p:sp>
      <p:sp>
        <p:nvSpPr>
          <p:cNvPr id="12" name="Freeform: Shape 11">
            <a:extLst>
              <a:ext uri="{FF2B5EF4-FFF2-40B4-BE49-F238E27FC236}">
                <a16:creationId xmlns:a16="http://schemas.microsoft.com/office/drawing/2014/main" id="{EC6BFD72-D0A0-3C76-C2DF-AC1EC2657835}"/>
              </a:ext>
            </a:extLst>
          </p:cNvPr>
          <p:cNvSpPr/>
          <p:nvPr/>
        </p:nvSpPr>
        <p:spPr>
          <a:xfrm flipV="1">
            <a:off x="4271986" y="3668792"/>
            <a:ext cx="1770351" cy="1769538"/>
          </a:xfrm>
          <a:custGeom>
            <a:avLst/>
            <a:gdLst>
              <a:gd name="connsiteX0" fmla="*/ 1793445 w 1793445"/>
              <a:gd name="connsiteY0" fmla="*/ 0 h 1795939"/>
              <a:gd name="connsiteX1" fmla="*/ 1793445 w 1793445"/>
              <a:gd name="connsiteY1" fmla="*/ 927970 h 1795939"/>
              <a:gd name="connsiteX2" fmla="*/ 1735122 w 1793445"/>
              <a:gd name="connsiteY2" fmla="*/ 930915 h 1795939"/>
              <a:gd name="connsiteX3" fmla="*/ 931048 w 1793445"/>
              <a:gd name="connsiteY3" fmla="*/ 1734989 h 1795939"/>
              <a:gd name="connsiteX4" fmla="*/ 927970 w 1793445"/>
              <a:gd name="connsiteY4" fmla="*/ 1795939 h 1795939"/>
              <a:gd name="connsiteX5" fmla="*/ 0 w 1793445"/>
              <a:gd name="connsiteY5" fmla="*/ 1795939 h 1795939"/>
              <a:gd name="connsiteX6" fmla="*/ 7869 w 1793445"/>
              <a:gd name="connsiteY6" fmla="*/ 1640110 h 1795939"/>
              <a:gd name="connsiteX7" fmla="*/ 1640243 w 1793445"/>
              <a:gd name="connsiteY7" fmla="*/ 7736 h 1795939"/>
              <a:gd name="connsiteX8" fmla="*/ 179344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1793445" y="0"/>
                </a:moveTo>
                <a:lnTo>
                  <a:pt x="1793445" y="927970"/>
                </a:lnTo>
                <a:lnTo>
                  <a:pt x="1735122" y="930915"/>
                </a:lnTo>
                <a:cubicBezTo>
                  <a:pt x="1311157" y="973971"/>
                  <a:pt x="974104" y="1311023"/>
                  <a:pt x="931048" y="1734989"/>
                </a:cubicBezTo>
                <a:lnTo>
                  <a:pt x="927970" y="1795939"/>
                </a:lnTo>
                <a:lnTo>
                  <a:pt x="0" y="1795939"/>
                </a:lnTo>
                <a:lnTo>
                  <a:pt x="7869" y="1640110"/>
                </a:lnTo>
                <a:cubicBezTo>
                  <a:pt x="95278" y="779406"/>
                  <a:pt x="779539" y="95145"/>
                  <a:pt x="1640243" y="7736"/>
                </a:cubicBezTo>
                <a:lnTo>
                  <a:pt x="1793445" y="0"/>
                </a:lnTo>
                <a:close/>
              </a:path>
            </a:pathLst>
          </a:custGeom>
          <a:solidFill>
            <a:schemeClr val="accent4"/>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9595C"/>
              </a:solidFill>
              <a:effectLst/>
              <a:uLnTx/>
              <a:uFillTx/>
              <a:latin typeface="+mn-lt"/>
              <a:ea typeface="+mn-ea"/>
              <a:cs typeface="+mn-cs"/>
            </a:endParaRPr>
          </a:p>
        </p:txBody>
      </p:sp>
      <p:sp>
        <p:nvSpPr>
          <p:cNvPr id="14" name="Freeform: Shape 13">
            <a:extLst>
              <a:ext uri="{FF2B5EF4-FFF2-40B4-BE49-F238E27FC236}">
                <a16:creationId xmlns:a16="http://schemas.microsoft.com/office/drawing/2014/main" id="{CDAF08F1-CF74-F7F7-63A4-53FBE908B379}"/>
              </a:ext>
            </a:extLst>
          </p:cNvPr>
          <p:cNvSpPr/>
          <p:nvPr/>
        </p:nvSpPr>
        <p:spPr>
          <a:xfrm flipH="1" flipV="1">
            <a:off x="4271984" y="1822503"/>
            <a:ext cx="1770353" cy="1754645"/>
          </a:xfrm>
          <a:custGeom>
            <a:avLst/>
            <a:gdLst>
              <a:gd name="connsiteX0" fmla="*/ 865475 w 1793445"/>
              <a:gd name="connsiteY0" fmla="*/ 0 h 1795939"/>
              <a:gd name="connsiteX1" fmla="*/ 1793445 w 1793445"/>
              <a:gd name="connsiteY1" fmla="*/ 0 h 1795939"/>
              <a:gd name="connsiteX2" fmla="*/ 1785576 w 1793445"/>
              <a:gd name="connsiteY2" fmla="*/ 155829 h 1795939"/>
              <a:gd name="connsiteX3" fmla="*/ 153202 w 1793445"/>
              <a:gd name="connsiteY3" fmla="*/ 1788203 h 1795939"/>
              <a:gd name="connsiteX4" fmla="*/ 0 w 1793445"/>
              <a:gd name="connsiteY4" fmla="*/ 1795939 h 1795939"/>
              <a:gd name="connsiteX5" fmla="*/ 0 w 1793445"/>
              <a:gd name="connsiteY5" fmla="*/ 867969 h 1795939"/>
              <a:gd name="connsiteX6" fmla="*/ 58323 w 1793445"/>
              <a:gd name="connsiteY6" fmla="*/ 865024 h 1795939"/>
              <a:gd name="connsiteX7" fmla="*/ 862397 w 1793445"/>
              <a:gd name="connsiteY7" fmla="*/ 60950 h 1795939"/>
              <a:gd name="connsiteX8" fmla="*/ 865475 w 1793445"/>
              <a:gd name="connsiteY8" fmla="*/ 0 h 17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45" h="1795939">
                <a:moveTo>
                  <a:pt x="865475" y="0"/>
                </a:moveTo>
                <a:lnTo>
                  <a:pt x="1793445" y="0"/>
                </a:lnTo>
                <a:lnTo>
                  <a:pt x="1785576" y="155829"/>
                </a:lnTo>
                <a:cubicBezTo>
                  <a:pt x="1698167" y="1016534"/>
                  <a:pt x="1013907" y="1700794"/>
                  <a:pt x="153202" y="1788203"/>
                </a:cubicBezTo>
                <a:lnTo>
                  <a:pt x="0" y="1795939"/>
                </a:lnTo>
                <a:lnTo>
                  <a:pt x="0" y="867969"/>
                </a:lnTo>
                <a:lnTo>
                  <a:pt x="58323" y="865024"/>
                </a:lnTo>
                <a:cubicBezTo>
                  <a:pt x="482289" y="821968"/>
                  <a:pt x="819341" y="484916"/>
                  <a:pt x="862397" y="60950"/>
                </a:cubicBezTo>
                <a:lnTo>
                  <a:pt x="865475" y="0"/>
                </a:lnTo>
                <a:close/>
              </a:path>
            </a:pathLst>
          </a:custGeom>
          <a:solidFill>
            <a:schemeClr val="accent1"/>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9595C"/>
              </a:solidFill>
              <a:effectLst/>
              <a:uLnTx/>
              <a:uFillTx/>
              <a:latin typeface="+mn-lt"/>
              <a:ea typeface="+mn-ea"/>
              <a:cs typeface="+mn-cs"/>
            </a:endParaRPr>
          </a:p>
        </p:txBody>
      </p:sp>
      <p:sp>
        <p:nvSpPr>
          <p:cNvPr id="15" name="Freeform: Shape 14">
            <a:extLst>
              <a:ext uri="{FF2B5EF4-FFF2-40B4-BE49-F238E27FC236}">
                <a16:creationId xmlns:a16="http://schemas.microsoft.com/office/drawing/2014/main" id="{10A60C49-83D4-91B7-BDF8-1E20296FD26A}"/>
              </a:ext>
            </a:extLst>
          </p:cNvPr>
          <p:cNvSpPr/>
          <p:nvPr/>
        </p:nvSpPr>
        <p:spPr>
          <a:xfrm>
            <a:off x="6127482" y="2649945"/>
            <a:ext cx="936640" cy="939338"/>
          </a:xfrm>
          <a:custGeom>
            <a:avLst/>
            <a:gdLst>
              <a:gd name="connsiteX0" fmla="*/ 0 w 865475"/>
              <a:gd name="connsiteY0" fmla="*/ 0 h 867969"/>
              <a:gd name="connsiteX1" fmla="*/ 58323 w 865475"/>
              <a:gd name="connsiteY1" fmla="*/ 2945 h 867969"/>
              <a:gd name="connsiteX2" fmla="*/ 862397 w 865475"/>
              <a:gd name="connsiteY2" fmla="*/ 807019 h 867969"/>
              <a:gd name="connsiteX3" fmla="*/ 865475 w 865475"/>
              <a:gd name="connsiteY3" fmla="*/ 867969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58323" y="2945"/>
                </a:lnTo>
                <a:cubicBezTo>
                  <a:pt x="482289" y="46001"/>
                  <a:pt x="819341" y="383053"/>
                  <a:pt x="862397" y="807019"/>
                </a:cubicBezTo>
                <a:lnTo>
                  <a:pt x="865475" y="867969"/>
                </a:lnTo>
                <a:lnTo>
                  <a:pt x="0" y="867969"/>
                </a:lnTo>
                <a:lnTo>
                  <a:pt x="0" y="0"/>
                </a:ln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9595C"/>
              </a:solidFill>
              <a:effectLst/>
              <a:uLnTx/>
              <a:uFillTx/>
              <a:latin typeface="+mn-lt"/>
              <a:ea typeface="+mn-ea"/>
              <a:cs typeface="+mn-cs"/>
            </a:endParaRPr>
          </a:p>
        </p:txBody>
      </p:sp>
      <p:sp>
        <p:nvSpPr>
          <p:cNvPr id="17" name="Freeform: Shape 16">
            <a:extLst>
              <a:ext uri="{FF2B5EF4-FFF2-40B4-BE49-F238E27FC236}">
                <a16:creationId xmlns:a16="http://schemas.microsoft.com/office/drawing/2014/main" id="{5A45BB04-B3BF-5F35-10A0-F6B797A0B6C6}"/>
              </a:ext>
            </a:extLst>
          </p:cNvPr>
          <p:cNvSpPr/>
          <p:nvPr/>
        </p:nvSpPr>
        <p:spPr>
          <a:xfrm flipV="1">
            <a:off x="5117724" y="3656714"/>
            <a:ext cx="936640" cy="939338"/>
          </a:xfrm>
          <a:custGeom>
            <a:avLst/>
            <a:gdLst>
              <a:gd name="connsiteX0" fmla="*/ 865475 w 865475"/>
              <a:gd name="connsiteY0" fmla="*/ 0 h 867969"/>
              <a:gd name="connsiteX1" fmla="*/ 865475 w 865475"/>
              <a:gd name="connsiteY1" fmla="*/ 867969 h 867969"/>
              <a:gd name="connsiteX2" fmla="*/ 0 w 865475"/>
              <a:gd name="connsiteY2" fmla="*/ 867969 h 867969"/>
              <a:gd name="connsiteX3" fmla="*/ 3078 w 865475"/>
              <a:gd name="connsiteY3" fmla="*/ 807019 h 867969"/>
              <a:gd name="connsiteX4" fmla="*/ 807152 w 865475"/>
              <a:gd name="connsiteY4" fmla="*/ 2945 h 867969"/>
              <a:gd name="connsiteX5" fmla="*/ 865475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865475" y="0"/>
                </a:moveTo>
                <a:lnTo>
                  <a:pt x="865475" y="867969"/>
                </a:lnTo>
                <a:lnTo>
                  <a:pt x="0" y="867969"/>
                </a:lnTo>
                <a:lnTo>
                  <a:pt x="3078" y="807019"/>
                </a:lnTo>
                <a:cubicBezTo>
                  <a:pt x="46134" y="383053"/>
                  <a:pt x="383187" y="46001"/>
                  <a:pt x="807152" y="2945"/>
                </a:cubicBezTo>
                <a:lnTo>
                  <a:pt x="865475" y="0"/>
                </a:lnTo>
                <a:close/>
              </a:path>
            </a:pathLst>
          </a:custGeom>
          <a:solidFill>
            <a:schemeClr val="accent4">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9595C"/>
              </a:solidFill>
              <a:effectLst/>
              <a:uLnTx/>
              <a:uFillTx/>
              <a:latin typeface="+mn-lt"/>
              <a:ea typeface="+mn-ea"/>
              <a:cs typeface="+mn-cs"/>
            </a:endParaRPr>
          </a:p>
        </p:txBody>
      </p:sp>
      <p:sp>
        <p:nvSpPr>
          <p:cNvPr id="18" name="Freeform: Shape 17">
            <a:extLst>
              <a:ext uri="{FF2B5EF4-FFF2-40B4-BE49-F238E27FC236}">
                <a16:creationId xmlns:a16="http://schemas.microsoft.com/office/drawing/2014/main" id="{145A2E5E-4E9A-A552-FA45-F785DE97205D}"/>
              </a:ext>
            </a:extLst>
          </p:cNvPr>
          <p:cNvSpPr/>
          <p:nvPr/>
        </p:nvSpPr>
        <p:spPr>
          <a:xfrm flipH="1" flipV="1">
            <a:off x="5117724" y="2649943"/>
            <a:ext cx="936640" cy="939338"/>
          </a:xfrm>
          <a:custGeom>
            <a:avLst/>
            <a:gdLst>
              <a:gd name="connsiteX0" fmla="*/ 0 w 865475"/>
              <a:gd name="connsiteY0" fmla="*/ 0 h 867969"/>
              <a:gd name="connsiteX1" fmla="*/ 865475 w 865475"/>
              <a:gd name="connsiteY1" fmla="*/ 0 h 867969"/>
              <a:gd name="connsiteX2" fmla="*/ 862397 w 865475"/>
              <a:gd name="connsiteY2" fmla="*/ 60950 h 867969"/>
              <a:gd name="connsiteX3" fmla="*/ 58323 w 865475"/>
              <a:gd name="connsiteY3" fmla="*/ 865024 h 867969"/>
              <a:gd name="connsiteX4" fmla="*/ 0 w 865475"/>
              <a:gd name="connsiteY4" fmla="*/ 867969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2397" y="60950"/>
                </a:lnTo>
                <a:cubicBezTo>
                  <a:pt x="819341" y="484916"/>
                  <a:pt x="482289" y="821968"/>
                  <a:pt x="58323" y="865024"/>
                </a:cubicBezTo>
                <a:lnTo>
                  <a:pt x="0" y="867969"/>
                </a:lnTo>
                <a:lnTo>
                  <a:pt x="0" y="0"/>
                </a:lnTo>
                <a:close/>
              </a:path>
            </a:pathLst>
          </a:custGeom>
          <a:solidFill>
            <a:schemeClr val="accent1">
              <a:lumMod val="75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9595C"/>
              </a:solidFill>
              <a:effectLst/>
              <a:uLnTx/>
              <a:uFillTx/>
              <a:latin typeface="+mn-lt"/>
              <a:ea typeface="+mn-ea"/>
              <a:cs typeface="+mn-cs"/>
            </a:endParaRPr>
          </a:p>
        </p:txBody>
      </p:sp>
      <p:sp>
        <p:nvSpPr>
          <p:cNvPr id="19" name="Freeform: Shape 18">
            <a:extLst>
              <a:ext uri="{FF2B5EF4-FFF2-40B4-BE49-F238E27FC236}">
                <a16:creationId xmlns:a16="http://schemas.microsoft.com/office/drawing/2014/main" id="{8C8445FC-90FB-0C52-1600-162691A8CF5E}"/>
              </a:ext>
            </a:extLst>
          </p:cNvPr>
          <p:cNvSpPr/>
          <p:nvPr/>
        </p:nvSpPr>
        <p:spPr>
          <a:xfrm flipH="1">
            <a:off x="6127482" y="3656714"/>
            <a:ext cx="936640" cy="939338"/>
          </a:xfrm>
          <a:custGeom>
            <a:avLst/>
            <a:gdLst>
              <a:gd name="connsiteX0" fmla="*/ 0 w 865475"/>
              <a:gd name="connsiteY0" fmla="*/ 0 h 867969"/>
              <a:gd name="connsiteX1" fmla="*/ 865475 w 865475"/>
              <a:gd name="connsiteY1" fmla="*/ 0 h 867969"/>
              <a:gd name="connsiteX2" fmla="*/ 865475 w 865475"/>
              <a:gd name="connsiteY2" fmla="*/ 867969 h 867969"/>
              <a:gd name="connsiteX3" fmla="*/ 807152 w 865475"/>
              <a:gd name="connsiteY3" fmla="*/ 865024 h 867969"/>
              <a:gd name="connsiteX4" fmla="*/ 3078 w 865475"/>
              <a:gd name="connsiteY4" fmla="*/ 60950 h 867969"/>
              <a:gd name="connsiteX5" fmla="*/ 0 w 865475"/>
              <a:gd name="connsiteY5" fmla="*/ 0 h 8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75" h="867969">
                <a:moveTo>
                  <a:pt x="0" y="0"/>
                </a:moveTo>
                <a:lnTo>
                  <a:pt x="865475" y="0"/>
                </a:lnTo>
                <a:lnTo>
                  <a:pt x="865475" y="867969"/>
                </a:lnTo>
                <a:lnTo>
                  <a:pt x="807152" y="865024"/>
                </a:lnTo>
                <a:cubicBezTo>
                  <a:pt x="383187" y="821968"/>
                  <a:pt x="46134" y="484916"/>
                  <a:pt x="3078" y="60950"/>
                </a:cubicBezTo>
                <a:lnTo>
                  <a:pt x="0" y="0"/>
                </a:lnTo>
                <a:close/>
              </a:path>
            </a:pathLst>
          </a:custGeom>
          <a:solidFill>
            <a:schemeClr val="accent3">
              <a:lumMod val="90000"/>
              <a:lumOff val="10000"/>
            </a:schemeClr>
          </a:solidFill>
          <a:ln w="25400" cap="flat" cmpd="sng" algn="ctr">
            <a:noFill/>
            <a:prstDash val="solid"/>
          </a:ln>
          <a:effectLst/>
        </p:spPr>
        <p:txBody>
          <a:bodyPr rot="0" spcFirstLastPara="0" vertOverflow="overflow" horzOverflow="overflow" vert="horz" wrap="square" lIns="120015" tIns="60008" rIns="120015" bIns="60008"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9595C"/>
              </a:solidFill>
              <a:effectLst/>
              <a:uLnTx/>
              <a:uFillTx/>
              <a:latin typeface="+mn-lt"/>
              <a:ea typeface="+mn-ea"/>
              <a:cs typeface="+mn-cs"/>
            </a:endParaRPr>
          </a:p>
        </p:txBody>
      </p:sp>
      <p:sp>
        <p:nvSpPr>
          <p:cNvPr id="20" name="Oval 19">
            <a:extLst>
              <a:ext uri="{FF2B5EF4-FFF2-40B4-BE49-F238E27FC236}">
                <a16:creationId xmlns:a16="http://schemas.microsoft.com/office/drawing/2014/main" id="{86C03A27-30E3-34B3-FEDE-FCDF3BAB0C1F}"/>
              </a:ext>
            </a:extLst>
          </p:cNvPr>
          <p:cNvSpPr/>
          <p:nvPr/>
        </p:nvSpPr>
        <p:spPr>
          <a:xfrm>
            <a:off x="5363370" y="2895446"/>
            <a:ext cx="1455105" cy="1455104"/>
          </a:xfrm>
          <a:prstGeom prst="ellipse">
            <a:avLst/>
          </a:prstGeom>
          <a:solidFill>
            <a:srgbClr val="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grpSp>
        <p:nvGrpSpPr>
          <p:cNvPr id="21" name="Group 20">
            <a:extLst>
              <a:ext uri="{FF2B5EF4-FFF2-40B4-BE49-F238E27FC236}">
                <a16:creationId xmlns:a16="http://schemas.microsoft.com/office/drawing/2014/main" id="{53C0D34C-2358-7052-E9FF-17284D548D10}"/>
              </a:ext>
            </a:extLst>
          </p:cNvPr>
          <p:cNvGrpSpPr/>
          <p:nvPr/>
        </p:nvGrpSpPr>
        <p:grpSpPr>
          <a:xfrm rot="5424185">
            <a:off x="5463677" y="2282889"/>
            <a:ext cx="1264035" cy="137115"/>
            <a:chOff x="897148" y="1374871"/>
            <a:chExt cx="7142672" cy="903304"/>
          </a:xfrm>
        </p:grpSpPr>
        <p:sp>
          <p:nvSpPr>
            <p:cNvPr id="37" name="Freeform 30">
              <a:extLst>
                <a:ext uri="{FF2B5EF4-FFF2-40B4-BE49-F238E27FC236}">
                  <a16:creationId xmlns:a16="http://schemas.microsoft.com/office/drawing/2014/main" id="{BF5FB8EC-E069-554D-8955-80B82C6DD5B2}"/>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sp>
          <p:nvSpPr>
            <p:cNvPr id="38" name="Freeform 31">
              <a:extLst>
                <a:ext uri="{FF2B5EF4-FFF2-40B4-BE49-F238E27FC236}">
                  <a16:creationId xmlns:a16="http://schemas.microsoft.com/office/drawing/2014/main" id="{957D1EF6-7110-7582-BD90-EEA7A0677EC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sp>
          <p:nvSpPr>
            <p:cNvPr id="39" name="Rectangle 38">
              <a:extLst>
                <a:ext uri="{FF2B5EF4-FFF2-40B4-BE49-F238E27FC236}">
                  <a16:creationId xmlns:a16="http://schemas.microsoft.com/office/drawing/2014/main" id="{B9520065-040E-248A-6826-648AB72ED6F6}"/>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grpSp>
      <p:grpSp>
        <p:nvGrpSpPr>
          <p:cNvPr id="22" name="Group 21">
            <a:extLst>
              <a:ext uri="{FF2B5EF4-FFF2-40B4-BE49-F238E27FC236}">
                <a16:creationId xmlns:a16="http://schemas.microsoft.com/office/drawing/2014/main" id="{1006FCB4-0764-191D-DC4B-FB3272DCB658}"/>
              </a:ext>
            </a:extLst>
          </p:cNvPr>
          <p:cNvGrpSpPr/>
          <p:nvPr/>
        </p:nvGrpSpPr>
        <p:grpSpPr>
          <a:xfrm rot="5424185">
            <a:off x="5463677" y="4816302"/>
            <a:ext cx="1264035" cy="137115"/>
            <a:chOff x="897148" y="1374871"/>
            <a:chExt cx="7142672" cy="903304"/>
          </a:xfrm>
        </p:grpSpPr>
        <p:sp>
          <p:nvSpPr>
            <p:cNvPr id="34" name="Freeform 30">
              <a:extLst>
                <a:ext uri="{FF2B5EF4-FFF2-40B4-BE49-F238E27FC236}">
                  <a16:creationId xmlns:a16="http://schemas.microsoft.com/office/drawing/2014/main" id="{D79AE21B-A07A-0597-FAFC-1004EFA06FD5}"/>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sp>
          <p:nvSpPr>
            <p:cNvPr id="35" name="Freeform 31">
              <a:extLst>
                <a:ext uri="{FF2B5EF4-FFF2-40B4-BE49-F238E27FC236}">
                  <a16:creationId xmlns:a16="http://schemas.microsoft.com/office/drawing/2014/main" id="{823F6DE4-14F0-29D7-BFB5-5919AF12D30E}"/>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sp>
          <p:nvSpPr>
            <p:cNvPr id="36" name="Rectangle 35">
              <a:extLst>
                <a:ext uri="{FF2B5EF4-FFF2-40B4-BE49-F238E27FC236}">
                  <a16:creationId xmlns:a16="http://schemas.microsoft.com/office/drawing/2014/main" id="{DF33D75E-F393-05DD-4EE9-657A9FCFEA73}"/>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grpSp>
      <p:grpSp>
        <p:nvGrpSpPr>
          <p:cNvPr id="23" name="Group 22">
            <a:extLst>
              <a:ext uri="{FF2B5EF4-FFF2-40B4-BE49-F238E27FC236}">
                <a16:creationId xmlns:a16="http://schemas.microsoft.com/office/drawing/2014/main" id="{CD02AF7A-3690-F572-7C12-FC94BBB693C9}"/>
              </a:ext>
            </a:extLst>
          </p:cNvPr>
          <p:cNvGrpSpPr/>
          <p:nvPr/>
        </p:nvGrpSpPr>
        <p:grpSpPr>
          <a:xfrm rot="10824185">
            <a:off x="6734693" y="3553729"/>
            <a:ext cx="1264035" cy="137115"/>
            <a:chOff x="897148" y="1374871"/>
            <a:chExt cx="7142672" cy="903304"/>
          </a:xfrm>
        </p:grpSpPr>
        <p:sp>
          <p:nvSpPr>
            <p:cNvPr id="31" name="Freeform 30">
              <a:extLst>
                <a:ext uri="{FF2B5EF4-FFF2-40B4-BE49-F238E27FC236}">
                  <a16:creationId xmlns:a16="http://schemas.microsoft.com/office/drawing/2014/main" id="{3AC0DC8C-3E6F-4D24-0C2F-E5DA94529C8D}"/>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sp>
          <p:nvSpPr>
            <p:cNvPr id="32" name="Freeform 31">
              <a:extLst>
                <a:ext uri="{FF2B5EF4-FFF2-40B4-BE49-F238E27FC236}">
                  <a16:creationId xmlns:a16="http://schemas.microsoft.com/office/drawing/2014/main" id="{EAB6FA57-62F4-DB68-D953-59F8067AB406}"/>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sp>
          <p:nvSpPr>
            <p:cNvPr id="33" name="Rectangle 32">
              <a:extLst>
                <a:ext uri="{FF2B5EF4-FFF2-40B4-BE49-F238E27FC236}">
                  <a16:creationId xmlns:a16="http://schemas.microsoft.com/office/drawing/2014/main" id="{F44C98BB-EE4F-D3C6-8B9C-DB07E44675AC}"/>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grpSp>
      <p:grpSp>
        <p:nvGrpSpPr>
          <p:cNvPr id="24" name="Group 23">
            <a:extLst>
              <a:ext uri="{FF2B5EF4-FFF2-40B4-BE49-F238E27FC236}">
                <a16:creationId xmlns:a16="http://schemas.microsoft.com/office/drawing/2014/main" id="{D7265035-6BB1-0CA5-1BD8-5310C210EC8A}"/>
              </a:ext>
            </a:extLst>
          </p:cNvPr>
          <p:cNvGrpSpPr/>
          <p:nvPr/>
        </p:nvGrpSpPr>
        <p:grpSpPr>
          <a:xfrm rot="10824185">
            <a:off x="4193272" y="3553728"/>
            <a:ext cx="1264035" cy="137115"/>
            <a:chOff x="897148" y="1374871"/>
            <a:chExt cx="7142672" cy="903304"/>
          </a:xfrm>
        </p:grpSpPr>
        <p:sp>
          <p:nvSpPr>
            <p:cNvPr id="27" name="Freeform 30">
              <a:extLst>
                <a:ext uri="{FF2B5EF4-FFF2-40B4-BE49-F238E27FC236}">
                  <a16:creationId xmlns:a16="http://schemas.microsoft.com/office/drawing/2014/main" id="{1749A794-8964-A609-D52D-1195BE05A286}"/>
                </a:ext>
              </a:extLst>
            </p:cNvPr>
            <p:cNvSpPr>
              <a:spLocks/>
            </p:cNvSpPr>
            <p:nvPr/>
          </p:nvSpPr>
          <p:spPr>
            <a:xfrm>
              <a:off x="897148" y="1374871"/>
              <a:ext cx="7142672" cy="149727"/>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sp>
          <p:nvSpPr>
            <p:cNvPr id="29" name="Freeform 31">
              <a:extLst>
                <a:ext uri="{FF2B5EF4-FFF2-40B4-BE49-F238E27FC236}">
                  <a16:creationId xmlns:a16="http://schemas.microsoft.com/office/drawing/2014/main" id="{C0958D67-24AA-C87F-AB3B-C4147902FC3B}"/>
                </a:ext>
              </a:extLst>
            </p:cNvPr>
            <p:cNvSpPr>
              <a:spLocks/>
            </p:cNvSpPr>
            <p:nvPr/>
          </p:nvSpPr>
          <p:spPr>
            <a:xfrm flipV="1">
              <a:off x="897148" y="2143427"/>
              <a:ext cx="7142672" cy="134748"/>
            </a:xfrm>
            <a:custGeom>
              <a:avLst/>
              <a:gdLst>
                <a:gd name="connsiteX0" fmla="*/ 4446912 w 8893824"/>
                <a:gd name="connsiteY0" fmla="*/ 0 h 94890"/>
                <a:gd name="connsiteX1" fmla="*/ 8803483 w 8893824"/>
                <a:gd name="connsiteY1" fmla="*/ 75767 h 94890"/>
                <a:gd name="connsiteX2" fmla="*/ 8893824 w 8893824"/>
                <a:gd name="connsiteY2" fmla="*/ 94890 h 94890"/>
                <a:gd name="connsiteX3" fmla="*/ 0 w 8893824"/>
                <a:gd name="connsiteY3" fmla="*/ 94890 h 94890"/>
                <a:gd name="connsiteX4" fmla="*/ 90341 w 8893824"/>
                <a:gd name="connsiteY4" fmla="*/ 75767 h 94890"/>
                <a:gd name="connsiteX5" fmla="*/ 4446912 w 8893824"/>
                <a:gd name="connsiteY5"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3824" h="94890">
                  <a:moveTo>
                    <a:pt x="4446912" y="0"/>
                  </a:moveTo>
                  <a:cubicBezTo>
                    <a:pt x="6595881" y="0"/>
                    <a:pt x="8388825" y="32527"/>
                    <a:pt x="8803483" y="75767"/>
                  </a:cubicBezTo>
                  <a:lnTo>
                    <a:pt x="8893824" y="94890"/>
                  </a:lnTo>
                  <a:lnTo>
                    <a:pt x="0" y="94890"/>
                  </a:lnTo>
                  <a:lnTo>
                    <a:pt x="90341" y="75767"/>
                  </a:lnTo>
                  <a:cubicBezTo>
                    <a:pt x="504999" y="32527"/>
                    <a:pt x="2297944" y="0"/>
                    <a:pt x="4446912" y="0"/>
                  </a:cubicBezTo>
                  <a:close/>
                </a:path>
              </a:pathLst>
            </a:custGeom>
            <a:gradFill flip="none" rotWithShape="1">
              <a:gsLst>
                <a:gs pos="0">
                  <a:schemeClr val="accent6">
                    <a:lumMod val="75000"/>
                    <a:alpha val="41000"/>
                  </a:schemeClr>
                </a:gs>
                <a:gs pos="100000">
                  <a:schemeClr val="bg1">
                    <a:lumMod val="50000"/>
                    <a:alpha val="0"/>
                  </a:schemeClr>
                </a:gs>
              </a:gsLst>
              <a:lin ang="162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sp>
          <p:nvSpPr>
            <p:cNvPr id="30" name="Rectangle 29">
              <a:extLst>
                <a:ext uri="{FF2B5EF4-FFF2-40B4-BE49-F238E27FC236}">
                  <a16:creationId xmlns:a16="http://schemas.microsoft.com/office/drawing/2014/main" id="{BDE90BC0-500E-B78D-5269-C73AABF229C2}"/>
                </a:ext>
              </a:extLst>
            </p:cNvPr>
            <p:cNvSpPr>
              <a:spLocks/>
            </p:cNvSpPr>
            <p:nvPr/>
          </p:nvSpPr>
          <p:spPr>
            <a:xfrm>
              <a:off x="897148" y="1507347"/>
              <a:ext cx="7142672" cy="6383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latin typeface="+mn-lt"/>
              </a:endParaRPr>
            </a:p>
          </p:txBody>
        </p:sp>
      </p:grpSp>
      <p:sp>
        <p:nvSpPr>
          <p:cNvPr id="25" name="Oval 24">
            <a:extLst>
              <a:ext uri="{FF2B5EF4-FFF2-40B4-BE49-F238E27FC236}">
                <a16:creationId xmlns:a16="http://schemas.microsoft.com/office/drawing/2014/main" id="{D28AA462-2895-8FE9-D7DF-EF8FA066EB62}"/>
              </a:ext>
            </a:extLst>
          </p:cNvPr>
          <p:cNvSpPr/>
          <p:nvPr/>
        </p:nvSpPr>
        <p:spPr>
          <a:xfrm rot="25465">
            <a:off x="5462136" y="2997341"/>
            <a:ext cx="1258862" cy="1258860"/>
          </a:xfrm>
          <a:prstGeom prst="ellipse">
            <a:avLst/>
          </a:prstGeom>
          <a:solidFill>
            <a:schemeClr val="accent5"/>
          </a:solidFill>
          <a:ln w="9525">
            <a:noFill/>
          </a:ln>
          <a:effectLst>
            <a:innerShdw blurRad="63500" dist="50800" dir="162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n-lt"/>
            </a:endParaRPr>
          </a:p>
        </p:txBody>
      </p:sp>
      <p:sp>
        <p:nvSpPr>
          <p:cNvPr id="50" name="Text Placeholder 49">
            <a:extLst>
              <a:ext uri="{FF2B5EF4-FFF2-40B4-BE49-F238E27FC236}">
                <a16:creationId xmlns:a16="http://schemas.microsoft.com/office/drawing/2014/main" id="{F613E6D6-878B-B453-813B-C81ACB1EC4F1}"/>
              </a:ext>
            </a:extLst>
          </p:cNvPr>
          <p:cNvSpPr>
            <a:spLocks noGrp="1"/>
          </p:cNvSpPr>
          <p:nvPr userDrawn="1">
            <p:ph type="body" sz="quarter" idx="10" hasCustomPrompt="1"/>
          </p:nvPr>
        </p:nvSpPr>
        <p:spPr>
          <a:xfrm>
            <a:off x="609600"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US"/>
              <a:t>HEADER 1</a:t>
            </a:r>
          </a:p>
        </p:txBody>
      </p:sp>
      <p:sp>
        <p:nvSpPr>
          <p:cNvPr id="51" name="Text Placeholder 49">
            <a:extLst>
              <a:ext uri="{FF2B5EF4-FFF2-40B4-BE49-F238E27FC236}">
                <a16:creationId xmlns:a16="http://schemas.microsoft.com/office/drawing/2014/main" id="{0D778ACC-9630-760B-9F08-43480783C060}"/>
              </a:ext>
            </a:extLst>
          </p:cNvPr>
          <p:cNvSpPr>
            <a:spLocks noGrp="1"/>
          </p:cNvSpPr>
          <p:nvPr userDrawn="1">
            <p:ph type="body" sz="quarter" idx="11" hasCustomPrompt="1"/>
          </p:nvPr>
        </p:nvSpPr>
        <p:spPr>
          <a:xfrm>
            <a:off x="7981152" y="1409158"/>
            <a:ext cx="3601248" cy="276999"/>
          </a:xfrm>
        </p:spPr>
        <p:txBody>
          <a:bodyPr/>
          <a:lstStyle>
            <a:lvl1pPr marL="0" indent="0" algn="l" defTabSz="457200" rtl="0" eaLnBrk="1" latinLnBrk="0" hangingPunct="1">
              <a:lnSpc>
                <a:spcPct val="100000"/>
              </a:lnSpc>
              <a:buNone/>
              <a:defRPr lang="en-US" sz="1800" b="1" kern="1200" dirty="0" smtClean="0">
                <a:solidFill>
                  <a:schemeClr val="accent2"/>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US"/>
              <a:t>HEADER 2</a:t>
            </a:r>
          </a:p>
        </p:txBody>
      </p:sp>
      <p:sp>
        <p:nvSpPr>
          <p:cNvPr id="52" name="Text Placeholder 49">
            <a:extLst>
              <a:ext uri="{FF2B5EF4-FFF2-40B4-BE49-F238E27FC236}">
                <a16:creationId xmlns:a16="http://schemas.microsoft.com/office/drawing/2014/main" id="{0F5CB697-063D-6A04-87B2-C8279E566F98}"/>
              </a:ext>
            </a:extLst>
          </p:cNvPr>
          <p:cNvSpPr>
            <a:spLocks noGrp="1"/>
          </p:cNvSpPr>
          <p:nvPr userDrawn="1">
            <p:ph type="body" sz="quarter" idx="12" hasCustomPrompt="1"/>
          </p:nvPr>
        </p:nvSpPr>
        <p:spPr>
          <a:xfrm>
            <a:off x="7981152"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3"/>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US"/>
              <a:t>HEADER 2</a:t>
            </a:r>
          </a:p>
        </p:txBody>
      </p:sp>
      <p:sp>
        <p:nvSpPr>
          <p:cNvPr id="53" name="Text Placeholder 49">
            <a:extLst>
              <a:ext uri="{FF2B5EF4-FFF2-40B4-BE49-F238E27FC236}">
                <a16:creationId xmlns:a16="http://schemas.microsoft.com/office/drawing/2014/main" id="{154DE626-603D-FF73-E138-90EC3BC9828F}"/>
              </a:ext>
            </a:extLst>
          </p:cNvPr>
          <p:cNvSpPr>
            <a:spLocks noGrp="1"/>
          </p:cNvSpPr>
          <p:nvPr userDrawn="1">
            <p:ph type="body" sz="quarter" idx="13" hasCustomPrompt="1"/>
          </p:nvPr>
        </p:nvSpPr>
        <p:spPr>
          <a:xfrm>
            <a:off x="609600" y="4120077"/>
            <a:ext cx="3601248" cy="276999"/>
          </a:xfrm>
        </p:spPr>
        <p:txBody>
          <a:bodyPr/>
          <a:lstStyle>
            <a:lvl1pPr marL="0" indent="0" algn="l" defTabSz="457200" rtl="0" eaLnBrk="1" latinLnBrk="0" hangingPunct="1">
              <a:lnSpc>
                <a:spcPct val="100000"/>
              </a:lnSpc>
              <a:buNone/>
              <a:defRPr lang="en-US" sz="1800" b="1" kern="1200" dirty="0" smtClean="0">
                <a:solidFill>
                  <a:schemeClr val="accent4"/>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US"/>
              <a:t>HEADER 4</a:t>
            </a:r>
          </a:p>
        </p:txBody>
      </p:sp>
      <p:sp>
        <p:nvSpPr>
          <p:cNvPr id="54" name="Text Placeholder 49">
            <a:extLst>
              <a:ext uri="{FF2B5EF4-FFF2-40B4-BE49-F238E27FC236}">
                <a16:creationId xmlns:a16="http://schemas.microsoft.com/office/drawing/2014/main" id="{F2DAE40C-EACC-5FFD-85BF-863B96C484DF}"/>
              </a:ext>
            </a:extLst>
          </p:cNvPr>
          <p:cNvSpPr>
            <a:spLocks noGrp="1"/>
          </p:cNvSpPr>
          <p:nvPr userDrawn="1">
            <p:ph type="body" sz="quarter" idx="14" hasCustomPrompt="1"/>
          </p:nvPr>
        </p:nvSpPr>
        <p:spPr>
          <a:xfrm>
            <a:off x="609600"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55" name="Text Placeholder 49">
            <a:extLst>
              <a:ext uri="{FF2B5EF4-FFF2-40B4-BE49-F238E27FC236}">
                <a16:creationId xmlns:a16="http://schemas.microsoft.com/office/drawing/2014/main" id="{63779F07-01BE-F026-D7F5-83278EDA8FF4}"/>
              </a:ext>
            </a:extLst>
          </p:cNvPr>
          <p:cNvSpPr>
            <a:spLocks noGrp="1"/>
          </p:cNvSpPr>
          <p:nvPr userDrawn="1">
            <p:ph type="body" sz="quarter" idx="15" hasCustomPrompt="1"/>
          </p:nvPr>
        </p:nvSpPr>
        <p:spPr>
          <a:xfrm>
            <a:off x="7981152" y="1784552"/>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57" name="Text Placeholder 49">
            <a:extLst>
              <a:ext uri="{FF2B5EF4-FFF2-40B4-BE49-F238E27FC236}">
                <a16:creationId xmlns:a16="http://schemas.microsoft.com/office/drawing/2014/main" id="{C1216BF0-8278-522F-F502-4B90E970BC1B}"/>
              </a:ext>
            </a:extLst>
          </p:cNvPr>
          <p:cNvSpPr>
            <a:spLocks noGrp="1"/>
          </p:cNvSpPr>
          <p:nvPr userDrawn="1">
            <p:ph type="body" sz="quarter" idx="16" hasCustomPrompt="1"/>
          </p:nvPr>
        </p:nvSpPr>
        <p:spPr>
          <a:xfrm>
            <a:off x="7981152"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58" name="Text Placeholder 49">
            <a:extLst>
              <a:ext uri="{FF2B5EF4-FFF2-40B4-BE49-F238E27FC236}">
                <a16:creationId xmlns:a16="http://schemas.microsoft.com/office/drawing/2014/main" id="{0CF8EFD0-CFBB-9F3F-EBD3-2808777F0954}"/>
              </a:ext>
            </a:extLst>
          </p:cNvPr>
          <p:cNvSpPr>
            <a:spLocks noGrp="1"/>
          </p:cNvSpPr>
          <p:nvPr userDrawn="1">
            <p:ph type="body" sz="quarter" idx="17" hasCustomPrompt="1"/>
          </p:nvPr>
        </p:nvSpPr>
        <p:spPr>
          <a:xfrm>
            <a:off x="609600" y="4494659"/>
            <a:ext cx="3601248" cy="1292662"/>
          </a:xfrm>
        </p:spPr>
        <p:txBody>
          <a:bodyPr wrap="square">
            <a:spAutoFit/>
          </a:bodyPr>
          <a:lstStyle>
            <a:lvl1pPr marL="0" indent="0" algn="l" defTabSz="457200" rtl="0" eaLnBrk="1" latinLnBrk="0" hangingPunct="1">
              <a:lnSpc>
                <a:spcPct val="100000"/>
              </a:lnSpc>
              <a:buNone/>
              <a:defRPr lang="en-US" sz="1400" kern="1200" dirty="0" smtClean="0">
                <a:solidFill>
                  <a:schemeClr val="tx1"/>
                </a:solidFill>
                <a:latin typeface="+mn-lt"/>
                <a:ea typeface="+mn-ea"/>
                <a:cs typeface="+mn-cs"/>
              </a:defRPr>
            </a:lvl1pPr>
            <a:lvl2pPr marL="0" indent="0">
              <a:lnSpc>
                <a:spcPct val="100000"/>
              </a:lnSpc>
              <a:buNone/>
              <a:defRPr/>
            </a:lvl2pPr>
            <a:lvl3pPr marL="0" indent="0">
              <a:lnSpc>
                <a:spcPct val="100000"/>
              </a:lnSpc>
              <a:buNone/>
              <a:defRPr/>
            </a:lvl3pPr>
            <a:lvl4pPr marL="0" indent="0">
              <a:lnSpc>
                <a:spcPct val="100000"/>
              </a:lnSpc>
              <a:buNone/>
              <a:defRPr/>
            </a:lvl4pPr>
            <a:lvl5pPr marL="0" indent="0">
              <a:lnSpc>
                <a:spcPct val="100000"/>
              </a:lnSpc>
              <a:buNone/>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1" name="Picture Placeholder 60">
            <a:extLst>
              <a:ext uri="{FF2B5EF4-FFF2-40B4-BE49-F238E27FC236}">
                <a16:creationId xmlns:a16="http://schemas.microsoft.com/office/drawing/2014/main" id="{98A908B8-B47A-5285-2570-D809F37B9664}"/>
              </a:ext>
            </a:extLst>
          </p:cNvPr>
          <p:cNvSpPr>
            <a:spLocks noGrp="1"/>
          </p:cNvSpPr>
          <p:nvPr userDrawn="1">
            <p:ph type="pic" sz="quarter" idx="19" hasCustomPrompt="1"/>
          </p:nvPr>
        </p:nvSpPr>
        <p:spPr>
          <a:xfrm>
            <a:off x="4742510" y="2521243"/>
            <a:ext cx="365760" cy="365760"/>
          </a:xfrm>
        </p:spPr>
        <p:txBody>
          <a:bodyPr/>
          <a:lstStyle>
            <a:lvl1pPr marL="0" indent="0">
              <a:lnSpc>
                <a:spcPct val="100000"/>
              </a:lnSpc>
              <a:spcBef>
                <a:spcPts val="0"/>
              </a:spcBef>
              <a:buNone/>
              <a:defRPr sz="1400"/>
            </a:lvl1pPr>
          </a:lstStyle>
          <a:p>
            <a:r>
              <a:rPr lang="en-US" sz="1600">
                <a:solidFill>
                  <a:schemeClr val="bg1"/>
                </a:solidFill>
                <a:latin typeface="+mn-lt"/>
              </a:rPr>
              <a:t>icon</a:t>
            </a:r>
          </a:p>
        </p:txBody>
      </p:sp>
      <p:sp>
        <p:nvSpPr>
          <p:cNvPr id="63" name="Picture Placeholder 60">
            <a:extLst>
              <a:ext uri="{FF2B5EF4-FFF2-40B4-BE49-F238E27FC236}">
                <a16:creationId xmlns:a16="http://schemas.microsoft.com/office/drawing/2014/main" id="{8E6FDE73-0816-CEFF-31FA-F029F1EC9D99}"/>
              </a:ext>
            </a:extLst>
          </p:cNvPr>
          <p:cNvSpPr>
            <a:spLocks noGrp="1"/>
          </p:cNvSpPr>
          <p:nvPr userDrawn="1">
            <p:ph type="pic" sz="quarter" idx="21" hasCustomPrompt="1"/>
          </p:nvPr>
        </p:nvSpPr>
        <p:spPr>
          <a:xfrm>
            <a:off x="4760982" y="4430265"/>
            <a:ext cx="365760" cy="365760"/>
          </a:xfrm>
        </p:spPr>
        <p:txBody>
          <a:bodyPr/>
          <a:lstStyle>
            <a:lvl1pPr marL="0" indent="0">
              <a:lnSpc>
                <a:spcPct val="100000"/>
              </a:lnSpc>
              <a:spcBef>
                <a:spcPts val="0"/>
              </a:spcBef>
              <a:buNone/>
              <a:defRPr sz="1000"/>
            </a:lvl1pPr>
          </a:lstStyle>
          <a:p>
            <a:r>
              <a:rPr lang="en-US" sz="1600">
                <a:solidFill>
                  <a:schemeClr val="bg1"/>
                </a:solidFill>
                <a:latin typeface="+mn-lt"/>
              </a:rPr>
              <a:t>icon</a:t>
            </a:r>
          </a:p>
        </p:txBody>
      </p:sp>
      <p:sp>
        <p:nvSpPr>
          <p:cNvPr id="64" name="Picture Placeholder 60">
            <a:extLst>
              <a:ext uri="{FF2B5EF4-FFF2-40B4-BE49-F238E27FC236}">
                <a16:creationId xmlns:a16="http://schemas.microsoft.com/office/drawing/2014/main" id="{FD655BBB-06CA-CB12-E674-B48E131BDB50}"/>
              </a:ext>
            </a:extLst>
          </p:cNvPr>
          <p:cNvSpPr>
            <a:spLocks noGrp="1"/>
          </p:cNvSpPr>
          <p:nvPr userDrawn="1">
            <p:ph type="pic" sz="quarter" idx="22" hasCustomPrompt="1"/>
          </p:nvPr>
        </p:nvSpPr>
        <p:spPr>
          <a:xfrm>
            <a:off x="6879911" y="4430265"/>
            <a:ext cx="365760" cy="365760"/>
          </a:xfrm>
        </p:spPr>
        <p:txBody>
          <a:bodyPr/>
          <a:lstStyle>
            <a:lvl1pPr marL="0" indent="0">
              <a:lnSpc>
                <a:spcPct val="100000"/>
              </a:lnSpc>
              <a:spcBef>
                <a:spcPts val="0"/>
              </a:spcBef>
              <a:buNone/>
              <a:defRPr sz="1000"/>
            </a:lvl1pPr>
          </a:lstStyle>
          <a:p>
            <a:r>
              <a:rPr lang="en-US" sz="1600">
                <a:solidFill>
                  <a:schemeClr val="bg1"/>
                </a:solidFill>
                <a:latin typeface="+mn-lt"/>
              </a:rPr>
              <a:t>icon</a:t>
            </a:r>
          </a:p>
        </p:txBody>
      </p:sp>
      <p:sp>
        <p:nvSpPr>
          <p:cNvPr id="65" name="Picture Placeholder 60">
            <a:extLst>
              <a:ext uri="{FF2B5EF4-FFF2-40B4-BE49-F238E27FC236}">
                <a16:creationId xmlns:a16="http://schemas.microsoft.com/office/drawing/2014/main" id="{26A2CC01-5371-C5EB-5EC5-8CCD468380AC}"/>
              </a:ext>
            </a:extLst>
          </p:cNvPr>
          <p:cNvSpPr>
            <a:spLocks noGrp="1"/>
          </p:cNvSpPr>
          <p:nvPr>
            <p:ph type="pic" sz="quarter" idx="20" hasCustomPrompt="1"/>
          </p:nvPr>
        </p:nvSpPr>
        <p:spPr>
          <a:xfrm>
            <a:off x="5704050" y="3239254"/>
            <a:ext cx="775035" cy="775034"/>
          </a:xfrm>
          <a:prstGeom prst="rect">
            <a:avLst/>
          </a:prstGeom>
        </p:spPr>
        <p:txBody>
          <a:bodyPr/>
          <a:lstStyle>
            <a:lvl1pPr marL="0" indent="0">
              <a:lnSpc>
                <a:spcPct val="100000"/>
              </a:lnSpc>
              <a:spcBef>
                <a:spcPts val="0"/>
              </a:spcBef>
              <a:buNone/>
              <a:defRPr sz="1400"/>
            </a:lvl1pPr>
          </a:lstStyle>
          <a:p>
            <a:r>
              <a:rPr lang="en-US" sz="1600">
                <a:solidFill>
                  <a:schemeClr val="bg1"/>
                </a:solidFill>
                <a:latin typeface="+mn-lt"/>
              </a:rPr>
              <a:t>Icon or Image</a:t>
            </a:r>
          </a:p>
        </p:txBody>
      </p:sp>
      <p:sp>
        <p:nvSpPr>
          <p:cNvPr id="66" name="Picture Placeholder 60">
            <a:extLst>
              <a:ext uri="{FF2B5EF4-FFF2-40B4-BE49-F238E27FC236}">
                <a16:creationId xmlns:a16="http://schemas.microsoft.com/office/drawing/2014/main" id="{7F67F4C9-78F3-1D3D-8F95-3A719EE27701}"/>
              </a:ext>
            </a:extLst>
          </p:cNvPr>
          <p:cNvSpPr>
            <a:spLocks noGrp="1"/>
          </p:cNvSpPr>
          <p:nvPr>
            <p:ph type="pic" sz="quarter" idx="23" hasCustomPrompt="1"/>
          </p:nvPr>
        </p:nvSpPr>
        <p:spPr>
          <a:xfrm>
            <a:off x="7015069" y="2521243"/>
            <a:ext cx="365760" cy="365760"/>
          </a:xfrm>
        </p:spPr>
        <p:txBody>
          <a:bodyPr/>
          <a:lstStyle>
            <a:lvl1pPr marL="0" indent="0">
              <a:lnSpc>
                <a:spcPct val="100000"/>
              </a:lnSpc>
              <a:spcBef>
                <a:spcPts val="0"/>
              </a:spcBef>
              <a:buNone/>
              <a:defRPr sz="1000"/>
            </a:lvl1pPr>
          </a:lstStyle>
          <a:p>
            <a:r>
              <a:rPr lang="en-US" sz="1600">
                <a:solidFill>
                  <a:schemeClr val="bg1"/>
                </a:solidFill>
                <a:latin typeface="+mn-lt"/>
              </a:rPr>
              <a:t>icon</a:t>
            </a:r>
          </a:p>
        </p:txBody>
      </p:sp>
    </p:spTree>
    <p:extLst>
      <p:ext uri="{BB962C8B-B14F-4D97-AF65-F5344CB8AC3E}">
        <p14:creationId xmlns:p14="http://schemas.microsoft.com/office/powerpoint/2010/main" val="2076655908"/>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384" userDrawn="1">
          <p15:clr>
            <a:srgbClr val="FBAE40"/>
          </p15:clr>
        </p15:guide>
        <p15:guide id="3" pos="7296" userDrawn="1">
          <p15:clr>
            <a:srgbClr val="FBAE40"/>
          </p15:clr>
        </p15:guide>
        <p15:guide id="4" orient="horz" pos="64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oleObject" Target="../embeddings/oleObject3.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ags" Target="../tags/tag18.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image" Target="../media/image2.emf"/><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oleObject" Target="../embeddings/oleObject17.bin"/></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45.xml"/><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1.emf"/><Relationship Id="rId4" Type="http://schemas.openxmlformats.org/officeDocument/2006/relationships/slideLayout" Target="../slideLayouts/slideLayout43.xml"/><Relationship Id="rId9" Type="http://schemas.openxmlformats.org/officeDocument/2006/relationships/oleObject" Target="../embeddings/oleObject19.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oleObject" Target="../embeddings/oleObject20.bin"/><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ags" Target="../tags/tag51.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4A5AE97-E10C-8299-28D9-0D7E4ED8022F}"/>
              </a:ext>
            </a:extLst>
          </p:cNvPr>
          <p:cNvGraphicFramePr>
            <a:graphicFrameLocks/>
          </p:cNvGraphicFramePr>
          <p:nvPr>
            <p:custDataLst>
              <p:tags r:id="rId15"/>
            </p:custDataLst>
            <p:extLst>
              <p:ext uri="{D42A27DB-BD31-4B8C-83A1-F6EECF244321}">
                <p14:modId xmlns:p14="http://schemas.microsoft.com/office/powerpoint/2010/main" val="3886777197"/>
              </p:ext>
            </p:extLst>
          </p:nvPr>
        </p:nvGraphicFramePr>
        <p:xfrm>
          <a:off x="2119" y="2116"/>
          <a:ext cx="2117" cy="2115"/>
        </p:xfrm>
        <a:graphic>
          <a:graphicData uri="http://schemas.openxmlformats.org/presentationml/2006/ole">
            <mc:AlternateContent xmlns:mc="http://schemas.openxmlformats.org/markup-compatibility/2006">
              <mc:Choice xmlns:v="urn:schemas-microsoft-com:vml" Requires="v">
                <p:oleObj name="think-cell Slide" r:id="rId18" imgW="408" imgH="408" progId="TCLayout.ActiveDocument.1">
                  <p:embed/>
                </p:oleObj>
              </mc:Choice>
              <mc:Fallback>
                <p:oleObj name="think-cell Slide" r:id="rId18" imgW="408" imgH="408" progId="TCLayout.ActiveDocument.1">
                  <p:embed/>
                  <p:pic>
                    <p:nvPicPr>
                      <p:cNvPr id="5" name="think-cell data - do not delete" hidden="1">
                        <a:extLst>
                          <a:ext uri="{FF2B5EF4-FFF2-40B4-BE49-F238E27FC236}">
                            <a16:creationId xmlns:a16="http://schemas.microsoft.com/office/drawing/2014/main" id="{D4A5AE97-E10C-8299-28D9-0D7E4ED8022F}"/>
                          </a:ext>
                        </a:extLst>
                      </p:cNvPr>
                      <p:cNvPicPr/>
                      <p:nvPr/>
                    </p:nvPicPr>
                    <p:blipFill>
                      <a:blip r:embed="rId19"/>
                      <a:stretch>
                        <a:fillRect/>
                      </a:stretch>
                    </p:blipFill>
                    <p:spPr>
                      <a:xfrm>
                        <a:off x="2119" y="2116"/>
                        <a:ext cx="2117" cy="2115"/>
                      </a:xfrm>
                      <a:prstGeom prst="rect">
                        <a:avLst/>
                      </a:prstGeom>
                    </p:spPr>
                  </p:pic>
                </p:oleObj>
              </mc:Fallback>
            </mc:AlternateContent>
          </a:graphicData>
        </a:graphic>
      </p:graphicFrame>
      <p:sp>
        <p:nvSpPr>
          <p:cNvPr id="2" name="Title Placeholder 1"/>
          <p:cNvSpPr>
            <a:spLocks noGrp="1"/>
          </p:cNvSpPr>
          <p:nvPr>
            <p:ph type="title"/>
          </p:nvPr>
        </p:nvSpPr>
        <p:spPr>
          <a:xfrm>
            <a:off x="516000" y="370579"/>
            <a:ext cx="11160000" cy="940062"/>
          </a:xfrm>
          <a:prstGeom prst="rect">
            <a:avLst/>
          </a:prstGeom>
        </p:spPr>
        <p:txBody>
          <a:bodyPr vert="horz" lIns="0" tIns="0" rIns="0" bIns="0" rtlCol="0" anchor="ctr">
            <a:noAutofit/>
          </a:bodyPr>
          <a:lstStyle/>
          <a:p>
            <a:r>
              <a:rPr lang="en-US"/>
              <a:t>Click to edit Master title style</a:t>
            </a:r>
            <a:endParaRPr lang="en-AU"/>
          </a:p>
        </p:txBody>
      </p:sp>
      <p:sp>
        <p:nvSpPr>
          <p:cNvPr id="3" name="Text Placeholder 2"/>
          <p:cNvSpPr>
            <a:spLocks noGrp="1"/>
          </p:cNvSpPr>
          <p:nvPr>
            <p:ph type="body" idx="1"/>
          </p:nvPr>
        </p:nvSpPr>
        <p:spPr>
          <a:xfrm>
            <a:off x="516000" y="1485900"/>
            <a:ext cx="11160000" cy="479276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2" name="Footer Placeholder 101">
            <a:extLst>
              <a:ext uri="{FF2B5EF4-FFF2-40B4-BE49-F238E27FC236}">
                <a16:creationId xmlns:a16="http://schemas.microsoft.com/office/drawing/2014/main" id="{21ECDE53-7091-3D61-91A1-3E4A5DFC444E}"/>
              </a:ext>
            </a:extLst>
          </p:cNvPr>
          <p:cNvSpPr>
            <a:spLocks noGrp="1"/>
          </p:cNvSpPr>
          <p:nvPr>
            <p:ph type="ftr" sz="quarter" idx="3"/>
          </p:nvPr>
        </p:nvSpPr>
        <p:spPr>
          <a:xfrm>
            <a:off x="516000" y="6547112"/>
            <a:ext cx="11160000" cy="287734"/>
          </a:xfrm>
          <a:prstGeom prst="rect">
            <a:avLst/>
          </a:prstGeom>
        </p:spPr>
        <p:txBody>
          <a:bodyPr vert="horz" lIns="91440" tIns="45720" rIns="91440" bIns="45720" rtlCol="0" anchor="ctr"/>
          <a:lstStyle>
            <a:lvl1pPr algn="l" rtl="0">
              <a:defRPr sz="1333">
                <a:solidFill>
                  <a:schemeClr val="bg1"/>
                </a:solidFill>
              </a:defRPr>
            </a:lvl1pPr>
          </a:lstStyle>
          <a:p>
            <a:r>
              <a:rPr lang="en-AU"/>
              <a:t>Enter text here</a:t>
            </a:r>
          </a:p>
        </p:txBody>
      </p:sp>
      <p:sp>
        <p:nvSpPr>
          <p:cNvPr id="103" name="Slide Number Placeholder 102">
            <a:extLst>
              <a:ext uri="{FF2B5EF4-FFF2-40B4-BE49-F238E27FC236}">
                <a16:creationId xmlns:a16="http://schemas.microsoft.com/office/drawing/2014/main" id="{BC5DD145-94F8-4A40-D22D-7A63F3490FD3}"/>
              </a:ext>
            </a:extLst>
          </p:cNvPr>
          <p:cNvSpPr>
            <a:spLocks noGrp="1"/>
          </p:cNvSpPr>
          <p:nvPr>
            <p:ph type="sldNum" sz="quarter" idx="4"/>
          </p:nvPr>
        </p:nvSpPr>
        <p:spPr>
          <a:xfrm>
            <a:off x="11676000" y="6544866"/>
            <a:ext cx="516000" cy="287734"/>
          </a:xfrm>
          <a:prstGeom prst="rect">
            <a:avLst/>
          </a:prstGeom>
        </p:spPr>
        <p:txBody>
          <a:bodyPr vert="horz" lIns="91440" tIns="45720" rIns="91440" bIns="45720" rtlCol="0" anchor="ctr"/>
          <a:lstStyle>
            <a:lvl1pPr algn="r" rtl="0">
              <a:defRPr sz="1333">
                <a:solidFill>
                  <a:schemeClr val="bg1"/>
                </a:solidFill>
              </a:defRPr>
            </a:lvl1pPr>
          </a:lstStyle>
          <a:p>
            <a:fld id="{0B9B3241-FC00-4865-ADE9-D6E415C4EECC}" type="slidenum">
              <a:rPr lang="en-AU" smtClean="0"/>
              <a:pPr/>
              <a:t>‹#›</a:t>
            </a:fld>
            <a:endParaRPr lang="en-AU"/>
          </a:p>
        </p:txBody>
      </p:sp>
      <p:graphicFrame>
        <p:nvGraphicFramePr>
          <p:cNvPr id="6" name="think-cell data - do not delete" hidden="1">
            <a:extLst>
              <a:ext uri="{FF2B5EF4-FFF2-40B4-BE49-F238E27FC236}">
                <a16:creationId xmlns:a16="http://schemas.microsoft.com/office/drawing/2014/main" id="{E129EACD-0923-B5D5-4F11-7561FB250194}"/>
              </a:ext>
            </a:extLst>
          </p:cNvPr>
          <p:cNvGraphicFramePr>
            <a:graphicFrameLocks noChangeAspect="1"/>
          </p:cNvGraphicFramePr>
          <p:nvPr>
            <p:custDataLst>
              <p:tags r:id="rId16"/>
            </p:custDataLst>
            <p:extLst>
              <p:ext uri="{D42A27DB-BD31-4B8C-83A1-F6EECF244321}">
                <p14:modId xmlns:p14="http://schemas.microsoft.com/office/powerpoint/2010/main" val="1973750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06" imgH="306" progId="TCLayout.ActiveDocument.1">
                  <p:embed/>
                </p:oleObj>
              </mc:Choice>
              <mc:Fallback>
                <p:oleObj name="think-cell Slide" r:id="rId20" imgW="306" imgH="306" progId="TCLayout.ActiveDocument.1">
                  <p:embed/>
                  <p:pic>
                    <p:nvPicPr>
                      <p:cNvPr id="6" name="think-cell data - do not delete" hidden="1">
                        <a:extLst>
                          <a:ext uri="{FF2B5EF4-FFF2-40B4-BE49-F238E27FC236}">
                            <a16:creationId xmlns:a16="http://schemas.microsoft.com/office/drawing/2014/main" id="{E129EACD-0923-B5D5-4F11-7561FB250194}"/>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graphicFrame>
        <p:nvGraphicFramePr>
          <p:cNvPr id="4" name="think-cell data - do not delete" hidden="1">
            <a:extLst>
              <a:ext uri="{FF2B5EF4-FFF2-40B4-BE49-F238E27FC236}">
                <a16:creationId xmlns:a16="http://schemas.microsoft.com/office/drawing/2014/main" id="{20AD4578-E518-26BA-B6DA-AC9CC24488F0}"/>
              </a:ext>
            </a:extLst>
          </p:cNvPr>
          <p:cNvGraphicFramePr>
            <a:graphicFrameLocks noChangeAspect="1"/>
          </p:cNvGraphicFramePr>
          <p:nvPr userDrawn="1">
            <p:custDataLst>
              <p:tags r:id="rId17"/>
            </p:custDataLst>
            <p:extLst>
              <p:ext uri="{D42A27DB-BD31-4B8C-83A1-F6EECF244321}">
                <p14:modId xmlns:p14="http://schemas.microsoft.com/office/powerpoint/2010/main" val="993547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06" imgH="306" progId="TCLayout.ActiveDocument.1">
                  <p:embed/>
                </p:oleObj>
              </mc:Choice>
              <mc:Fallback>
                <p:oleObj name="think-cell Slide" r:id="rId22" imgW="306" imgH="306" progId="TCLayout.ActiveDocument.1">
                  <p:embed/>
                  <p:pic>
                    <p:nvPicPr>
                      <p:cNvPr id="4" name="think-cell data - do not delete" hidden="1">
                        <a:extLst>
                          <a:ext uri="{FF2B5EF4-FFF2-40B4-BE49-F238E27FC236}">
                            <a16:creationId xmlns:a16="http://schemas.microsoft.com/office/drawing/2014/main" id="{20AD4578-E518-26BA-B6DA-AC9CC24488F0}"/>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CADE6743-8E04-47BF-4378-5DE1ED1C7076}"/>
              </a:ext>
            </a:extLst>
          </p:cNvPr>
          <p:cNvSpPr txBox="1"/>
          <p:nvPr userDrawn="1">
            <p:extLst>
              <p:ext uri="{1162E1C5-73C7-4A58-AE30-91384D911F3F}">
                <p184:classification xmlns:p184="http://schemas.microsoft.com/office/powerpoint/2018/4/main" val="ftr"/>
              </p:ext>
            </p:extLst>
          </p:nvPr>
        </p:nvSpPr>
        <p:spPr>
          <a:xfrm>
            <a:off x="5784850" y="6703060"/>
            <a:ext cx="654050" cy="91440"/>
          </a:xfrm>
          <a:prstGeom prst="rect">
            <a:avLst/>
          </a:prstGeom>
        </p:spPr>
        <p:txBody>
          <a:bodyPr horzOverflow="overflow" lIns="0" tIns="0" rIns="0" bIns="0">
            <a:spAutoFit/>
          </a:bodyPr>
          <a:lstStyle/>
          <a:p>
            <a:pPr algn="l"/>
            <a:r>
              <a:rPr lang="en-US" sz="600">
                <a:solidFill>
                  <a:srgbClr val="000000">
                    <a:alpha val="50000"/>
                  </a:srgbClr>
                </a:solidFill>
                <a:latin typeface="Aptos" panose="020B0004020202020204" pitchFamily="34" charset="0"/>
              </a:rPr>
              <a:t>nbn-COMMERCIAL </a:t>
            </a:r>
          </a:p>
        </p:txBody>
      </p:sp>
    </p:spTree>
    <p:extLst>
      <p:ext uri="{BB962C8B-B14F-4D97-AF65-F5344CB8AC3E}">
        <p14:creationId xmlns:p14="http://schemas.microsoft.com/office/powerpoint/2010/main" val="3988784463"/>
      </p:ext>
    </p:extLst>
  </p:cSld>
  <p:clrMap bg1="lt1" tx1="dk1" bg2="lt2" tx2="dk2" accent1="accent1" accent2="accent2" accent3="accent3" accent4="accent4" accent5="accent5" accent6="accent6" hlink="hlink" folHlink="folHlink"/>
  <p:sldLayoutIdLst>
    <p:sldLayoutId id="2147483670" r:id="rId1"/>
    <p:sldLayoutId id="2147483665" r:id="rId2"/>
    <p:sldLayoutId id="2147483666" r:id="rId3"/>
    <p:sldLayoutId id="2147483668" r:id="rId4"/>
    <p:sldLayoutId id="2147483669" r:id="rId5"/>
    <p:sldLayoutId id="2147483656" r:id="rId6"/>
    <p:sldLayoutId id="2147483657" r:id="rId7"/>
    <p:sldLayoutId id="2147483660" r:id="rId8"/>
    <p:sldLayoutId id="2147483658" r:id="rId9"/>
    <p:sldLayoutId id="2147483659" r:id="rId10"/>
    <p:sldLayoutId id="2147483661" r:id="rId11"/>
    <p:sldLayoutId id="2147483733" r:id="rId12"/>
    <p:sldLayoutId id="2147483736" r:id="rId13"/>
  </p:sldLayoutIdLst>
  <p:hf hdr="0"/>
  <p:txStyles>
    <p:titleStyle>
      <a:lvl1pPr algn="l" defTabSz="1219169"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69" rtl="0" eaLnBrk="1" latinLnBrk="0" hangingPunct="1">
        <a:defRPr sz="2400" kern="1200">
          <a:solidFill>
            <a:schemeClr val="tx1"/>
          </a:solidFill>
          <a:latin typeface="+mn-lt"/>
          <a:ea typeface="+mn-ea"/>
          <a:cs typeface="+mn-cs"/>
        </a:defRPr>
      </a:lvl1pPr>
      <a:lvl2pPr marL="609584" algn="l" defTabSz="1219169" rtl="0" eaLnBrk="1" latinLnBrk="0" hangingPunct="1">
        <a:defRPr sz="2400" kern="1200">
          <a:solidFill>
            <a:schemeClr val="tx1"/>
          </a:solidFill>
          <a:latin typeface="+mn-lt"/>
          <a:ea typeface="+mn-ea"/>
          <a:cs typeface="+mn-cs"/>
        </a:defRPr>
      </a:lvl2pPr>
      <a:lvl3pPr marL="1219169" algn="l" defTabSz="1219169" rtl="0" eaLnBrk="1" latinLnBrk="0" hangingPunct="1">
        <a:defRPr sz="2400" kern="1200">
          <a:solidFill>
            <a:schemeClr val="tx1"/>
          </a:solidFill>
          <a:latin typeface="+mn-lt"/>
          <a:ea typeface="+mn-ea"/>
          <a:cs typeface="+mn-cs"/>
        </a:defRPr>
      </a:lvl3pPr>
      <a:lvl4pPr marL="1828752" algn="l" defTabSz="1219169" rtl="0" eaLnBrk="1" latinLnBrk="0" hangingPunct="1">
        <a:defRPr sz="2400" kern="1200">
          <a:solidFill>
            <a:schemeClr val="tx1"/>
          </a:solidFill>
          <a:latin typeface="+mn-lt"/>
          <a:ea typeface="+mn-ea"/>
          <a:cs typeface="+mn-cs"/>
        </a:defRPr>
      </a:lvl4pPr>
      <a:lvl5pPr marL="2438337" algn="l" defTabSz="1219169" rtl="0" eaLnBrk="1" latinLnBrk="0" hangingPunct="1">
        <a:defRPr sz="2400" kern="1200">
          <a:solidFill>
            <a:schemeClr val="tx1"/>
          </a:solidFill>
          <a:latin typeface="+mn-lt"/>
          <a:ea typeface="+mn-ea"/>
          <a:cs typeface="+mn-cs"/>
        </a:defRPr>
      </a:lvl5pPr>
      <a:lvl6pPr marL="3047921" algn="l" defTabSz="1219169" rtl="0" eaLnBrk="1" latinLnBrk="0" hangingPunct="1">
        <a:defRPr sz="2400" kern="1200">
          <a:solidFill>
            <a:schemeClr val="tx1"/>
          </a:solidFill>
          <a:latin typeface="+mn-lt"/>
          <a:ea typeface="+mn-ea"/>
          <a:cs typeface="+mn-cs"/>
        </a:defRPr>
      </a:lvl6pPr>
      <a:lvl7pPr marL="3657506" algn="l" defTabSz="1219169" rtl="0" eaLnBrk="1" latinLnBrk="0" hangingPunct="1">
        <a:defRPr sz="2400" kern="1200">
          <a:solidFill>
            <a:schemeClr val="tx1"/>
          </a:solidFill>
          <a:latin typeface="+mn-lt"/>
          <a:ea typeface="+mn-ea"/>
          <a:cs typeface="+mn-cs"/>
        </a:defRPr>
      </a:lvl7pPr>
      <a:lvl8pPr marL="4267089" algn="l" defTabSz="1219169" rtl="0" eaLnBrk="1" latinLnBrk="0" hangingPunct="1">
        <a:defRPr sz="2400" kern="1200">
          <a:solidFill>
            <a:schemeClr val="tx1"/>
          </a:solidFill>
          <a:latin typeface="+mn-lt"/>
          <a:ea typeface="+mn-ea"/>
          <a:cs typeface="+mn-cs"/>
        </a:defRPr>
      </a:lvl8pPr>
      <a:lvl9pPr marL="4876674" algn="l" defTabSz="121916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CAC59C-6C93-88BD-FE72-D309B63FFB1E}"/>
              </a:ext>
            </a:extLst>
          </p:cNvPr>
          <p:cNvGraphicFramePr>
            <a:graphicFrameLocks noChangeAspect="1"/>
          </p:cNvGraphicFramePr>
          <p:nvPr>
            <p:custDataLst>
              <p:tags r:id="rId26"/>
            </p:custDataLst>
            <p:extLst>
              <p:ext uri="{D42A27DB-BD31-4B8C-83A1-F6EECF244321}">
                <p14:modId xmlns:p14="http://schemas.microsoft.com/office/powerpoint/2010/main" val="46361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306" imgH="306" progId="TCLayout.ActiveDocument.1">
                  <p:embed/>
                </p:oleObj>
              </mc:Choice>
              <mc:Fallback>
                <p:oleObj name="think-cell Slide" r:id="rId27" imgW="306" imgH="306" progId="TCLayout.ActiveDocument.1">
                  <p:embed/>
                  <p:pic>
                    <p:nvPicPr>
                      <p:cNvPr id="7" name="think-cell data - do not delete" hidden="1">
                        <a:extLst>
                          <a:ext uri="{FF2B5EF4-FFF2-40B4-BE49-F238E27FC236}">
                            <a16:creationId xmlns:a16="http://schemas.microsoft.com/office/drawing/2014/main" id="{77CAC59C-6C93-88BD-FE72-D309B63FFB1E}"/>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7"/>
            <a:ext cx="10515600" cy="806449"/>
          </a:xfrm>
          <a:prstGeom prst="rect">
            <a:avLst/>
          </a:prstGeom>
        </p:spPr>
        <p:txBody>
          <a:bodyPr vert="horz" wrap="square" lIns="0" tIns="0" rIns="0" bIns="0" rtlCol="0" anchor="ctr">
            <a:noAutofit/>
          </a:bodyPr>
          <a:lstStyle/>
          <a:p>
            <a:r>
              <a:rPr lang="en-AU"/>
              <a:t>Insert your lead here with a maximum of two lines in a </a:t>
            </a:r>
            <a:br>
              <a:rPr lang="en-AU"/>
            </a:br>
            <a:r>
              <a:rPr lang="en-AU"/>
              <a:t>active voice</a:t>
            </a:r>
          </a:p>
        </p:txBody>
      </p:sp>
      <p:sp>
        <p:nvSpPr>
          <p:cNvPr id="3" name="Text Placeholder 2"/>
          <p:cNvSpPr>
            <a:spLocks noGrp="1"/>
          </p:cNvSpPr>
          <p:nvPr>
            <p:ph type="body" idx="1"/>
          </p:nvPr>
        </p:nvSpPr>
        <p:spPr>
          <a:xfrm>
            <a:off x="838200" y="1552575"/>
            <a:ext cx="10515600" cy="4624388"/>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2"/>
            <a:ext cx="1447800" cy="365125"/>
          </a:xfrm>
          <a:prstGeom prst="rect">
            <a:avLst/>
          </a:prstGeom>
        </p:spPr>
        <p:txBody>
          <a:bodyPr vert="horz" lIns="91440" tIns="45720" rIns="91440" bIns="45720" rtlCol="0" anchor="t">
            <a:noAutofit/>
          </a:bodyPr>
          <a:lstStyle>
            <a:lvl1pPr algn="l" rtl="0">
              <a:defRPr sz="1000">
                <a:solidFill>
                  <a:srgbClr val="8A929D"/>
                </a:solidFill>
                <a:latin typeface="Arial" panose="020B0604020202020204" pitchFamily="34" charset="0"/>
                <a:cs typeface="Arial" panose="020B0604020202020204" pitchFamily="34" charset="0"/>
              </a:defRPr>
            </a:lvl1pPr>
          </a:lstStyle>
          <a:p>
            <a:fld id="{4B133909-1D8F-449A-8906-3D6F6DE4793A}" type="datetime4">
              <a:rPr lang="en-AU" smtClean="0"/>
              <a:pPr/>
              <a:t>14 January 2026</a:t>
            </a:fld>
            <a:endParaRPr lang="en-AU"/>
          </a:p>
        </p:txBody>
      </p:sp>
      <p:sp>
        <p:nvSpPr>
          <p:cNvPr id="6" name="Slide Number Placeholder 5"/>
          <p:cNvSpPr>
            <a:spLocks noGrp="1"/>
          </p:cNvSpPr>
          <p:nvPr>
            <p:ph type="sldNum" sz="quarter" idx="4"/>
          </p:nvPr>
        </p:nvSpPr>
        <p:spPr>
          <a:xfrm>
            <a:off x="10756899" y="6356352"/>
            <a:ext cx="596900" cy="365125"/>
          </a:xfrm>
          <a:prstGeom prst="rect">
            <a:avLst/>
          </a:prstGeom>
          <a:noFill/>
        </p:spPr>
        <p:txBody>
          <a:bodyPr vert="horz" lIns="91440" tIns="45720" rIns="91440" bIns="45720" rtlCol="0" anchor="t">
            <a:noAutofit/>
          </a:bodyPr>
          <a:lstStyle>
            <a:lvl1pPr algn="r" rtl="0">
              <a:defRPr sz="1000">
                <a:solidFill>
                  <a:schemeClr val="tx1">
                    <a:tint val="75000"/>
                  </a:schemeClr>
                </a:solidFill>
                <a:latin typeface="Arial" panose="020B0604020202020204" pitchFamily="34" charset="0"/>
                <a:cs typeface="Arial" panose="020B0604020202020204" pitchFamily="34" charset="0"/>
              </a:defRPr>
            </a:lvl1pPr>
          </a:lstStyle>
          <a:p>
            <a:fld id="{0B9B3241-FC00-4865-ADE9-D6E415C4EECC}" type="slidenum">
              <a:rPr lang="en-AU" smtClean="0"/>
              <a:pPr/>
              <a:t>‹#›</a:t>
            </a:fld>
            <a:endParaRPr lang="en-AU"/>
          </a:p>
        </p:txBody>
      </p:sp>
      <p:sp>
        <p:nvSpPr>
          <p:cNvPr id="155" name="Footer Placeholder 153">
            <a:extLst>
              <a:ext uri="{FF2B5EF4-FFF2-40B4-BE49-F238E27FC236}">
                <a16:creationId xmlns:a16="http://schemas.microsoft.com/office/drawing/2014/main" id="{92CDE195-2D83-B95C-281F-F67B36D6EC8F}"/>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noAutofit/>
          </a:bodyPr>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
        <p:nvSpPr>
          <p:cNvPr id="8" name="TextBox 7">
            <a:extLst>
              <a:ext uri="{FF2B5EF4-FFF2-40B4-BE49-F238E27FC236}">
                <a16:creationId xmlns:a16="http://schemas.microsoft.com/office/drawing/2014/main" id="{485426EA-DD60-15A4-8FD0-7B5823C4059D}"/>
              </a:ext>
            </a:extLst>
          </p:cNvPr>
          <p:cNvSpPr txBox="1"/>
          <p:nvPr userDrawn="1">
            <p:extLst>
              <p:ext uri="{1162E1C5-73C7-4A58-AE30-91384D911F3F}">
                <p184:classification xmlns:p184="http://schemas.microsoft.com/office/powerpoint/2018/4/main" val="ftr"/>
              </p:ext>
            </p:extLst>
          </p:nvPr>
        </p:nvSpPr>
        <p:spPr>
          <a:xfrm>
            <a:off x="5784850" y="6703060"/>
            <a:ext cx="654050" cy="91440"/>
          </a:xfrm>
          <a:prstGeom prst="rect">
            <a:avLst/>
          </a:prstGeom>
        </p:spPr>
        <p:txBody>
          <a:bodyPr horzOverflow="overflow" lIns="0" tIns="0" rIns="0" bIns="0">
            <a:spAutoFit/>
          </a:bodyPr>
          <a:lstStyle/>
          <a:p>
            <a:pPr algn="l"/>
            <a:r>
              <a:rPr lang="en-US" sz="600">
                <a:solidFill>
                  <a:srgbClr val="000000">
                    <a:alpha val="50000"/>
                  </a:srgbClr>
                </a:solidFill>
                <a:latin typeface="Aptos" panose="020B0004020202020204" pitchFamily="34" charset="0"/>
              </a:rPr>
              <a:t>nbn-COMMERCIAL </a:t>
            </a:r>
          </a:p>
        </p:txBody>
      </p:sp>
    </p:spTree>
    <p:extLst>
      <p:ext uri="{BB962C8B-B14F-4D97-AF65-F5344CB8AC3E}">
        <p14:creationId xmlns:p14="http://schemas.microsoft.com/office/powerpoint/2010/main" val="35061993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hdr="0"/>
  <p:txStyles>
    <p:titleStyle>
      <a:lvl1pPr algn="l" defTabSz="914400" rtl="0" eaLnBrk="1" latinLnBrk="0" hangingPunct="1">
        <a:lnSpc>
          <a:spcPct val="90000"/>
        </a:lnSpc>
        <a:spcBef>
          <a:spcPct val="0"/>
        </a:spcBef>
        <a:buNone/>
        <a:defRPr sz="2400" b="1"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4A5AE97-E10C-8299-28D9-0D7E4ED8022F}"/>
              </a:ext>
            </a:extLst>
          </p:cNvPr>
          <p:cNvGraphicFramePr>
            <a:graphicFrameLocks noChangeAspect="1"/>
          </p:cNvGraphicFramePr>
          <p:nvPr>
            <p:custDataLst>
              <p:tags r:id="rId4"/>
            </p:custDataLst>
            <p:extLst>
              <p:ext uri="{D42A27DB-BD31-4B8C-83A1-F6EECF244321}">
                <p14:modId xmlns:p14="http://schemas.microsoft.com/office/powerpoint/2010/main" val="3886777197"/>
              </p:ext>
            </p:extLst>
          </p:nvPr>
        </p:nvGraphicFramePr>
        <p:xfrm>
          <a:off x="2119" y="2116"/>
          <a:ext cx="2117" cy="2115"/>
        </p:xfrm>
        <a:graphic>
          <a:graphicData uri="http://schemas.openxmlformats.org/presentationml/2006/ole">
            <mc:AlternateContent xmlns:mc="http://schemas.openxmlformats.org/markup-compatibility/2006">
              <mc:Choice xmlns:v="urn:schemas-microsoft-com:vml" Requires="v">
                <p:oleObj name="think-cell Slide" r:id="rId5" imgW="408" imgH="408" progId="TCLayout.ActiveDocument.1">
                  <p:embed/>
                </p:oleObj>
              </mc:Choice>
              <mc:Fallback>
                <p:oleObj name="think-cell Slide" r:id="rId5" imgW="408" imgH="408" progId="TCLayout.ActiveDocument.1">
                  <p:embed/>
                  <p:pic>
                    <p:nvPicPr>
                      <p:cNvPr id="5" name="think-cell data - do not delete" hidden="1">
                        <a:extLst>
                          <a:ext uri="{FF2B5EF4-FFF2-40B4-BE49-F238E27FC236}">
                            <a16:creationId xmlns:a16="http://schemas.microsoft.com/office/drawing/2014/main" id="{D4A5AE97-E10C-8299-28D9-0D7E4ED8022F}"/>
                          </a:ext>
                        </a:extLst>
                      </p:cNvPr>
                      <p:cNvPicPr/>
                      <p:nvPr/>
                    </p:nvPicPr>
                    <p:blipFill>
                      <a:blip r:embed="rId6"/>
                      <a:stretch>
                        <a:fillRect/>
                      </a:stretch>
                    </p:blipFill>
                    <p:spPr>
                      <a:xfrm>
                        <a:off x="2119" y="2116"/>
                        <a:ext cx="2117" cy="2115"/>
                      </a:xfrm>
                      <a:prstGeom prst="rect">
                        <a:avLst/>
                      </a:prstGeom>
                    </p:spPr>
                  </p:pic>
                </p:oleObj>
              </mc:Fallback>
            </mc:AlternateContent>
          </a:graphicData>
        </a:graphic>
      </p:graphicFrame>
      <p:sp>
        <p:nvSpPr>
          <p:cNvPr id="2" name="Title Placeholder 1"/>
          <p:cNvSpPr>
            <a:spLocks noGrp="1"/>
          </p:cNvSpPr>
          <p:nvPr>
            <p:ph type="title"/>
          </p:nvPr>
        </p:nvSpPr>
        <p:spPr>
          <a:xfrm>
            <a:off x="516000" y="370579"/>
            <a:ext cx="11160000" cy="940062"/>
          </a:xfrm>
          <a:prstGeom prst="rect">
            <a:avLst/>
          </a:prstGeom>
        </p:spPr>
        <p:txBody>
          <a:bodyPr vert="horz" lIns="0" tIns="0" rIns="0" bIns="0" rtlCol="0" anchor="ctr">
            <a:noAutofit/>
          </a:bodyPr>
          <a:lstStyle/>
          <a:p>
            <a:r>
              <a:rPr lang="en-US"/>
              <a:t>Click to edit Master title style</a:t>
            </a:r>
            <a:endParaRPr lang="en-AU"/>
          </a:p>
        </p:txBody>
      </p:sp>
      <p:sp>
        <p:nvSpPr>
          <p:cNvPr id="3" name="Text Placeholder 2"/>
          <p:cNvSpPr>
            <a:spLocks noGrp="1"/>
          </p:cNvSpPr>
          <p:nvPr>
            <p:ph type="body" idx="1"/>
          </p:nvPr>
        </p:nvSpPr>
        <p:spPr>
          <a:xfrm>
            <a:off x="516000" y="1485900"/>
            <a:ext cx="11160000" cy="479276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2" name="Footer Placeholder 101">
            <a:extLst>
              <a:ext uri="{FF2B5EF4-FFF2-40B4-BE49-F238E27FC236}">
                <a16:creationId xmlns:a16="http://schemas.microsoft.com/office/drawing/2014/main" id="{21ECDE53-7091-3D61-91A1-3E4A5DFC444E}"/>
              </a:ext>
            </a:extLst>
          </p:cNvPr>
          <p:cNvSpPr>
            <a:spLocks noGrp="1"/>
          </p:cNvSpPr>
          <p:nvPr>
            <p:ph type="ftr" sz="quarter" idx="3"/>
          </p:nvPr>
        </p:nvSpPr>
        <p:spPr>
          <a:xfrm>
            <a:off x="516000" y="6547112"/>
            <a:ext cx="11160000" cy="287734"/>
          </a:xfrm>
          <a:prstGeom prst="rect">
            <a:avLst/>
          </a:prstGeom>
        </p:spPr>
        <p:txBody>
          <a:bodyPr vert="horz" lIns="91440" tIns="45720" rIns="91440" bIns="45720" rtlCol="0" anchor="ctr"/>
          <a:lstStyle>
            <a:lvl1pPr algn="l" rtl="0">
              <a:defRPr sz="1333">
                <a:solidFill>
                  <a:schemeClr val="bg1"/>
                </a:solidFill>
              </a:defRPr>
            </a:lvl1pPr>
          </a:lstStyle>
          <a:p>
            <a:endParaRPr lang="en-AU"/>
          </a:p>
        </p:txBody>
      </p:sp>
      <p:sp>
        <p:nvSpPr>
          <p:cNvPr id="103" name="Slide Number Placeholder 102">
            <a:extLst>
              <a:ext uri="{FF2B5EF4-FFF2-40B4-BE49-F238E27FC236}">
                <a16:creationId xmlns:a16="http://schemas.microsoft.com/office/drawing/2014/main" id="{BC5DD145-94F8-4A40-D22D-7A63F3490FD3}"/>
              </a:ext>
            </a:extLst>
          </p:cNvPr>
          <p:cNvSpPr>
            <a:spLocks noGrp="1"/>
          </p:cNvSpPr>
          <p:nvPr>
            <p:ph type="sldNum" sz="quarter" idx="4"/>
          </p:nvPr>
        </p:nvSpPr>
        <p:spPr>
          <a:xfrm>
            <a:off x="11676000" y="6544866"/>
            <a:ext cx="516000" cy="287734"/>
          </a:xfrm>
          <a:prstGeom prst="rect">
            <a:avLst/>
          </a:prstGeom>
        </p:spPr>
        <p:txBody>
          <a:bodyPr vert="horz" lIns="91440" tIns="45720" rIns="91440" bIns="45720" rtlCol="0" anchor="ctr"/>
          <a:lstStyle>
            <a:lvl1pPr algn="r" rtl="0">
              <a:defRPr sz="1333">
                <a:solidFill>
                  <a:schemeClr val="bg1"/>
                </a:solidFill>
              </a:defRPr>
            </a:lvl1pPr>
          </a:lstStyle>
          <a:p>
            <a:fld id="{8D0887BD-138B-4F17-A56B-E101AAA10DE9}" type="slidenum">
              <a:rPr lang="en-AU" smtClean="0"/>
              <a:pPr/>
              <a:t>‹#›</a:t>
            </a:fld>
            <a:endParaRPr lang="en-AU"/>
          </a:p>
        </p:txBody>
      </p:sp>
      <p:sp>
        <p:nvSpPr>
          <p:cNvPr id="6" name="TextBox 5">
            <a:extLst>
              <a:ext uri="{FF2B5EF4-FFF2-40B4-BE49-F238E27FC236}">
                <a16:creationId xmlns:a16="http://schemas.microsoft.com/office/drawing/2014/main" id="{6F648E5B-17CB-75C7-3E14-A812D564E2DD}"/>
              </a:ext>
            </a:extLst>
          </p:cNvPr>
          <p:cNvSpPr txBox="1"/>
          <p:nvPr userDrawn="1">
            <p:extLst>
              <p:ext uri="{1162E1C5-73C7-4A58-AE30-91384D911F3F}">
                <p184:classification xmlns:p184="http://schemas.microsoft.com/office/powerpoint/2018/4/main" val="ftr"/>
              </p:ext>
            </p:extLst>
          </p:nvPr>
        </p:nvSpPr>
        <p:spPr>
          <a:xfrm>
            <a:off x="5784850" y="6703060"/>
            <a:ext cx="654050" cy="91440"/>
          </a:xfrm>
          <a:prstGeom prst="rect">
            <a:avLst/>
          </a:prstGeom>
        </p:spPr>
        <p:txBody>
          <a:bodyPr horzOverflow="overflow" lIns="0" tIns="0" rIns="0" bIns="0">
            <a:spAutoFit/>
          </a:bodyPr>
          <a:lstStyle/>
          <a:p>
            <a:pPr algn="l"/>
            <a:r>
              <a:rPr lang="en-US" sz="600">
                <a:solidFill>
                  <a:srgbClr val="000000">
                    <a:alpha val="50000"/>
                  </a:srgbClr>
                </a:solidFill>
                <a:latin typeface="Aptos" panose="020B0004020202020204" pitchFamily="34" charset="0"/>
              </a:rPr>
              <a:t>nbn-COMMERCIAL </a:t>
            </a:r>
          </a:p>
        </p:txBody>
      </p:sp>
    </p:spTree>
    <p:extLst>
      <p:ext uri="{BB962C8B-B14F-4D97-AF65-F5344CB8AC3E}">
        <p14:creationId xmlns:p14="http://schemas.microsoft.com/office/powerpoint/2010/main" val="1918789334"/>
      </p:ext>
    </p:extLst>
  </p:cSld>
  <p:clrMap bg1="lt1" tx1="dk1" bg2="lt2" tx2="dk2" accent1="accent1" accent2="accent2" accent3="accent3" accent4="accent4" accent5="accent5" accent6="accent6" hlink="hlink" folHlink="folHlink"/>
  <p:sldLayoutIdLst>
    <p:sldLayoutId id="2147483698" r:id="rId1"/>
    <p:sldLayoutId id="2147483699" r:id="rId2"/>
  </p:sldLayoutIdLst>
  <p:txStyles>
    <p:titleStyle>
      <a:lvl1pPr algn="l" defTabSz="1219169"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69" rtl="0" eaLnBrk="1" latinLnBrk="0" hangingPunct="1">
        <a:defRPr sz="2400" kern="1200">
          <a:solidFill>
            <a:schemeClr val="tx1"/>
          </a:solidFill>
          <a:latin typeface="+mn-lt"/>
          <a:ea typeface="+mn-ea"/>
          <a:cs typeface="+mn-cs"/>
        </a:defRPr>
      </a:lvl1pPr>
      <a:lvl2pPr marL="609584" algn="l" defTabSz="1219169" rtl="0" eaLnBrk="1" latinLnBrk="0" hangingPunct="1">
        <a:defRPr sz="2400" kern="1200">
          <a:solidFill>
            <a:schemeClr val="tx1"/>
          </a:solidFill>
          <a:latin typeface="+mn-lt"/>
          <a:ea typeface="+mn-ea"/>
          <a:cs typeface="+mn-cs"/>
        </a:defRPr>
      </a:lvl2pPr>
      <a:lvl3pPr marL="1219169" algn="l" defTabSz="1219169" rtl="0" eaLnBrk="1" latinLnBrk="0" hangingPunct="1">
        <a:defRPr sz="2400" kern="1200">
          <a:solidFill>
            <a:schemeClr val="tx1"/>
          </a:solidFill>
          <a:latin typeface="+mn-lt"/>
          <a:ea typeface="+mn-ea"/>
          <a:cs typeface="+mn-cs"/>
        </a:defRPr>
      </a:lvl3pPr>
      <a:lvl4pPr marL="1828752" algn="l" defTabSz="1219169" rtl="0" eaLnBrk="1" latinLnBrk="0" hangingPunct="1">
        <a:defRPr sz="2400" kern="1200">
          <a:solidFill>
            <a:schemeClr val="tx1"/>
          </a:solidFill>
          <a:latin typeface="+mn-lt"/>
          <a:ea typeface="+mn-ea"/>
          <a:cs typeface="+mn-cs"/>
        </a:defRPr>
      </a:lvl4pPr>
      <a:lvl5pPr marL="2438337" algn="l" defTabSz="1219169" rtl="0" eaLnBrk="1" latinLnBrk="0" hangingPunct="1">
        <a:defRPr sz="2400" kern="1200">
          <a:solidFill>
            <a:schemeClr val="tx1"/>
          </a:solidFill>
          <a:latin typeface="+mn-lt"/>
          <a:ea typeface="+mn-ea"/>
          <a:cs typeface="+mn-cs"/>
        </a:defRPr>
      </a:lvl5pPr>
      <a:lvl6pPr marL="3047921" algn="l" defTabSz="1219169" rtl="0" eaLnBrk="1" latinLnBrk="0" hangingPunct="1">
        <a:defRPr sz="2400" kern="1200">
          <a:solidFill>
            <a:schemeClr val="tx1"/>
          </a:solidFill>
          <a:latin typeface="+mn-lt"/>
          <a:ea typeface="+mn-ea"/>
          <a:cs typeface="+mn-cs"/>
        </a:defRPr>
      </a:lvl6pPr>
      <a:lvl7pPr marL="3657506" algn="l" defTabSz="1219169" rtl="0" eaLnBrk="1" latinLnBrk="0" hangingPunct="1">
        <a:defRPr sz="2400" kern="1200">
          <a:solidFill>
            <a:schemeClr val="tx1"/>
          </a:solidFill>
          <a:latin typeface="+mn-lt"/>
          <a:ea typeface="+mn-ea"/>
          <a:cs typeface="+mn-cs"/>
        </a:defRPr>
      </a:lvl7pPr>
      <a:lvl8pPr marL="4267089" algn="l" defTabSz="1219169" rtl="0" eaLnBrk="1" latinLnBrk="0" hangingPunct="1">
        <a:defRPr sz="2400" kern="1200">
          <a:solidFill>
            <a:schemeClr val="tx1"/>
          </a:solidFill>
          <a:latin typeface="+mn-lt"/>
          <a:ea typeface="+mn-ea"/>
          <a:cs typeface="+mn-cs"/>
        </a:defRPr>
      </a:lvl8pPr>
      <a:lvl9pPr marL="4876674" algn="l" defTabSz="121916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4A5AE97-E10C-8299-28D9-0D7E4ED8022F}"/>
              </a:ext>
            </a:extLst>
          </p:cNvPr>
          <p:cNvGraphicFramePr>
            <a:graphicFrameLocks noChangeAspect="1"/>
          </p:cNvGraphicFramePr>
          <p:nvPr>
            <p:custDataLst>
              <p:tags r:id="rId8"/>
            </p:custDataLst>
            <p:extLst>
              <p:ext uri="{D42A27DB-BD31-4B8C-83A1-F6EECF244321}">
                <p14:modId xmlns:p14="http://schemas.microsoft.com/office/powerpoint/2010/main" val="1091674440"/>
              </p:ext>
            </p:extLst>
          </p:nvPr>
        </p:nvGraphicFramePr>
        <p:xfrm>
          <a:off x="2119" y="2116"/>
          <a:ext cx="2117" cy="2115"/>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5" name="think-cell data - do not delete" hidden="1">
                        <a:extLst>
                          <a:ext uri="{FF2B5EF4-FFF2-40B4-BE49-F238E27FC236}">
                            <a16:creationId xmlns:a16="http://schemas.microsoft.com/office/drawing/2014/main" id="{D4A5AE97-E10C-8299-28D9-0D7E4ED8022F}"/>
                          </a:ext>
                        </a:extLst>
                      </p:cNvPr>
                      <p:cNvPicPr/>
                      <p:nvPr/>
                    </p:nvPicPr>
                    <p:blipFill>
                      <a:blip r:embed="rId10"/>
                      <a:stretch>
                        <a:fillRect/>
                      </a:stretch>
                    </p:blipFill>
                    <p:spPr>
                      <a:xfrm>
                        <a:off x="2119" y="2116"/>
                        <a:ext cx="2117" cy="2115"/>
                      </a:xfrm>
                      <a:prstGeom prst="rect">
                        <a:avLst/>
                      </a:prstGeom>
                    </p:spPr>
                  </p:pic>
                </p:oleObj>
              </mc:Fallback>
            </mc:AlternateContent>
          </a:graphicData>
        </a:graphic>
      </p:graphicFrame>
      <p:sp>
        <p:nvSpPr>
          <p:cNvPr id="2" name="Title Placeholder 1"/>
          <p:cNvSpPr>
            <a:spLocks noGrp="1"/>
          </p:cNvSpPr>
          <p:nvPr>
            <p:ph type="title"/>
          </p:nvPr>
        </p:nvSpPr>
        <p:spPr>
          <a:xfrm>
            <a:off x="516000" y="370579"/>
            <a:ext cx="11160000" cy="940062"/>
          </a:xfrm>
          <a:prstGeom prst="rect">
            <a:avLst/>
          </a:prstGeom>
        </p:spPr>
        <p:txBody>
          <a:bodyPr vert="horz" lIns="0" tIns="0" rIns="0" bIns="0" rtlCol="0" anchor="ctr">
            <a:noAutofit/>
          </a:bodyPr>
          <a:lstStyle/>
          <a:p>
            <a:r>
              <a:rPr lang="en-US"/>
              <a:t>Click to edit Master title style</a:t>
            </a:r>
            <a:endParaRPr lang="en-AU"/>
          </a:p>
        </p:txBody>
      </p:sp>
      <p:sp>
        <p:nvSpPr>
          <p:cNvPr id="3" name="Text Placeholder 2"/>
          <p:cNvSpPr>
            <a:spLocks noGrp="1"/>
          </p:cNvSpPr>
          <p:nvPr>
            <p:ph type="body" idx="1"/>
          </p:nvPr>
        </p:nvSpPr>
        <p:spPr>
          <a:xfrm>
            <a:off x="516000" y="1485900"/>
            <a:ext cx="11160000" cy="479276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Rectangle 5">
            <a:extLst>
              <a:ext uri="{FF2B5EF4-FFF2-40B4-BE49-F238E27FC236}">
                <a16:creationId xmlns:a16="http://schemas.microsoft.com/office/drawing/2014/main" id="{9993F852-0987-D641-6608-C85C572B3103}"/>
              </a:ext>
            </a:extLst>
          </p:cNvPr>
          <p:cNvSpPr/>
          <p:nvPr/>
        </p:nvSpPr>
        <p:spPr>
          <a:xfrm>
            <a:off x="-2654300" y="2215353"/>
            <a:ext cx="1259840" cy="464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 name="Rectangle 6">
            <a:extLst>
              <a:ext uri="{FF2B5EF4-FFF2-40B4-BE49-F238E27FC236}">
                <a16:creationId xmlns:a16="http://schemas.microsoft.com/office/drawing/2014/main" id="{97F5E9EB-55B2-E1B2-2F33-78279F41F73F}"/>
              </a:ext>
            </a:extLst>
          </p:cNvPr>
          <p:cNvSpPr/>
          <p:nvPr/>
        </p:nvSpPr>
        <p:spPr>
          <a:xfrm>
            <a:off x="-1399540" y="2215353"/>
            <a:ext cx="1241213" cy="4642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 name="Rectangle 7">
            <a:extLst>
              <a:ext uri="{FF2B5EF4-FFF2-40B4-BE49-F238E27FC236}">
                <a16:creationId xmlns:a16="http://schemas.microsoft.com/office/drawing/2014/main" id="{C0500893-D157-26BA-FC27-C657369ADB01}"/>
              </a:ext>
            </a:extLst>
          </p:cNvPr>
          <p:cNvSpPr/>
          <p:nvPr/>
        </p:nvSpPr>
        <p:spPr>
          <a:xfrm>
            <a:off x="-2654299"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 name="Rectangle 8">
            <a:extLst>
              <a:ext uri="{FF2B5EF4-FFF2-40B4-BE49-F238E27FC236}">
                <a16:creationId xmlns:a16="http://schemas.microsoft.com/office/drawing/2014/main" id="{73AA4C78-2EC9-AF62-D1F2-B95276EE79B0}"/>
              </a:ext>
            </a:extLst>
          </p:cNvPr>
          <p:cNvSpPr/>
          <p:nvPr/>
        </p:nvSpPr>
        <p:spPr>
          <a:xfrm>
            <a:off x="-2404062"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0" name="Rectangle 9">
            <a:extLst>
              <a:ext uri="{FF2B5EF4-FFF2-40B4-BE49-F238E27FC236}">
                <a16:creationId xmlns:a16="http://schemas.microsoft.com/office/drawing/2014/main" id="{B5ABC4BB-F6E2-0240-B365-7C9C7D09692B}"/>
              </a:ext>
            </a:extLst>
          </p:cNvPr>
          <p:cNvSpPr/>
          <p:nvPr/>
        </p:nvSpPr>
        <p:spPr>
          <a:xfrm>
            <a:off x="-2153824"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1" name="Rectangle 10">
            <a:extLst>
              <a:ext uri="{FF2B5EF4-FFF2-40B4-BE49-F238E27FC236}">
                <a16:creationId xmlns:a16="http://schemas.microsoft.com/office/drawing/2014/main" id="{CD9871F2-78D4-378F-6276-F4DD03E2CCD5}"/>
              </a:ext>
            </a:extLst>
          </p:cNvPr>
          <p:cNvSpPr/>
          <p:nvPr/>
        </p:nvSpPr>
        <p:spPr>
          <a:xfrm>
            <a:off x="-1903587"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2" name="Rectangle 11">
            <a:extLst>
              <a:ext uri="{FF2B5EF4-FFF2-40B4-BE49-F238E27FC236}">
                <a16:creationId xmlns:a16="http://schemas.microsoft.com/office/drawing/2014/main" id="{2014C460-6049-E744-4153-BA2D8F4FB8F6}"/>
              </a:ext>
            </a:extLst>
          </p:cNvPr>
          <p:cNvSpPr/>
          <p:nvPr/>
        </p:nvSpPr>
        <p:spPr>
          <a:xfrm>
            <a:off x="-1653349"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3" name="Rectangle 12">
            <a:extLst>
              <a:ext uri="{FF2B5EF4-FFF2-40B4-BE49-F238E27FC236}">
                <a16:creationId xmlns:a16="http://schemas.microsoft.com/office/drawing/2014/main" id="{F4DFC3C4-0C54-BCA8-530C-E428C337DB9E}"/>
              </a:ext>
            </a:extLst>
          </p:cNvPr>
          <p:cNvSpPr/>
          <p:nvPr/>
        </p:nvSpPr>
        <p:spPr>
          <a:xfrm>
            <a:off x="-1403112" y="2506336"/>
            <a:ext cx="250613" cy="436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4" name="Rectangle 13">
            <a:extLst>
              <a:ext uri="{FF2B5EF4-FFF2-40B4-BE49-F238E27FC236}">
                <a16:creationId xmlns:a16="http://schemas.microsoft.com/office/drawing/2014/main" id="{5F127B33-91A5-8DD5-95DE-AD448ADDF5DC}"/>
              </a:ext>
            </a:extLst>
          </p:cNvPr>
          <p:cNvSpPr/>
          <p:nvPr/>
        </p:nvSpPr>
        <p:spPr>
          <a:xfrm>
            <a:off x="-1152876" y="2506336"/>
            <a:ext cx="250613" cy="43647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5" name="Rectangle 14">
            <a:extLst>
              <a:ext uri="{FF2B5EF4-FFF2-40B4-BE49-F238E27FC236}">
                <a16:creationId xmlns:a16="http://schemas.microsoft.com/office/drawing/2014/main" id="{B31171EC-0DBD-05FA-2C4B-DEEDC001586D}"/>
              </a:ext>
            </a:extLst>
          </p:cNvPr>
          <p:cNvSpPr/>
          <p:nvPr/>
        </p:nvSpPr>
        <p:spPr>
          <a:xfrm>
            <a:off x="-902638" y="2506336"/>
            <a:ext cx="250613" cy="436476"/>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6" name="Rectangle 15">
            <a:extLst>
              <a:ext uri="{FF2B5EF4-FFF2-40B4-BE49-F238E27FC236}">
                <a16:creationId xmlns:a16="http://schemas.microsoft.com/office/drawing/2014/main" id="{FE5EF237-4CF7-7254-A8CF-7F8BDD790150}"/>
              </a:ext>
            </a:extLst>
          </p:cNvPr>
          <p:cNvSpPr/>
          <p:nvPr/>
        </p:nvSpPr>
        <p:spPr>
          <a:xfrm>
            <a:off x="-652401" y="2506336"/>
            <a:ext cx="250613" cy="43647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7" name="Rectangle 16">
            <a:extLst>
              <a:ext uri="{FF2B5EF4-FFF2-40B4-BE49-F238E27FC236}">
                <a16:creationId xmlns:a16="http://schemas.microsoft.com/office/drawing/2014/main" id="{4D4FBCB8-47DE-805C-BD1C-547F69C670A1}"/>
              </a:ext>
            </a:extLst>
          </p:cNvPr>
          <p:cNvSpPr/>
          <p:nvPr/>
        </p:nvSpPr>
        <p:spPr>
          <a:xfrm>
            <a:off x="-402166" y="2506336"/>
            <a:ext cx="250613" cy="436476"/>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8" name="Rectangle 17">
            <a:extLst>
              <a:ext uri="{FF2B5EF4-FFF2-40B4-BE49-F238E27FC236}">
                <a16:creationId xmlns:a16="http://schemas.microsoft.com/office/drawing/2014/main" id="{E03FEE99-AD3B-99A6-4764-F60521B444BD}"/>
              </a:ext>
            </a:extLst>
          </p:cNvPr>
          <p:cNvSpPr/>
          <p:nvPr/>
        </p:nvSpPr>
        <p:spPr>
          <a:xfrm>
            <a:off x="-2654299"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9" name="Rectangle 18">
            <a:extLst>
              <a:ext uri="{FF2B5EF4-FFF2-40B4-BE49-F238E27FC236}">
                <a16:creationId xmlns:a16="http://schemas.microsoft.com/office/drawing/2014/main" id="{B49DFA31-4D24-C054-0C8B-C5C85B520B37}"/>
              </a:ext>
            </a:extLst>
          </p:cNvPr>
          <p:cNvSpPr/>
          <p:nvPr/>
        </p:nvSpPr>
        <p:spPr>
          <a:xfrm>
            <a:off x="-2404062"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0" name="Rectangle 19">
            <a:extLst>
              <a:ext uri="{FF2B5EF4-FFF2-40B4-BE49-F238E27FC236}">
                <a16:creationId xmlns:a16="http://schemas.microsoft.com/office/drawing/2014/main" id="{810091A0-05A2-894D-389B-AC51C7F8B18C}"/>
              </a:ext>
            </a:extLst>
          </p:cNvPr>
          <p:cNvSpPr/>
          <p:nvPr/>
        </p:nvSpPr>
        <p:spPr>
          <a:xfrm>
            <a:off x="-2153824"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1" name="Rectangle 20">
            <a:extLst>
              <a:ext uri="{FF2B5EF4-FFF2-40B4-BE49-F238E27FC236}">
                <a16:creationId xmlns:a16="http://schemas.microsoft.com/office/drawing/2014/main" id="{8509D84E-93E4-186B-44CA-C5AEEFA1AB2A}"/>
              </a:ext>
            </a:extLst>
          </p:cNvPr>
          <p:cNvSpPr/>
          <p:nvPr/>
        </p:nvSpPr>
        <p:spPr>
          <a:xfrm>
            <a:off x="-1903587"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2" name="Rectangle 21">
            <a:extLst>
              <a:ext uri="{FF2B5EF4-FFF2-40B4-BE49-F238E27FC236}">
                <a16:creationId xmlns:a16="http://schemas.microsoft.com/office/drawing/2014/main" id="{839CE308-7327-A072-9D3B-A0AD5F20479C}"/>
              </a:ext>
            </a:extLst>
          </p:cNvPr>
          <p:cNvSpPr/>
          <p:nvPr/>
        </p:nvSpPr>
        <p:spPr>
          <a:xfrm>
            <a:off x="-1653349"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3" name="Rectangle 22">
            <a:extLst>
              <a:ext uri="{FF2B5EF4-FFF2-40B4-BE49-F238E27FC236}">
                <a16:creationId xmlns:a16="http://schemas.microsoft.com/office/drawing/2014/main" id="{019A23C8-FC0A-9069-0770-9E3032045C5F}"/>
              </a:ext>
            </a:extLst>
          </p:cNvPr>
          <p:cNvSpPr/>
          <p:nvPr/>
        </p:nvSpPr>
        <p:spPr>
          <a:xfrm>
            <a:off x="-1403112" y="2942812"/>
            <a:ext cx="250613" cy="436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4" name="Rectangle 23">
            <a:extLst>
              <a:ext uri="{FF2B5EF4-FFF2-40B4-BE49-F238E27FC236}">
                <a16:creationId xmlns:a16="http://schemas.microsoft.com/office/drawing/2014/main" id="{AE5B1E61-FE66-5D3A-90EF-E99C64272597}"/>
              </a:ext>
            </a:extLst>
          </p:cNvPr>
          <p:cNvSpPr/>
          <p:nvPr/>
        </p:nvSpPr>
        <p:spPr>
          <a:xfrm>
            <a:off x="-1152876" y="2942812"/>
            <a:ext cx="250613" cy="436476"/>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5" name="Rectangle 24">
            <a:extLst>
              <a:ext uri="{FF2B5EF4-FFF2-40B4-BE49-F238E27FC236}">
                <a16:creationId xmlns:a16="http://schemas.microsoft.com/office/drawing/2014/main" id="{2B0A0EFD-204C-49E6-7281-966A49AAFB30}"/>
              </a:ext>
            </a:extLst>
          </p:cNvPr>
          <p:cNvSpPr/>
          <p:nvPr/>
        </p:nvSpPr>
        <p:spPr>
          <a:xfrm>
            <a:off x="-902638" y="2942812"/>
            <a:ext cx="250613" cy="43647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6" name="Rectangle 25">
            <a:extLst>
              <a:ext uri="{FF2B5EF4-FFF2-40B4-BE49-F238E27FC236}">
                <a16:creationId xmlns:a16="http://schemas.microsoft.com/office/drawing/2014/main" id="{C4C85C77-8715-15DC-8660-CA14FF0ED0E7}"/>
              </a:ext>
            </a:extLst>
          </p:cNvPr>
          <p:cNvSpPr/>
          <p:nvPr/>
        </p:nvSpPr>
        <p:spPr>
          <a:xfrm>
            <a:off x="-652401" y="2942812"/>
            <a:ext cx="250613" cy="43647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7" name="Rectangle 26">
            <a:extLst>
              <a:ext uri="{FF2B5EF4-FFF2-40B4-BE49-F238E27FC236}">
                <a16:creationId xmlns:a16="http://schemas.microsoft.com/office/drawing/2014/main" id="{35EB93E9-6AD2-FBDB-8393-C6E70C1EF205}"/>
              </a:ext>
            </a:extLst>
          </p:cNvPr>
          <p:cNvSpPr/>
          <p:nvPr/>
        </p:nvSpPr>
        <p:spPr>
          <a:xfrm>
            <a:off x="-402166" y="2942812"/>
            <a:ext cx="250613" cy="43647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8" name="Rectangle 27">
            <a:extLst>
              <a:ext uri="{FF2B5EF4-FFF2-40B4-BE49-F238E27FC236}">
                <a16:creationId xmlns:a16="http://schemas.microsoft.com/office/drawing/2014/main" id="{CADD3C12-F5FF-F7CC-B169-506C507CC3F1}"/>
              </a:ext>
            </a:extLst>
          </p:cNvPr>
          <p:cNvSpPr/>
          <p:nvPr/>
        </p:nvSpPr>
        <p:spPr>
          <a:xfrm>
            <a:off x="-2654299"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29" name="Rectangle 28">
            <a:extLst>
              <a:ext uri="{FF2B5EF4-FFF2-40B4-BE49-F238E27FC236}">
                <a16:creationId xmlns:a16="http://schemas.microsoft.com/office/drawing/2014/main" id="{7A124E69-77F4-B727-675F-8545064C8654}"/>
              </a:ext>
            </a:extLst>
          </p:cNvPr>
          <p:cNvSpPr/>
          <p:nvPr/>
        </p:nvSpPr>
        <p:spPr>
          <a:xfrm>
            <a:off x="-2404062"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0" name="Rectangle 29">
            <a:extLst>
              <a:ext uri="{FF2B5EF4-FFF2-40B4-BE49-F238E27FC236}">
                <a16:creationId xmlns:a16="http://schemas.microsoft.com/office/drawing/2014/main" id="{2B366ED3-8319-6631-88D4-0F545A7BD34F}"/>
              </a:ext>
            </a:extLst>
          </p:cNvPr>
          <p:cNvSpPr/>
          <p:nvPr/>
        </p:nvSpPr>
        <p:spPr>
          <a:xfrm>
            <a:off x="-2153824"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1" name="Rectangle 30">
            <a:extLst>
              <a:ext uri="{FF2B5EF4-FFF2-40B4-BE49-F238E27FC236}">
                <a16:creationId xmlns:a16="http://schemas.microsoft.com/office/drawing/2014/main" id="{8D06B484-81BE-06A0-DD55-625FB3F1AC5E}"/>
              </a:ext>
            </a:extLst>
          </p:cNvPr>
          <p:cNvSpPr/>
          <p:nvPr/>
        </p:nvSpPr>
        <p:spPr>
          <a:xfrm>
            <a:off x="-1903587"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2" name="Rectangle 31">
            <a:extLst>
              <a:ext uri="{FF2B5EF4-FFF2-40B4-BE49-F238E27FC236}">
                <a16:creationId xmlns:a16="http://schemas.microsoft.com/office/drawing/2014/main" id="{AAA16509-03C0-7B46-51FA-04F4C00D2644}"/>
              </a:ext>
            </a:extLst>
          </p:cNvPr>
          <p:cNvSpPr/>
          <p:nvPr/>
        </p:nvSpPr>
        <p:spPr>
          <a:xfrm>
            <a:off x="-1653349"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3" name="Rectangle 32">
            <a:extLst>
              <a:ext uri="{FF2B5EF4-FFF2-40B4-BE49-F238E27FC236}">
                <a16:creationId xmlns:a16="http://schemas.microsoft.com/office/drawing/2014/main" id="{1DF9A913-775F-CA8A-7DB5-46209557A0D2}"/>
              </a:ext>
            </a:extLst>
          </p:cNvPr>
          <p:cNvSpPr/>
          <p:nvPr/>
        </p:nvSpPr>
        <p:spPr>
          <a:xfrm>
            <a:off x="-1403112" y="3379288"/>
            <a:ext cx="250613" cy="436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4" name="Rectangle 33">
            <a:extLst>
              <a:ext uri="{FF2B5EF4-FFF2-40B4-BE49-F238E27FC236}">
                <a16:creationId xmlns:a16="http://schemas.microsoft.com/office/drawing/2014/main" id="{CB866501-ABEB-B5E1-F4F9-C3DF72138EA0}"/>
              </a:ext>
            </a:extLst>
          </p:cNvPr>
          <p:cNvSpPr/>
          <p:nvPr/>
        </p:nvSpPr>
        <p:spPr>
          <a:xfrm>
            <a:off x="-1152876" y="3379288"/>
            <a:ext cx="250613" cy="43647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5" name="Rectangle 34">
            <a:extLst>
              <a:ext uri="{FF2B5EF4-FFF2-40B4-BE49-F238E27FC236}">
                <a16:creationId xmlns:a16="http://schemas.microsoft.com/office/drawing/2014/main" id="{C9D7CA37-1BEA-CA30-09DF-4C5A8EF6A367}"/>
              </a:ext>
            </a:extLst>
          </p:cNvPr>
          <p:cNvSpPr/>
          <p:nvPr/>
        </p:nvSpPr>
        <p:spPr>
          <a:xfrm>
            <a:off x="-902638" y="3379288"/>
            <a:ext cx="250613" cy="43647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6" name="Rectangle 35">
            <a:extLst>
              <a:ext uri="{FF2B5EF4-FFF2-40B4-BE49-F238E27FC236}">
                <a16:creationId xmlns:a16="http://schemas.microsoft.com/office/drawing/2014/main" id="{C7F3C3C4-B493-4110-BA0E-40D21FE11DA8}"/>
              </a:ext>
            </a:extLst>
          </p:cNvPr>
          <p:cNvSpPr/>
          <p:nvPr/>
        </p:nvSpPr>
        <p:spPr>
          <a:xfrm>
            <a:off x="-652401" y="3379288"/>
            <a:ext cx="250613" cy="43647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7" name="Rectangle 36">
            <a:extLst>
              <a:ext uri="{FF2B5EF4-FFF2-40B4-BE49-F238E27FC236}">
                <a16:creationId xmlns:a16="http://schemas.microsoft.com/office/drawing/2014/main" id="{75B2C4D5-D5D7-5773-DDB8-4E6FE9F33948}"/>
              </a:ext>
            </a:extLst>
          </p:cNvPr>
          <p:cNvSpPr/>
          <p:nvPr/>
        </p:nvSpPr>
        <p:spPr>
          <a:xfrm>
            <a:off x="-402166" y="3379288"/>
            <a:ext cx="250613" cy="436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8" name="Rectangle 37">
            <a:extLst>
              <a:ext uri="{FF2B5EF4-FFF2-40B4-BE49-F238E27FC236}">
                <a16:creationId xmlns:a16="http://schemas.microsoft.com/office/drawing/2014/main" id="{A96E70AE-69EE-B4D6-A9B9-978B7F768988}"/>
              </a:ext>
            </a:extLst>
          </p:cNvPr>
          <p:cNvSpPr/>
          <p:nvPr/>
        </p:nvSpPr>
        <p:spPr>
          <a:xfrm>
            <a:off x="-2654299"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39" name="Rectangle 38">
            <a:extLst>
              <a:ext uri="{FF2B5EF4-FFF2-40B4-BE49-F238E27FC236}">
                <a16:creationId xmlns:a16="http://schemas.microsoft.com/office/drawing/2014/main" id="{F81955F5-D095-CACE-ED06-030475E01C59}"/>
              </a:ext>
            </a:extLst>
          </p:cNvPr>
          <p:cNvSpPr/>
          <p:nvPr/>
        </p:nvSpPr>
        <p:spPr>
          <a:xfrm>
            <a:off x="-2404062"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0" name="Rectangle 39">
            <a:extLst>
              <a:ext uri="{FF2B5EF4-FFF2-40B4-BE49-F238E27FC236}">
                <a16:creationId xmlns:a16="http://schemas.microsoft.com/office/drawing/2014/main" id="{DF71E256-642C-909D-20DA-32916C24D22A}"/>
              </a:ext>
            </a:extLst>
          </p:cNvPr>
          <p:cNvSpPr/>
          <p:nvPr/>
        </p:nvSpPr>
        <p:spPr>
          <a:xfrm>
            <a:off x="-2153824"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1" name="Rectangle 40">
            <a:extLst>
              <a:ext uri="{FF2B5EF4-FFF2-40B4-BE49-F238E27FC236}">
                <a16:creationId xmlns:a16="http://schemas.microsoft.com/office/drawing/2014/main" id="{F5EB6B17-69D3-6895-71EB-49AE8941C71C}"/>
              </a:ext>
            </a:extLst>
          </p:cNvPr>
          <p:cNvSpPr/>
          <p:nvPr/>
        </p:nvSpPr>
        <p:spPr>
          <a:xfrm>
            <a:off x="-1903587"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2" name="Rectangle 41">
            <a:extLst>
              <a:ext uri="{FF2B5EF4-FFF2-40B4-BE49-F238E27FC236}">
                <a16:creationId xmlns:a16="http://schemas.microsoft.com/office/drawing/2014/main" id="{ED57DFCE-0B88-B2C8-B83B-507AD2646E05}"/>
              </a:ext>
            </a:extLst>
          </p:cNvPr>
          <p:cNvSpPr/>
          <p:nvPr/>
        </p:nvSpPr>
        <p:spPr>
          <a:xfrm>
            <a:off x="-1653349"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3" name="Rectangle 42">
            <a:extLst>
              <a:ext uri="{FF2B5EF4-FFF2-40B4-BE49-F238E27FC236}">
                <a16:creationId xmlns:a16="http://schemas.microsoft.com/office/drawing/2014/main" id="{AE046406-D808-E1BE-5F4A-BA245DE4487E}"/>
              </a:ext>
            </a:extLst>
          </p:cNvPr>
          <p:cNvSpPr/>
          <p:nvPr/>
        </p:nvSpPr>
        <p:spPr>
          <a:xfrm>
            <a:off x="-1403112" y="3809216"/>
            <a:ext cx="250613" cy="436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4" name="Rectangle 43">
            <a:extLst>
              <a:ext uri="{FF2B5EF4-FFF2-40B4-BE49-F238E27FC236}">
                <a16:creationId xmlns:a16="http://schemas.microsoft.com/office/drawing/2014/main" id="{A3AC7D0E-9BCE-129C-454D-E30F5F1F9E0F}"/>
              </a:ext>
            </a:extLst>
          </p:cNvPr>
          <p:cNvSpPr/>
          <p:nvPr/>
        </p:nvSpPr>
        <p:spPr>
          <a:xfrm>
            <a:off x="-1152876" y="3809216"/>
            <a:ext cx="250613" cy="43647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5" name="Rectangle 44">
            <a:extLst>
              <a:ext uri="{FF2B5EF4-FFF2-40B4-BE49-F238E27FC236}">
                <a16:creationId xmlns:a16="http://schemas.microsoft.com/office/drawing/2014/main" id="{3CD88407-D97E-8E1A-671B-BBE6D4DEA6E5}"/>
              </a:ext>
            </a:extLst>
          </p:cNvPr>
          <p:cNvSpPr/>
          <p:nvPr/>
        </p:nvSpPr>
        <p:spPr>
          <a:xfrm>
            <a:off x="-902638" y="3809216"/>
            <a:ext cx="250613" cy="436476"/>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6" name="Rectangle 45">
            <a:extLst>
              <a:ext uri="{FF2B5EF4-FFF2-40B4-BE49-F238E27FC236}">
                <a16:creationId xmlns:a16="http://schemas.microsoft.com/office/drawing/2014/main" id="{87BBE024-80B2-5BD8-CC43-6B6CFB62BCB7}"/>
              </a:ext>
            </a:extLst>
          </p:cNvPr>
          <p:cNvSpPr/>
          <p:nvPr/>
        </p:nvSpPr>
        <p:spPr>
          <a:xfrm>
            <a:off x="-652401" y="3809216"/>
            <a:ext cx="250613" cy="43647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7" name="Rectangle 46">
            <a:extLst>
              <a:ext uri="{FF2B5EF4-FFF2-40B4-BE49-F238E27FC236}">
                <a16:creationId xmlns:a16="http://schemas.microsoft.com/office/drawing/2014/main" id="{6E88B940-0804-A0AF-C2A7-C0E00A80AB78}"/>
              </a:ext>
            </a:extLst>
          </p:cNvPr>
          <p:cNvSpPr/>
          <p:nvPr/>
        </p:nvSpPr>
        <p:spPr>
          <a:xfrm>
            <a:off x="-402166" y="3809216"/>
            <a:ext cx="250613" cy="43647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8" name="Rectangle 47">
            <a:extLst>
              <a:ext uri="{FF2B5EF4-FFF2-40B4-BE49-F238E27FC236}">
                <a16:creationId xmlns:a16="http://schemas.microsoft.com/office/drawing/2014/main" id="{143D11BA-BE0F-D04A-AA5C-A186F75D1B62}"/>
              </a:ext>
            </a:extLst>
          </p:cNvPr>
          <p:cNvSpPr/>
          <p:nvPr/>
        </p:nvSpPr>
        <p:spPr>
          <a:xfrm>
            <a:off x="-2654299"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49" name="Rectangle 48">
            <a:extLst>
              <a:ext uri="{FF2B5EF4-FFF2-40B4-BE49-F238E27FC236}">
                <a16:creationId xmlns:a16="http://schemas.microsoft.com/office/drawing/2014/main" id="{A42B2DAF-022B-DEED-59A5-B66486369F68}"/>
              </a:ext>
            </a:extLst>
          </p:cNvPr>
          <p:cNvSpPr/>
          <p:nvPr/>
        </p:nvSpPr>
        <p:spPr>
          <a:xfrm>
            <a:off x="-2404062"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0" name="Rectangle 49">
            <a:extLst>
              <a:ext uri="{FF2B5EF4-FFF2-40B4-BE49-F238E27FC236}">
                <a16:creationId xmlns:a16="http://schemas.microsoft.com/office/drawing/2014/main" id="{57E0B256-34A1-5CF8-92DE-22BE9A281572}"/>
              </a:ext>
            </a:extLst>
          </p:cNvPr>
          <p:cNvSpPr/>
          <p:nvPr/>
        </p:nvSpPr>
        <p:spPr>
          <a:xfrm>
            <a:off x="-2153824"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1" name="Rectangle 50">
            <a:extLst>
              <a:ext uri="{FF2B5EF4-FFF2-40B4-BE49-F238E27FC236}">
                <a16:creationId xmlns:a16="http://schemas.microsoft.com/office/drawing/2014/main" id="{1584871B-E7DC-9DEC-06AB-56023DD19C45}"/>
              </a:ext>
            </a:extLst>
          </p:cNvPr>
          <p:cNvSpPr/>
          <p:nvPr/>
        </p:nvSpPr>
        <p:spPr>
          <a:xfrm>
            <a:off x="-1903587"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2" name="Rectangle 51">
            <a:extLst>
              <a:ext uri="{FF2B5EF4-FFF2-40B4-BE49-F238E27FC236}">
                <a16:creationId xmlns:a16="http://schemas.microsoft.com/office/drawing/2014/main" id="{44D78E23-57C8-CB28-801B-62B4DFDDE8D1}"/>
              </a:ext>
            </a:extLst>
          </p:cNvPr>
          <p:cNvSpPr/>
          <p:nvPr/>
        </p:nvSpPr>
        <p:spPr>
          <a:xfrm>
            <a:off x="-1653349"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3" name="Rectangle 52">
            <a:extLst>
              <a:ext uri="{FF2B5EF4-FFF2-40B4-BE49-F238E27FC236}">
                <a16:creationId xmlns:a16="http://schemas.microsoft.com/office/drawing/2014/main" id="{DF181198-6A12-C70C-AF31-2B687A41CF0D}"/>
              </a:ext>
            </a:extLst>
          </p:cNvPr>
          <p:cNvSpPr/>
          <p:nvPr/>
        </p:nvSpPr>
        <p:spPr>
          <a:xfrm>
            <a:off x="-1403112" y="4239145"/>
            <a:ext cx="250613" cy="436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4" name="Rectangle 53">
            <a:extLst>
              <a:ext uri="{FF2B5EF4-FFF2-40B4-BE49-F238E27FC236}">
                <a16:creationId xmlns:a16="http://schemas.microsoft.com/office/drawing/2014/main" id="{F9C13861-20C4-B153-01B0-D7045852AB52}"/>
              </a:ext>
            </a:extLst>
          </p:cNvPr>
          <p:cNvSpPr/>
          <p:nvPr/>
        </p:nvSpPr>
        <p:spPr>
          <a:xfrm>
            <a:off x="-1152876" y="4239145"/>
            <a:ext cx="250613" cy="436476"/>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5" name="Rectangle 54">
            <a:extLst>
              <a:ext uri="{FF2B5EF4-FFF2-40B4-BE49-F238E27FC236}">
                <a16:creationId xmlns:a16="http://schemas.microsoft.com/office/drawing/2014/main" id="{006AFC81-C0B0-ED1E-D33D-A561BC306599}"/>
              </a:ext>
            </a:extLst>
          </p:cNvPr>
          <p:cNvSpPr/>
          <p:nvPr/>
        </p:nvSpPr>
        <p:spPr>
          <a:xfrm>
            <a:off x="-902638" y="4239145"/>
            <a:ext cx="250613" cy="436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6" name="Rectangle 55">
            <a:extLst>
              <a:ext uri="{FF2B5EF4-FFF2-40B4-BE49-F238E27FC236}">
                <a16:creationId xmlns:a16="http://schemas.microsoft.com/office/drawing/2014/main" id="{B77854CF-531A-5B40-FB44-AEE84E43E2BB}"/>
              </a:ext>
            </a:extLst>
          </p:cNvPr>
          <p:cNvSpPr/>
          <p:nvPr/>
        </p:nvSpPr>
        <p:spPr>
          <a:xfrm>
            <a:off x="-652401" y="4239145"/>
            <a:ext cx="250613" cy="436476"/>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7" name="Rectangle 56">
            <a:extLst>
              <a:ext uri="{FF2B5EF4-FFF2-40B4-BE49-F238E27FC236}">
                <a16:creationId xmlns:a16="http://schemas.microsoft.com/office/drawing/2014/main" id="{6D189EC0-6A29-7313-9AF2-EDB8821B69FD}"/>
              </a:ext>
            </a:extLst>
          </p:cNvPr>
          <p:cNvSpPr/>
          <p:nvPr/>
        </p:nvSpPr>
        <p:spPr>
          <a:xfrm>
            <a:off x="-402166" y="4239145"/>
            <a:ext cx="250613" cy="436476"/>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8" name="Rectangle 57">
            <a:extLst>
              <a:ext uri="{FF2B5EF4-FFF2-40B4-BE49-F238E27FC236}">
                <a16:creationId xmlns:a16="http://schemas.microsoft.com/office/drawing/2014/main" id="{618797E0-B911-2567-0B9B-9521CBE45A6A}"/>
              </a:ext>
            </a:extLst>
          </p:cNvPr>
          <p:cNvSpPr/>
          <p:nvPr/>
        </p:nvSpPr>
        <p:spPr>
          <a:xfrm>
            <a:off x="-2654299"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59" name="Rectangle 58">
            <a:extLst>
              <a:ext uri="{FF2B5EF4-FFF2-40B4-BE49-F238E27FC236}">
                <a16:creationId xmlns:a16="http://schemas.microsoft.com/office/drawing/2014/main" id="{180A2379-F0E3-5970-FB8A-4D73FABAC2FD}"/>
              </a:ext>
            </a:extLst>
          </p:cNvPr>
          <p:cNvSpPr/>
          <p:nvPr/>
        </p:nvSpPr>
        <p:spPr>
          <a:xfrm>
            <a:off x="-2404062"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0" name="Rectangle 59">
            <a:extLst>
              <a:ext uri="{FF2B5EF4-FFF2-40B4-BE49-F238E27FC236}">
                <a16:creationId xmlns:a16="http://schemas.microsoft.com/office/drawing/2014/main" id="{C6281EE7-CF88-F866-59C1-E453A8923A13}"/>
              </a:ext>
            </a:extLst>
          </p:cNvPr>
          <p:cNvSpPr/>
          <p:nvPr/>
        </p:nvSpPr>
        <p:spPr>
          <a:xfrm>
            <a:off x="-2153824"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1" name="Rectangle 60">
            <a:extLst>
              <a:ext uri="{FF2B5EF4-FFF2-40B4-BE49-F238E27FC236}">
                <a16:creationId xmlns:a16="http://schemas.microsoft.com/office/drawing/2014/main" id="{7FCA7710-0BB9-B05F-3174-1ED5B593CE71}"/>
              </a:ext>
            </a:extLst>
          </p:cNvPr>
          <p:cNvSpPr/>
          <p:nvPr/>
        </p:nvSpPr>
        <p:spPr>
          <a:xfrm>
            <a:off x="-1903587"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2" name="Rectangle 61">
            <a:extLst>
              <a:ext uri="{FF2B5EF4-FFF2-40B4-BE49-F238E27FC236}">
                <a16:creationId xmlns:a16="http://schemas.microsoft.com/office/drawing/2014/main" id="{C22DF132-6705-89ED-A66E-64680028ADB5}"/>
              </a:ext>
            </a:extLst>
          </p:cNvPr>
          <p:cNvSpPr/>
          <p:nvPr/>
        </p:nvSpPr>
        <p:spPr>
          <a:xfrm>
            <a:off x="-1653349"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3" name="Rectangle 62">
            <a:extLst>
              <a:ext uri="{FF2B5EF4-FFF2-40B4-BE49-F238E27FC236}">
                <a16:creationId xmlns:a16="http://schemas.microsoft.com/office/drawing/2014/main" id="{B8451C4B-B96A-C315-6DD8-467FAE60AC82}"/>
              </a:ext>
            </a:extLst>
          </p:cNvPr>
          <p:cNvSpPr/>
          <p:nvPr/>
        </p:nvSpPr>
        <p:spPr>
          <a:xfrm>
            <a:off x="-1403112" y="4662526"/>
            <a:ext cx="250613" cy="4364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4" name="Rectangle 63">
            <a:extLst>
              <a:ext uri="{FF2B5EF4-FFF2-40B4-BE49-F238E27FC236}">
                <a16:creationId xmlns:a16="http://schemas.microsoft.com/office/drawing/2014/main" id="{649BB98C-5F41-6951-AD55-4500AFEFE5A4}"/>
              </a:ext>
            </a:extLst>
          </p:cNvPr>
          <p:cNvSpPr/>
          <p:nvPr/>
        </p:nvSpPr>
        <p:spPr>
          <a:xfrm>
            <a:off x="-1152876" y="4662526"/>
            <a:ext cx="250613" cy="43647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5" name="Rectangle 64">
            <a:extLst>
              <a:ext uri="{FF2B5EF4-FFF2-40B4-BE49-F238E27FC236}">
                <a16:creationId xmlns:a16="http://schemas.microsoft.com/office/drawing/2014/main" id="{7CDA73F7-25B5-5D9C-931C-43D131C1BB72}"/>
              </a:ext>
            </a:extLst>
          </p:cNvPr>
          <p:cNvSpPr/>
          <p:nvPr/>
        </p:nvSpPr>
        <p:spPr>
          <a:xfrm>
            <a:off x="-902638" y="4662526"/>
            <a:ext cx="250613" cy="43647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6" name="Rectangle 65">
            <a:extLst>
              <a:ext uri="{FF2B5EF4-FFF2-40B4-BE49-F238E27FC236}">
                <a16:creationId xmlns:a16="http://schemas.microsoft.com/office/drawing/2014/main" id="{74477C5F-6641-4276-AB0A-EDAD7E5BC5B4}"/>
              </a:ext>
            </a:extLst>
          </p:cNvPr>
          <p:cNvSpPr/>
          <p:nvPr/>
        </p:nvSpPr>
        <p:spPr>
          <a:xfrm>
            <a:off x="-652401" y="4662526"/>
            <a:ext cx="250613" cy="436476"/>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7" name="Rectangle 66">
            <a:extLst>
              <a:ext uri="{FF2B5EF4-FFF2-40B4-BE49-F238E27FC236}">
                <a16:creationId xmlns:a16="http://schemas.microsoft.com/office/drawing/2014/main" id="{AFEE4FEF-ED26-5387-7111-D2A651333E3E}"/>
              </a:ext>
            </a:extLst>
          </p:cNvPr>
          <p:cNvSpPr/>
          <p:nvPr/>
        </p:nvSpPr>
        <p:spPr>
          <a:xfrm>
            <a:off x="-402166" y="4662526"/>
            <a:ext cx="250613" cy="43647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8" name="Rectangle 67">
            <a:extLst>
              <a:ext uri="{FF2B5EF4-FFF2-40B4-BE49-F238E27FC236}">
                <a16:creationId xmlns:a16="http://schemas.microsoft.com/office/drawing/2014/main" id="{7AAA741F-86B6-BAE7-CB85-1AF7132EAF50}"/>
              </a:ext>
            </a:extLst>
          </p:cNvPr>
          <p:cNvSpPr/>
          <p:nvPr/>
        </p:nvSpPr>
        <p:spPr>
          <a:xfrm>
            <a:off x="-2654299"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69" name="Rectangle 68">
            <a:extLst>
              <a:ext uri="{FF2B5EF4-FFF2-40B4-BE49-F238E27FC236}">
                <a16:creationId xmlns:a16="http://schemas.microsoft.com/office/drawing/2014/main" id="{3BEC18B3-FE04-F07B-0515-7ED6A03B0B85}"/>
              </a:ext>
            </a:extLst>
          </p:cNvPr>
          <p:cNvSpPr/>
          <p:nvPr/>
        </p:nvSpPr>
        <p:spPr>
          <a:xfrm>
            <a:off x="-2404062"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0" name="Rectangle 69">
            <a:extLst>
              <a:ext uri="{FF2B5EF4-FFF2-40B4-BE49-F238E27FC236}">
                <a16:creationId xmlns:a16="http://schemas.microsoft.com/office/drawing/2014/main" id="{F1EA6E12-C24F-55CF-8DEC-C2CEB5C62352}"/>
              </a:ext>
            </a:extLst>
          </p:cNvPr>
          <p:cNvSpPr/>
          <p:nvPr/>
        </p:nvSpPr>
        <p:spPr>
          <a:xfrm>
            <a:off x="-2153824"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1" name="Rectangle 70">
            <a:extLst>
              <a:ext uri="{FF2B5EF4-FFF2-40B4-BE49-F238E27FC236}">
                <a16:creationId xmlns:a16="http://schemas.microsoft.com/office/drawing/2014/main" id="{7A5E1E34-C710-D0DE-30BD-967CF7811A4D}"/>
              </a:ext>
            </a:extLst>
          </p:cNvPr>
          <p:cNvSpPr/>
          <p:nvPr/>
        </p:nvSpPr>
        <p:spPr>
          <a:xfrm>
            <a:off x="-1903587"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2" name="Rectangle 71">
            <a:extLst>
              <a:ext uri="{FF2B5EF4-FFF2-40B4-BE49-F238E27FC236}">
                <a16:creationId xmlns:a16="http://schemas.microsoft.com/office/drawing/2014/main" id="{339AB5BB-787D-3E95-C831-317A342F13DB}"/>
              </a:ext>
            </a:extLst>
          </p:cNvPr>
          <p:cNvSpPr/>
          <p:nvPr/>
        </p:nvSpPr>
        <p:spPr>
          <a:xfrm>
            <a:off x="-1653349"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3" name="Rectangle 72">
            <a:extLst>
              <a:ext uri="{FF2B5EF4-FFF2-40B4-BE49-F238E27FC236}">
                <a16:creationId xmlns:a16="http://schemas.microsoft.com/office/drawing/2014/main" id="{2C4A32B1-78AB-E6D2-E351-40854180580E}"/>
              </a:ext>
            </a:extLst>
          </p:cNvPr>
          <p:cNvSpPr/>
          <p:nvPr/>
        </p:nvSpPr>
        <p:spPr>
          <a:xfrm>
            <a:off x="-1403112" y="5103150"/>
            <a:ext cx="250613" cy="4364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4" name="Rectangle 73">
            <a:extLst>
              <a:ext uri="{FF2B5EF4-FFF2-40B4-BE49-F238E27FC236}">
                <a16:creationId xmlns:a16="http://schemas.microsoft.com/office/drawing/2014/main" id="{904975DD-7D87-F9C5-DDB0-5AD435D2B9D5}"/>
              </a:ext>
            </a:extLst>
          </p:cNvPr>
          <p:cNvSpPr/>
          <p:nvPr/>
        </p:nvSpPr>
        <p:spPr>
          <a:xfrm>
            <a:off x="-1152876" y="5103150"/>
            <a:ext cx="250613" cy="436476"/>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5" name="Rectangle 74">
            <a:extLst>
              <a:ext uri="{FF2B5EF4-FFF2-40B4-BE49-F238E27FC236}">
                <a16:creationId xmlns:a16="http://schemas.microsoft.com/office/drawing/2014/main" id="{39CDB09A-8C4C-E987-A250-8DCA48618B91}"/>
              </a:ext>
            </a:extLst>
          </p:cNvPr>
          <p:cNvSpPr/>
          <p:nvPr/>
        </p:nvSpPr>
        <p:spPr>
          <a:xfrm>
            <a:off x="-902638" y="5103150"/>
            <a:ext cx="250613" cy="43647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6" name="Rectangle 75">
            <a:extLst>
              <a:ext uri="{FF2B5EF4-FFF2-40B4-BE49-F238E27FC236}">
                <a16:creationId xmlns:a16="http://schemas.microsoft.com/office/drawing/2014/main" id="{BA86D167-8C05-5EC8-24F0-8C2D9F46D92E}"/>
              </a:ext>
            </a:extLst>
          </p:cNvPr>
          <p:cNvSpPr/>
          <p:nvPr/>
        </p:nvSpPr>
        <p:spPr>
          <a:xfrm>
            <a:off x="-652401" y="5103150"/>
            <a:ext cx="250613" cy="436476"/>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7" name="Rectangle 76">
            <a:extLst>
              <a:ext uri="{FF2B5EF4-FFF2-40B4-BE49-F238E27FC236}">
                <a16:creationId xmlns:a16="http://schemas.microsoft.com/office/drawing/2014/main" id="{4E3D535E-7AE9-A160-B2E7-9AFA06FDCC3C}"/>
              </a:ext>
            </a:extLst>
          </p:cNvPr>
          <p:cNvSpPr/>
          <p:nvPr/>
        </p:nvSpPr>
        <p:spPr>
          <a:xfrm>
            <a:off x="-402166" y="5103150"/>
            <a:ext cx="250613" cy="43647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8" name="Rectangle 77">
            <a:extLst>
              <a:ext uri="{FF2B5EF4-FFF2-40B4-BE49-F238E27FC236}">
                <a16:creationId xmlns:a16="http://schemas.microsoft.com/office/drawing/2014/main" id="{8A7F4FF8-0EDE-5BFA-DC8A-5F2E605A2478}"/>
              </a:ext>
            </a:extLst>
          </p:cNvPr>
          <p:cNvSpPr/>
          <p:nvPr/>
        </p:nvSpPr>
        <p:spPr>
          <a:xfrm>
            <a:off x="-2654299"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79" name="Rectangle 78">
            <a:extLst>
              <a:ext uri="{FF2B5EF4-FFF2-40B4-BE49-F238E27FC236}">
                <a16:creationId xmlns:a16="http://schemas.microsoft.com/office/drawing/2014/main" id="{A637BA56-7CDA-3A32-8C78-B704B1B8FCED}"/>
              </a:ext>
            </a:extLst>
          </p:cNvPr>
          <p:cNvSpPr/>
          <p:nvPr/>
        </p:nvSpPr>
        <p:spPr>
          <a:xfrm>
            <a:off x="-2404062"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0" name="Rectangle 79">
            <a:extLst>
              <a:ext uri="{FF2B5EF4-FFF2-40B4-BE49-F238E27FC236}">
                <a16:creationId xmlns:a16="http://schemas.microsoft.com/office/drawing/2014/main" id="{9E2AB5E0-808D-F595-AB57-F175DC80E19D}"/>
              </a:ext>
            </a:extLst>
          </p:cNvPr>
          <p:cNvSpPr/>
          <p:nvPr/>
        </p:nvSpPr>
        <p:spPr>
          <a:xfrm>
            <a:off x="-2153824"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1" name="Rectangle 80">
            <a:extLst>
              <a:ext uri="{FF2B5EF4-FFF2-40B4-BE49-F238E27FC236}">
                <a16:creationId xmlns:a16="http://schemas.microsoft.com/office/drawing/2014/main" id="{5F300447-1842-1EDB-1B85-5D4D8E74269C}"/>
              </a:ext>
            </a:extLst>
          </p:cNvPr>
          <p:cNvSpPr/>
          <p:nvPr/>
        </p:nvSpPr>
        <p:spPr>
          <a:xfrm>
            <a:off x="-1903587"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2" name="Rectangle 81">
            <a:extLst>
              <a:ext uri="{FF2B5EF4-FFF2-40B4-BE49-F238E27FC236}">
                <a16:creationId xmlns:a16="http://schemas.microsoft.com/office/drawing/2014/main" id="{54D7E5B4-9B50-7743-8656-F438288D9253}"/>
              </a:ext>
            </a:extLst>
          </p:cNvPr>
          <p:cNvSpPr/>
          <p:nvPr/>
        </p:nvSpPr>
        <p:spPr>
          <a:xfrm>
            <a:off x="-1653349"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3" name="Rectangle 82">
            <a:extLst>
              <a:ext uri="{FF2B5EF4-FFF2-40B4-BE49-F238E27FC236}">
                <a16:creationId xmlns:a16="http://schemas.microsoft.com/office/drawing/2014/main" id="{50E52EFE-A3EF-DE3E-E1E6-14EE5453CEED}"/>
              </a:ext>
            </a:extLst>
          </p:cNvPr>
          <p:cNvSpPr/>
          <p:nvPr/>
        </p:nvSpPr>
        <p:spPr>
          <a:xfrm>
            <a:off x="-1403112" y="5544099"/>
            <a:ext cx="250613" cy="4364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4" name="Rectangle 83">
            <a:extLst>
              <a:ext uri="{FF2B5EF4-FFF2-40B4-BE49-F238E27FC236}">
                <a16:creationId xmlns:a16="http://schemas.microsoft.com/office/drawing/2014/main" id="{292B75EB-7FA4-A73E-658A-F55164991161}"/>
              </a:ext>
            </a:extLst>
          </p:cNvPr>
          <p:cNvSpPr/>
          <p:nvPr/>
        </p:nvSpPr>
        <p:spPr>
          <a:xfrm>
            <a:off x="-1152876" y="5544099"/>
            <a:ext cx="250613" cy="436476"/>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5" name="Rectangle 84">
            <a:extLst>
              <a:ext uri="{FF2B5EF4-FFF2-40B4-BE49-F238E27FC236}">
                <a16:creationId xmlns:a16="http://schemas.microsoft.com/office/drawing/2014/main" id="{D4A08A54-CCE2-3E2A-54E6-364DD1CD1689}"/>
              </a:ext>
            </a:extLst>
          </p:cNvPr>
          <p:cNvSpPr/>
          <p:nvPr/>
        </p:nvSpPr>
        <p:spPr>
          <a:xfrm>
            <a:off x="-902638" y="5544099"/>
            <a:ext cx="250613" cy="436476"/>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6" name="Rectangle 85">
            <a:extLst>
              <a:ext uri="{FF2B5EF4-FFF2-40B4-BE49-F238E27FC236}">
                <a16:creationId xmlns:a16="http://schemas.microsoft.com/office/drawing/2014/main" id="{C923C006-7B61-5DA0-1494-A0D8C8051D98}"/>
              </a:ext>
            </a:extLst>
          </p:cNvPr>
          <p:cNvSpPr/>
          <p:nvPr/>
        </p:nvSpPr>
        <p:spPr>
          <a:xfrm>
            <a:off x="-652401" y="5544099"/>
            <a:ext cx="250613" cy="436476"/>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7" name="Rectangle 86">
            <a:extLst>
              <a:ext uri="{FF2B5EF4-FFF2-40B4-BE49-F238E27FC236}">
                <a16:creationId xmlns:a16="http://schemas.microsoft.com/office/drawing/2014/main" id="{AD5FDA8D-1C6A-F502-55C5-166AFEC1EA62}"/>
              </a:ext>
            </a:extLst>
          </p:cNvPr>
          <p:cNvSpPr/>
          <p:nvPr/>
        </p:nvSpPr>
        <p:spPr>
          <a:xfrm>
            <a:off x="-402166" y="5544099"/>
            <a:ext cx="250613" cy="43647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8" name="Rectangle 87">
            <a:extLst>
              <a:ext uri="{FF2B5EF4-FFF2-40B4-BE49-F238E27FC236}">
                <a16:creationId xmlns:a16="http://schemas.microsoft.com/office/drawing/2014/main" id="{8188E1E0-D0FB-9411-8869-B665A6244EAD}"/>
              </a:ext>
            </a:extLst>
          </p:cNvPr>
          <p:cNvSpPr/>
          <p:nvPr/>
        </p:nvSpPr>
        <p:spPr>
          <a:xfrm>
            <a:off x="-2654299"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89" name="Rectangle 88">
            <a:extLst>
              <a:ext uri="{FF2B5EF4-FFF2-40B4-BE49-F238E27FC236}">
                <a16:creationId xmlns:a16="http://schemas.microsoft.com/office/drawing/2014/main" id="{020D5663-F19F-7022-21C2-890A97A41A75}"/>
              </a:ext>
            </a:extLst>
          </p:cNvPr>
          <p:cNvSpPr/>
          <p:nvPr/>
        </p:nvSpPr>
        <p:spPr>
          <a:xfrm>
            <a:off x="-2404062"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0" name="Rectangle 89">
            <a:extLst>
              <a:ext uri="{FF2B5EF4-FFF2-40B4-BE49-F238E27FC236}">
                <a16:creationId xmlns:a16="http://schemas.microsoft.com/office/drawing/2014/main" id="{DCC146FF-6075-F110-D9E8-4B47E9B260E0}"/>
              </a:ext>
            </a:extLst>
          </p:cNvPr>
          <p:cNvSpPr/>
          <p:nvPr/>
        </p:nvSpPr>
        <p:spPr>
          <a:xfrm>
            <a:off x="-2153824"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1" name="Rectangle 90">
            <a:extLst>
              <a:ext uri="{FF2B5EF4-FFF2-40B4-BE49-F238E27FC236}">
                <a16:creationId xmlns:a16="http://schemas.microsoft.com/office/drawing/2014/main" id="{E4EF6FEF-0906-5458-283E-8FFE8F41E9A8}"/>
              </a:ext>
            </a:extLst>
          </p:cNvPr>
          <p:cNvSpPr/>
          <p:nvPr/>
        </p:nvSpPr>
        <p:spPr>
          <a:xfrm>
            <a:off x="-1903587"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2" name="Rectangle 91">
            <a:extLst>
              <a:ext uri="{FF2B5EF4-FFF2-40B4-BE49-F238E27FC236}">
                <a16:creationId xmlns:a16="http://schemas.microsoft.com/office/drawing/2014/main" id="{45533038-2221-98AE-A6E7-F1C0B9DC03B6}"/>
              </a:ext>
            </a:extLst>
          </p:cNvPr>
          <p:cNvSpPr/>
          <p:nvPr/>
        </p:nvSpPr>
        <p:spPr>
          <a:xfrm>
            <a:off x="-1653349"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3" name="Rectangle 92">
            <a:extLst>
              <a:ext uri="{FF2B5EF4-FFF2-40B4-BE49-F238E27FC236}">
                <a16:creationId xmlns:a16="http://schemas.microsoft.com/office/drawing/2014/main" id="{56B002C7-29A9-0D28-2D9C-C17B3FC49AFF}"/>
              </a:ext>
            </a:extLst>
          </p:cNvPr>
          <p:cNvSpPr/>
          <p:nvPr/>
        </p:nvSpPr>
        <p:spPr>
          <a:xfrm>
            <a:off x="-1403112" y="5982812"/>
            <a:ext cx="250613" cy="4364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4" name="Rectangle 93">
            <a:extLst>
              <a:ext uri="{FF2B5EF4-FFF2-40B4-BE49-F238E27FC236}">
                <a16:creationId xmlns:a16="http://schemas.microsoft.com/office/drawing/2014/main" id="{2339DED7-8C3B-F358-347F-DEEFFCE4AEFE}"/>
              </a:ext>
            </a:extLst>
          </p:cNvPr>
          <p:cNvSpPr/>
          <p:nvPr/>
        </p:nvSpPr>
        <p:spPr>
          <a:xfrm>
            <a:off x="-1152876" y="5982812"/>
            <a:ext cx="250613" cy="436476"/>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5" name="Rectangle 94">
            <a:extLst>
              <a:ext uri="{FF2B5EF4-FFF2-40B4-BE49-F238E27FC236}">
                <a16:creationId xmlns:a16="http://schemas.microsoft.com/office/drawing/2014/main" id="{F6A06356-C322-026C-0ACE-AC56FAAC7036}"/>
              </a:ext>
            </a:extLst>
          </p:cNvPr>
          <p:cNvSpPr/>
          <p:nvPr/>
        </p:nvSpPr>
        <p:spPr>
          <a:xfrm>
            <a:off x="-902638" y="5982812"/>
            <a:ext cx="250613" cy="43647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6" name="Rectangle 95">
            <a:extLst>
              <a:ext uri="{FF2B5EF4-FFF2-40B4-BE49-F238E27FC236}">
                <a16:creationId xmlns:a16="http://schemas.microsoft.com/office/drawing/2014/main" id="{880474A8-71F4-640C-38F3-6CF6779BE088}"/>
              </a:ext>
            </a:extLst>
          </p:cNvPr>
          <p:cNvSpPr/>
          <p:nvPr/>
        </p:nvSpPr>
        <p:spPr>
          <a:xfrm>
            <a:off x="-652401" y="5982812"/>
            <a:ext cx="250613" cy="43647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97" name="Rectangle 96">
            <a:extLst>
              <a:ext uri="{FF2B5EF4-FFF2-40B4-BE49-F238E27FC236}">
                <a16:creationId xmlns:a16="http://schemas.microsoft.com/office/drawing/2014/main" id="{4445BE53-D2EF-F43C-A9E0-0F59EA68B504}"/>
              </a:ext>
            </a:extLst>
          </p:cNvPr>
          <p:cNvSpPr/>
          <p:nvPr/>
        </p:nvSpPr>
        <p:spPr>
          <a:xfrm>
            <a:off x="-402166" y="5982812"/>
            <a:ext cx="250613" cy="436476"/>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sz="2400"/>
          </a:p>
        </p:txBody>
      </p:sp>
      <p:sp>
        <p:nvSpPr>
          <p:cNvPr id="102" name="Footer Placeholder 101">
            <a:extLst>
              <a:ext uri="{FF2B5EF4-FFF2-40B4-BE49-F238E27FC236}">
                <a16:creationId xmlns:a16="http://schemas.microsoft.com/office/drawing/2014/main" id="{21ECDE53-7091-3D61-91A1-3E4A5DFC444E}"/>
              </a:ext>
            </a:extLst>
          </p:cNvPr>
          <p:cNvSpPr>
            <a:spLocks noGrp="1"/>
          </p:cNvSpPr>
          <p:nvPr>
            <p:ph type="ftr" sz="quarter" idx="3"/>
          </p:nvPr>
        </p:nvSpPr>
        <p:spPr>
          <a:xfrm>
            <a:off x="516000" y="6547112"/>
            <a:ext cx="11160000" cy="287734"/>
          </a:xfrm>
          <a:prstGeom prst="rect">
            <a:avLst/>
          </a:prstGeom>
        </p:spPr>
        <p:txBody>
          <a:bodyPr vert="horz" lIns="91440" tIns="45720" rIns="91440" bIns="45720" rtlCol="0" anchor="ctr"/>
          <a:lstStyle>
            <a:lvl1pPr algn="l" rtl="0">
              <a:defRPr sz="1333">
                <a:solidFill>
                  <a:schemeClr val="bg1"/>
                </a:solidFill>
              </a:defRPr>
            </a:lvl1pPr>
          </a:lstStyle>
          <a:p>
            <a:endParaRPr lang="en-AU"/>
          </a:p>
        </p:txBody>
      </p:sp>
      <p:sp>
        <p:nvSpPr>
          <p:cNvPr id="103" name="Slide Number Placeholder 102">
            <a:extLst>
              <a:ext uri="{FF2B5EF4-FFF2-40B4-BE49-F238E27FC236}">
                <a16:creationId xmlns:a16="http://schemas.microsoft.com/office/drawing/2014/main" id="{BC5DD145-94F8-4A40-D22D-7A63F3490FD3}"/>
              </a:ext>
            </a:extLst>
          </p:cNvPr>
          <p:cNvSpPr>
            <a:spLocks noGrp="1"/>
          </p:cNvSpPr>
          <p:nvPr>
            <p:ph type="sldNum" sz="quarter" idx="4"/>
          </p:nvPr>
        </p:nvSpPr>
        <p:spPr>
          <a:xfrm>
            <a:off x="11676000" y="6544866"/>
            <a:ext cx="516000" cy="287734"/>
          </a:xfrm>
          <a:prstGeom prst="rect">
            <a:avLst/>
          </a:prstGeom>
        </p:spPr>
        <p:txBody>
          <a:bodyPr vert="horz" lIns="91440" tIns="45720" rIns="91440" bIns="45720" rtlCol="0" anchor="ctr"/>
          <a:lstStyle>
            <a:lvl1pPr algn="r" rtl="0">
              <a:defRPr sz="1333">
                <a:solidFill>
                  <a:schemeClr val="bg1"/>
                </a:solidFill>
              </a:defRPr>
            </a:lvl1pPr>
          </a:lstStyle>
          <a:p>
            <a:fld id="{8D0887BD-138B-4F17-A56B-E101AAA10DE9}" type="slidenum">
              <a:rPr lang="en-AU" smtClean="0"/>
              <a:pPr/>
              <a:t>‹#›</a:t>
            </a:fld>
            <a:endParaRPr lang="en-AU"/>
          </a:p>
        </p:txBody>
      </p:sp>
      <p:sp>
        <p:nvSpPr>
          <p:cNvPr id="98" name="TextBox 97">
            <a:extLst>
              <a:ext uri="{FF2B5EF4-FFF2-40B4-BE49-F238E27FC236}">
                <a16:creationId xmlns:a16="http://schemas.microsoft.com/office/drawing/2014/main" id="{571AEA8B-23AB-56D6-2C24-C46D586B560B}"/>
              </a:ext>
            </a:extLst>
          </p:cNvPr>
          <p:cNvSpPr txBox="1"/>
          <p:nvPr userDrawn="1">
            <p:extLst>
              <p:ext uri="{1162E1C5-73C7-4A58-AE30-91384D911F3F}">
                <p184:classification xmlns:p184="http://schemas.microsoft.com/office/powerpoint/2018/4/main" val="ftr"/>
              </p:ext>
            </p:extLst>
          </p:nvPr>
        </p:nvSpPr>
        <p:spPr>
          <a:xfrm>
            <a:off x="5784850" y="6703060"/>
            <a:ext cx="654050" cy="91440"/>
          </a:xfrm>
          <a:prstGeom prst="rect">
            <a:avLst/>
          </a:prstGeom>
        </p:spPr>
        <p:txBody>
          <a:bodyPr horzOverflow="overflow" lIns="0" tIns="0" rIns="0" bIns="0">
            <a:spAutoFit/>
          </a:bodyPr>
          <a:lstStyle/>
          <a:p>
            <a:pPr algn="l"/>
            <a:r>
              <a:rPr lang="en-US" sz="600">
                <a:solidFill>
                  <a:srgbClr val="000000">
                    <a:alpha val="50000"/>
                  </a:srgbClr>
                </a:solidFill>
                <a:latin typeface="Aptos" panose="020B0004020202020204" pitchFamily="34" charset="0"/>
              </a:rPr>
              <a:t>nbn-COMMERCIAL </a:t>
            </a:r>
          </a:p>
        </p:txBody>
      </p:sp>
    </p:spTree>
    <p:extLst>
      <p:ext uri="{BB962C8B-B14F-4D97-AF65-F5344CB8AC3E}">
        <p14:creationId xmlns:p14="http://schemas.microsoft.com/office/powerpoint/2010/main" val="11394148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txStyles>
    <p:titleStyle>
      <a:lvl1pPr algn="l" defTabSz="1219169" rtl="0" eaLnBrk="1" latinLnBrk="0" hangingPunct="1">
        <a:lnSpc>
          <a:spcPct val="90000"/>
        </a:lnSpc>
        <a:spcBef>
          <a:spcPct val="0"/>
        </a:spcBef>
        <a:buNone/>
        <a:defRPr sz="2800" kern="1200">
          <a:solidFill>
            <a:srgbClr val="002D3F"/>
          </a:solidFill>
          <a:latin typeface="+mn-lt"/>
          <a:ea typeface="+mj-ea"/>
          <a:cs typeface="+mj-cs"/>
        </a:defRPr>
      </a:lvl1pPr>
    </p:titleStyle>
    <p:body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rgbClr val="002D3F"/>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rgbClr val="002D3F"/>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rgbClr val="002D3F"/>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rgbClr val="002D3F"/>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rgbClr val="002D3F"/>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69" rtl="0" eaLnBrk="1" latinLnBrk="0" hangingPunct="1">
        <a:defRPr sz="2400" kern="1200">
          <a:solidFill>
            <a:schemeClr val="tx1"/>
          </a:solidFill>
          <a:latin typeface="+mn-lt"/>
          <a:ea typeface="+mn-ea"/>
          <a:cs typeface="+mn-cs"/>
        </a:defRPr>
      </a:lvl1pPr>
      <a:lvl2pPr marL="609584" algn="l" defTabSz="1219169" rtl="0" eaLnBrk="1" latinLnBrk="0" hangingPunct="1">
        <a:defRPr sz="2400" kern="1200">
          <a:solidFill>
            <a:schemeClr val="tx1"/>
          </a:solidFill>
          <a:latin typeface="+mn-lt"/>
          <a:ea typeface="+mn-ea"/>
          <a:cs typeface="+mn-cs"/>
        </a:defRPr>
      </a:lvl2pPr>
      <a:lvl3pPr marL="1219169" algn="l" defTabSz="1219169" rtl="0" eaLnBrk="1" latinLnBrk="0" hangingPunct="1">
        <a:defRPr sz="2400" kern="1200">
          <a:solidFill>
            <a:schemeClr val="tx1"/>
          </a:solidFill>
          <a:latin typeface="+mn-lt"/>
          <a:ea typeface="+mn-ea"/>
          <a:cs typeface="+mn-cs"/>
        </a:defRPr>
      </a:lvl3pPr>
      <a:lvl4pPr marL="1828752" algn="l" defTabSz="1219169" rtl="0" eaLnBrk="1" latinLnBrk="0" hangingPunct="1">
        <a:defRPr sz="2400" kern="1200">
          <a:solidFill>
            <a:schemeClr val="tx1"/>
          </a:solidFill>
          <a:latin typeface="+mn-lt"/>
          <a:ea typeface="+mn-ea"/>
          <a:cs typeface="+mn-cs"/>
        </a:defRPr>
      </a:lvl4pPr>
      <a:lvl5pPr marL="2438337" algn="l" defTabSz="1219169" rtl="0" eaLnBrk="1" latinLnBrk="0" hangingPunct="1">
        <a:defRPr sz="2400" kern="1200">
          <a:solidFill>
            <a:schemeClr val="tx1"/>
          </a:solidFill>
          <a:latin typeface="+mn-lt"/>
          <a:ea typeface="+mn-ea"/>
          <a:cs typeface="+mn-cs"/>
        </a:defRPr>
      </a:lvl5pPr>
      <a:lvl6pPr marL="3047921" algn="l" defTabSz="1219169" rtl="0" eaLnBrk="1" latinLnBrk="0" hangingPunct="1">
        <a:defRPr sz="2400" kern="1200">
          <a:solidFill>
            <a:schemeClr val="tx1"/>
          </a:solidFill>
          <a:latin typeface="+mn-lt"/>
          <a:ea typeface="+mn-ea"/>
          <a:cs typeface="+mn-cs"/>
        </a:defRPr>
      </a:lvl6pPr>
      <a:lvl7pPr marL="3657506" algn="l" defTabSz="1219169" rtl="0" eaLnBrk="1" latinLnBrk="0" hangingPunct="1">
        <a:defRPr sz="2400" kern="1200">
          <a:solidFill>
            <a:schemeClr val="tx1"/>
          </a:solidFill>
          <a:latin typeface="+mn-lt"/>
          <a:ea typeface="+mn-ea"/>
          <a:cs typeface="+mn-cs"/>
        </a:defRPr>
      </a:lvl7pPr>
      <a:lvl8pPr marL="4267089" algn="l" defTabSz="1219169" rtl="0" eaLnBrk="1" latinLnBrk="0" hangingPunct="1">
        <a:defRPr sz="2400" kern="1200">
          <a:solidFill>
            <a:schemeClr val="tx1"/>
          </a:solidFill>
          <a:latin typeface="+mn-lt"/>
          <a:ea typeface="+mn-ea"/>
          <a:cs typeface="+mn-cs"/>
        </a:defRPr>
      </a:lvl8pPr>
      <a:lvl9pPr marL="4876674" algn="l" defTabSz="121916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CAC59C-6C93-88BD-FE72-D309B63FFB1E}"/>
              </a:ext>
            </a:extLst>
          </p:cNvPr>
          <p:cNvGraphicFramePr>
            <a:graphicFrameLocks noChangeAspect="1"/>
          </p:cNvGraphicFramePr>
          <p:nvPr>
            <p:custDataLst>
              <p:tags r:id="rId25"/>
            </p:custDataLst>
            <p:extLst>
              <p:ext uri="{D42A27DB-BD31-4B8C-83A1-F6EECF244321}">
                <p14:modId xmlns:p14="http://schemas.microsoft.com/office/powerpoint/2010/main" val="723303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06" imgH="306" progId="TCLayout.ActiveDocument.1">
                  <p:embed/>
                </p:oleObj>
              </mc:Choice>
              <mc:Fallback>
                <p:oleObj name="think-cell Slide" r:id="rId26" imgW="306" imgH="306" progId="TCLayout.ActiveDocument.1">
                  <p:embed/>
                  <p:pic>
                    <p:nvPicPr>
                      <p:cNvPr id="7" name="think-cell data - do not delete" hidden="1">
                        <a:extLst>
                          <a:ext uri="{FF2B5EF4-FFF2-40B4-BE49-F238E27FC236}">
                            <a16:creationId xmlns:a16="http://schemas.microsoft.com/office/drawing/2014/main" id="{77CAC59C-6C93-88BD-FE72-D309B63FFB1E}"/>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7"/>
            <a:ext cx="10515600" cy="806449"/>
          </a:xfrm>
          <a:prstGeom prst="rect">
            <a:avLst/>
          </a:prstGeom>
        </p:spPr>
        <p:txBody>
          <a:bodyPr vert="horz" wrap="square" lIns="0" tIns="0" rIns="0" bIns="0" rtlCol="0" anchor="ctr">
            <a:noAutofit/>
          </a:bodyPr>
          <a:lstStyle/>
          <a:p>
            <a:r>
              <a:rPr lang="en-AU"/>
              <a:t>Insert your lead here with a maximum of two lines in a </a:t>
            </a:r>
            <a:br>
              <a:rPr lang="en-AU"/>
            </a:br>
            <a:r>
              <a:rPr lang="en-AU"/>
              <a:t>active voice</a:t>
            </a:r>
          </a:p>
        </p:txBody>
      </p:sp>
      <p:sp>
        <p:nvSpPr>
          <p:cNvPr id="3" name="Text Placeholder 2"/>
          <p:cNvSpPr>
            <a:spLocks noGrp="1"/>
          </p:cNvSpPr>
          <p:nvPr>
            <p:ph type="body" idx="1"/>
          </p:nvPr>
        </p:nvSpPr>
        <p:spPr>
          <a:xfrm>
            <a:off x="838200" y="1552575"/>
            <a:ext cx="10515600" cy="4624388"/>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2"/>
            <a:ext cx="1447800" cy="365125"/>
          </a:xfrm>
          <a:prstGeom prst="rect">
            <a:avLst/>
          </a:prstGeom>
        </p:spPr>
        <p:txBody>
          <a:bodyPr vert="horz" lIns="91440" tIns="45720" rIns="91440" bIns="45720" rtlCol="0" anchor="t">
            <a:noAutofit/>
          </a:bodyPr>
          <a:lstStyle>
            <a:lvl1pPr algn="l" rtl="0">
              <a:defRPr sz="1000">
                <a:solidFill>
                  <a:srgbClr val="8A929D"/>
                </a:solidFill>
                <a:latin typeface="Arial" panose="020B0604020202020204" pitchFamily="34" charset="0"/>
                <a:cs typeface="Arial" panose="020B0604020202020204" pitchFamily="34" charset="0"/>
              </a:defRPr>
            </a:lvl1pPr>
          </a:lstStyle>
          <a:p>
            <a:fld id="{4B133909-1D8F-449A-8906-3D6F6DE4793A}" type="datetime4">
              <a:rPr lang="en-AU" smtClean="0"/>
              <a:pPr/>
              <a:t>14 January 2026</a:t>
            </a:fld>
            <a:endParaRPr lang="en-AU"/>
          </a:p>
        </p:txBody>
      </p:sp>
      <p:sp>
        <p:nvSpPr>
          <p:cNvPr id="6" name="Slide Number Placeholder 5"/>
          <p:cNvSpPr>
            <a:spLocks noGrp="1"/>
          </p:cNvSpPr>
          <p:nvPr>
            <p:ph type="sldNum" sz="quarter" idx="4"/>
          </p:nvPr>
        </p:nvSpPr>
        <p:spPr>
          <a:xfrm>
            <a:off x="10756899" y="6356352"/>
            <a:ext cx="596900" cy="365125"/>
          </a:xfrm>
          <a:prstGeom prst="rect">
            <a:avLst/>
          </a:prstGeom>
          <a:noFill/>
        </p:spPr>
        <p:txBody>
          <a:bodyPr vert="horz" lIns="91440" tIns="45720" rIns="91440" bIns="45720" rtlCol="0" anchor="t">
            <a:noAutofit/>
          </a:bodyPr>
          <a:lstStyle>
            <a:lvl1pPr algn="r" rtl="0">
              <a:defRPr sz="1000">
                <a:solidFill>
                  <a:schemeClr val="tx1">
                    <a:tint val="75000"/>
                  </a:schemeClr>
                </a:solidFill>
                <a:latin typeface="Arial" panose="020B0604020202020204" pitchFamily="34" charset="0"/>
                <a:cs typeface="Arial" panose="020B0604020202020204" pitchFamily="34" charset="0"/>
              </a:defRPr>
            </a:lvl1pPr>
          </a:lstStyle>
          <a:p>
            <a:fld id="{0B9B3241-FC00-4865-ADE9-D6E415C4EECC}" type="slidenum">
              <a:rPr lang="en-AU" smtClean="0"/>
              <a:pPr/>
              <a:t>‹#›</a:t>
            </a:fld>
            <a:endParaRPr lang="en-AU"/>
          </a:p>
        </p:txBody>
      </p:sp>
      <p:sp>
        <p:nvSpPr>
          <p:cNvPr id="155" name="Footer Placeholder 153">
            <a:extLst>
              <a:ext uri="{FF2B5EF4-FFF2-40B4-BE49-F238E27FC236}">
                <a16:creationId xmlns:a16="http://schemas.microsoft.com/office/drawing/2014/main" id="{92CDE195-2D83-B95C-281F-F67B36D6EC8F}"/>
              </a:ext>
            </a:extLst>
          </p:cNvPr>
          <p:cNvSpPr>
            <a:spLocks noGrp="1"/>
          </p:cNvSpPr>
          <p:nvPr>
            <p:ph type="ftr" sz="quarter" idx="3"/>
          </p:nvPr>
        </p:nvSpPr>
        <p:spPr>
          <a:xfrm>
            <a:off x="2445173" y="6356351"/>
            <a:ext cx="8188961" cy="365125"/>
          </a:xfrm>
          <a:prstGeom prst="rect">
            <a:avLst/>
          </a:prstGeom>
        </p:spPr>
        <p:txBody>
          <a:bodyPr vert="horz" lIns="91440" tIns="45720" rIns="91440" bIns="45720" rtlCol="0" anchor="t">
            <a:noAutofit/>
          </a:bodyPr>
          <a:lstStyle>
            <a:lvl1pPr marL="0" indent="0" algn="l" rtl="0">
              <a:buFont typeface="Arial" panose="020B0604020202020204" pitchFamily="34" charset="0"/>
              <a:buNone/>
              <a:defRPr sz="1000">
                <a:solidFill>
                  <a:schemeClr val="tx1">
                    <a:tint val="75000"/>
                  </a:schemeClr>
                </a:solidFill>
                <a:latin typeface="Arial" panose="020B0604020202020204" pitchFamily="34" charset="0"/>
                <a:cs typeface="Arial" panose="020B0604020202020204" pitchFamily="34" charset="0"/>
              </a:defRPr>
            </a:lvl1pPr>
          </a:lstStyle>
          <a:p>
            <a:r>
              <a:rPr lang="en-AU"/>
              <a:t>Enter text here</a:t>
            </a:r>
          </a:p>
        </p:txBody>
      </p:sp>
      <p:sp>
        <p:nvSpPr>
          <p:cNvPr id="8" name="TextBox 7">
            <a:extLst>
              <a:ext uri="{FF2B5EF4-FFF2-40B4-BE49-F238E27FC236}">
                <a16:creationId xmlns:a16="http://schemas.microsoft.com/office/drawing/2014/main" id="{30D35C1F-A5B8-04C3-AD24-71AAAE973A22}"/>
              </a:ext>
            </a:extLst>
          </p:cNvPr>
          <p:cNvSpPr txBox="1"/>
          <p:nvPr userDrawn="1">
            <p:extLst>
              <p:ext uri="{1162E1C5-73C7-4A58-AE30-91384D911F3F}">
                <p184:classification xmlns:p184="http://schemas.microsoft.com/office/powerpoint/2018/4/main" val="ftr"/>
              </p:ext>
            </p:extLst>
          </p:nvPr>
        </p:nvSpPr>
        <p:spPr>
          <a:xfrm>
            <a:off x="5784850" y="6703060"/>
            <a:ext cx="654050" cy="91440"/>
          </a:xfrm>
          <a:prstGeom prst="rect">
            <a:avLst/>
          </a:prstGeom>
        </p:spPr>
        <p:txBody>
          <a:bodyPr horzOverflow="overflow" lIns="0" tIns="0" rIns="0" bIns="0">
            <a:spAutoFit/>
          </a:bodyPr>
          <a:lstStyle/>
          <a:p>
            <a:pPr algn="l"/>
            <a:r>
              <a:rPr lang="en-US" sz="600">
                <a:solidFill>
                  <a:srgbClr val="000000">
                    <a:alpha val="50000"/>
                  </a:srgbClr>
                </a:solidFill>
                <a:latin typeface="Aptos" panose="020B0004020202020204" pitchFamily="34" charset="0"/>
              </a:rPr>
              <a:t>nbn-COMMERCIAL </a:t>
            </a:r>
          </a:p>
        </p:txBody>
      </p:sp>
    </p:spTree>
    <p:extLst>
      <p:ext uri="{BB962C8B-B14F-4D97-AF65-F5344CB8AC3E}">
        <p14:creationId xmlns:p14="http://schemas.microsoft.com/office/powerpoint/2010/main" val="42664978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hf hdr="0"/>
  <p:txStyles>
    <p:titleStyle>
      <a:lvl1pPr algn="l" defTabSz="914400" rtl="0" eaLnBrk="1" latinLnBrk="0" hangingPunct="1">
        <a:lnSpc>
          <a:spcPct val="90000"/>
        </a:lnSpc>
        <a:spcBef>
          <a:spcPct val="0"/>
        </a:spcBef>
        <a:buNone/>
        <a:defRPr sz="2400" b="1"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74.xml"/><Relationship Id="rId6" Type="http://schemas.openxmlformats.org/officeDocument/2006/relationships/image" Target="../media/image21.emf"/><Relationship Id="rId5" Type="http://schemas.openxmlformats.org/officeDocument/2006/relationships/oleObject" Target="../embeddings/oleObject42.bin"/><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svg"/></Relationships>
</file>

<file path=ppt/slides/_rels/slide10.xml.rels><?xml version="1.0" encoding="UTF-8" standalone="yes"?>
<Relationships xmlns="http://schemas.openxmlformats.org/package/2006/relationships"><Relationship Id="rId13" Type="http://schemas.openxmlformats.org/officeDocument/2006/relationships/tags" Target="../tags/tag207.xml"/><Relationship Id="rId18" Type="http://schemas.openxmlformats.org/officeDocument/2006/relationships/oleObject" Target="../embeddings/oleObject51.bin"/><Relationship Id="rId26" Type="http://schemas.openxmlformats.org/officeDocument/2006/relationships/chart" Target="../charts/chart52.xml"/><Relationship Id="rId21" Type="http://schemas.openxmlformats.org/officeDocument/2006/relationships/chart" Target="../charts/chart47.xml"/><Relationship Id="rId34" Type="http://schemas.openxmlformats.org/officeDocument/2006/relationships/chart" Target="../charts/chart60.xml"/><Relationship Id="rId7" Type="http://schemas.openxmlformats.org/officeDocument/2006/relationships/tags" Target="../tags/tag201.xml"/><Relationship Id="rId12" Type="http://schemas.openxmlformats.org/officeDocument/2006/relationships/tags" Target="../tags/tag206.xml"/><Relationship Id="rId17" Type="http://schemas.openxmlformats.org/officeDocument/2006/relationships/slideLayout" Target="../slideLayouts/slideLayout1.xml"/><Relationship Id="rId25" Type="http://schemas.openxmlformats.org/officeDocument/2006/relationships/chart" Target="../charts/chart51.xml"/><Relationship Id="rId33" Type="http://schemas.openxmlformats.org/officeDocument/2006/relationships/chart" Target="../charts/chart59.xml"/><Relationship Id="rId38" Type="http://schemas.openxmlformats.org/officeDocument/2006/relationships/image" Target="../media/image56.svg"/><Relationship Id="rId2" Type="http://schemas.openxmlformats.org/officeDocument/2006/relationships/tags" Target="../tags/tag196.xml"/><Relationship Id="rId16" Type="http://schemas.openxmlformats.org/officeDocument/2006/relationships/tags" Target="../tags/tag210.xml"/><Relationship Id="rId20" Type="http://schemas.openxmlformats.org/officeDocument/2006/relationships/chart" Target="../charts/chart46.xml"/><Relationship Id="rId29" Type="http://schemas.openxmlformats.org/officeDocument/2006/relationships/chart" Target="../charts/chart55.xml"/><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tags" Target="../tags/tag205.xml"/><Relationship Id="rId24" Type="http://schemas.openxmlformats.org/officeDocument/2006/relationships/chart" Target="../charts/chart50.xml"/><Relationship Id="rId32" Type="http://schemas.openxmlformats.org/officeDocument/2006/relationships/chart" Target="../charts/chart58.xml"/><Relationship Id="rId37" Type="http://schemas.openxmlformats.org/officeDocument/2006/relationships/image" Target="../media/image55.png"/><Relationship Id="rId5" Type="http://schemas.openxmlformats.org/officeDocument/2006/relationships/tags" Target="../tags/tag199.xml"/><Relationship Id="rId15" Type="http://schemas.openxmlformats.org/officeDocument/2006/relationships/tags" Target="../tags/tag209.xml"/><Relationship Id="rId23" Type="http://schemas.openxmlformats.org/officeDocument/2006/relationships/chart" Target="../charts/chart49.xml"/><Relationship Id="rId28" Type="http://schemas.openxmlformats.org/officeDocument/2006/relationships/chart" Target="../charts/chart54.xml"/><Relationship Id="rId36" Type="http://schemas.openxmlformats.org/officeDocument/2006/relationships/image" Target="../media/image48.svg"/><Relationship Id="rId10" Type="http://schemas.openxmlformats.org/officeDocument/2006/relationships/tags" Target="../tags/tag204.xml"/><Relationship Id="rId19" Type="http://schemas.openxmlformats.org/officeDocument/2006/relationships/image" Target="../media/image2.emf"/><Relationship Id="rId31" Type="http://schemas.openxmlformats.org/officeDocument/2006/relationships/chart" Target="../charts/chart57.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tags" Target="../tags/tag208.xml"/><Relationship Id="rId22" Type="http://schemas.openxmlformats.org/officeDocument/2006/relationships/chart" Target="../charts/chart48.xml"/><Relationship Id="rId27" Type="http://schemas.openxmlformats.org/officeDocument/2006/relationships/chart" Target="../charts/chart53.xml"/><Relationship Id="rId30" Type="http://schemas.openxmlformats.org/officeDocument/2006/relationships/chart" Target="../charts/chart56.xml"/><Relationship Id="rId35" Type="http://schemas.openxmlformats.org/officeDocument/2006/relationships/image" Target="../media/image47.png"/><Relationship Id="rId8" Type="http://schemas.openxmlformats.org/officeDocument/2006/relationships/tags" Target="../tags/tag202.xml"/><Relationship Id="rId3" Type="http://schemas.openxmlformats.org/officeDocument/2006/relationships/tags" Target="../tags/tag197.xml"/></Relationships>
</file>

<file path=ppt/slides/_rels/slide11.xml.rels><?xml version="1.0" encoding="UTF-8" standalone="yes"?>
<Relationships xmlns="http://schemas.openxmlformats.org/package/2006/relationships"><Relationship Id="rId13" Type="http://schemas.openxmlformats.org/officeDocument/2006/relationships/tags" Target="../tags/tag223.xml"/><Relationship Id="rId18" Type="http://schemas.openxmlformats.org/officeDocument/2006/relationships/tags" Target="../tags/tag228.xml"/><Relationship Id="rId26" Type="http://schemas.openxmlformats.org/officeDocument/2006/relationships/chart" Target="../charts/chart63.xml"/><Relationship Id="rId39" Type="http://schemas.openxmlformats.org/officeDocument/2006/relationships/chart" Target="../charts/chart76.xml"/><Relationship Id="rId21" Type="http://schemas.openxmlformats.org/officeDocument/2006/relationships/slideLayout" Target="../slideLayouts/slideLayout1.xml"/><Relationship Id="rId34" Type="http://schemas.openxmlformats.org/officeDocument/2006/relationships/chart" Target="../charts/chart71.xml"/><Relationship Id="rId42" Type="http://schemas.openxmlformats.org/officeDocument/2006/relationships/image" Target="../media/image58.svg"/><Relationship Id="rId7" Type="http://schemas.openxmlformats.org/officeDocument/2006/relationships/tags" Target="../tags/tag217.xml"/><Relationship Id="rId2" Type="http://schemas.openxmlformats.org/officeDocument/2006/relationships/tags" Target="../tags/tag212.xml"/><Relationship Id="rId16" Type="http://schemas.openxmlformats.org/officeDocument/2006/relationships/tags" Target="../tags/tag226.xml"/><Relationship Id="rId20" Type="http://schemas.openxmlformats.org/officeDocument/2006/relationships/tags" Target="../tags/tag230.xml"/><Relationship Id="rId29" Type="http://schemas.openxmlformats.org/officeDocument/2006/relationships/chart" Target="../charts/chart66.xml"/><Relationship Id="rId41" Type="http://schemas.openxmlformats.org/officeDocument/2006/relationships/image" Target="../media/image57.png"/><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tags" Target="../tags/tag221.xml"/><Relationship Id="rId24" Type="http://schemas.openxmlformats.org/officeDocument/2006/relationships/chart" Target="../charts/chart61.xml"/><Relationship Id="rId32" Type="http://schemas.openxmlformats.org/officeDocument/2006/relationships/chart" Target="../charts/chart69.xml"/><Relationship Id="rId37" Type="http://schemas.openxmlformats.org/officeDocument/2006/relationships/chart" Target="../charts/chart74.xml"/><Relationship Id="rId40" Type="http://schemas.openxmlformats.org/officeDocument/2006/relationships/chart" Target="../charts/chart77.xml"/><Relationship Id="rId5" Type="http://schemas.openxmlformats.org/officeDocument/2006/relationships/tags" Target="../tags/tag215.xml"/><Relationship Id="rId15" Type="http://schemas.openxmlformats.org/officeDocument/2006/relationships/tags" Target="../tags/tag225.xml"/><Relationship Id="rId23" Type="http://schemas.openxmlformats.org/officeDocument/2006/relationships/image" Target="../media/image2.emf"/><Relationship Id="rId28" Type="http://schemas.openxmlformats.org/officeDocument/2006/relationships/chart" Target="../charts/chart65.xml"/><Relationship Id="rId36" Type="http://schemas.openxmlformats.org/officeDocument/2006/relationships/chart" Target="../charts/chart73.xml"/><Relationship Id="rId10" Type="http://schemas.openxmlformats.org/officeDocument/2006/relationships/tags" Target="../tags/tag220.xml"/><Relationship Id="rId19" Type="http://schemas.openxmlformats.org/officeDocument/2006/relationships/tags" Target="../tags/tag229.xml"/><Relationship Id="rId31" Type="http://schemas.openxmlformats.org/officeDocument/2006/relationships/chart" Target="../charts/chart68.xml"/><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tags" Target="../tags/tag224.xml"/><Relationship Id="rId22" Type="http://schemas.openxmlformats.org/officeDocument/2006/relationships/oleObject" Target="../embeddings/oleObject52.bin"/><Relationship Id="rId27" Type="http://schemas.openxmlformats.org/officeDocument/2006/relationships/chart" Target="../charts/chart64.xml"/><Relationship Id="rId30" Type="http://schemas.openxmlformats.org/officeDocument/2006/relationships/chart" Target="../charts/chart67.xml"/><Relationship Id="rId35" Type="http://schemas.openxmlformats.org/officeDocument/2006/relationships/chart" Target="../charts/chart72.xml"/><Relationship Id="rId8" Type="http://schemas.openxmlformats.org/officeDocument/2006/relationships/tags" Target="../tags/tag218.xml"/><Relationship Id="rId3" Type="http://schemas.openxmlformats.org/officeDocument/2006/relationships/tags" Target="../tags/tag213.xml"/><Relationship Id="rId12" Type="http://schemas.openxmlformats.org/officeDocument/2006/relationships/tags" Target="../tags/tag222.xml"/><Relationship Id="rId17" Type="http://schemas.openxmlformats.org/officeDocument/2006/relationships/tags" Target="../tags/tag227.xml"/><Relationship Id="rId25" Type="http://schemas.openxmlformats.org/officeDocument/2006/relationships/chart" Target="../charts/chart62.xml"/><Relationship Id="rId33" Type="http://schemas.openxmlformats.org/officeDocument/2006/relationships/chart" Target="../charts/chart70.xml"/><Relationship Id="rId38" Type="http://schemas.openxmlformats.org/officeDocument/2006/relationships/chart" Target="../charts/chart75.xml"/></Relationships>
</file>

<file path=ppt/slides/_rels/slide12.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image" Target="../media/image32.png"/><Relationship Id="rId18" Type="http://schemas.openxmlformats.org/officeDocument/2006/relationships/chart" Target="../charts/chart81.xml"/><Relationship Id="rId3" Type="http://schemas.openxmlformats.org/officeDocument/2006/relationships/tags" Target="../tags/tag233.xml"/><Relationship Id="rId21" Type="http://schemas.openxmlformats.org/officeDocument/2006/relationships/chart" Target="../charts/chart84.xml"/><Relationship Id="rId7" Type="http://schemas.openxmlformats.org/officeDocument/2006/relationships/tags" Target="../tags/tag237.xml"/><Relationship Id="rId12" Type="http://schemas.openxmlformats.org/officeDocument/2006/relationships/image" Target="../media/image2.emf"/><Relationship Id="rId17" Type="http://schemas.openxmlformats.org/officeDocument/2006/relationships/chart" Target="../charts/chart80.xml"/><Relationship Id="rId2" Type="http://schemas.openxmlformats.org/officeDocument/2006/relationships/tags" Target="../tags/tag232.xml"/><Relationship Id="rId16" Type="http://schemas.openxmlformats.org/officeDocument/2006/relationships/chart" Target="../charts/chart79.xml"/><Relationship Id="rId20" Type="http://schemas.openxmlformats.org/officeDocument/2006/relationships/chart" Target="../charts/chart83.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oleObject" Target="../embeddings/oleObject53.bin"/><Relationship Id="rId5" Type="http://schemas.openxmlformats.org/officeDocument/2006/relationships/tags" Target="../tags/tag235.xml"/><Relationship Id="rId15" Type="http://schemas.openxmlformats.org/officeDocument/2006/relationships/chart" Target="../charts/chart78.xml"/><Relationship Id="rId10" Type="http://schemas.openxmlformats.org/officeDocument/2006/relationships/notesSlide" Target="../notesSlides/notesSlide7.xml"/><Relationship Id="rId19" Type="http://schemas.openxmlformats.org/officeDocument/2006/relationships/chart" Target="../charts/chart82.xml"/><Relationship Id="rId4" Type="http://schemas.openxmlformats.org/officeDocument/2006/relationships/tags" Target="../tags/tag234.xml"/><Relationship Id="rId9" Type="http://schemas.openxmlformats.org/officeDocument/2006/relationships/slideLayout" Target="../slideLayouts/slideLayout1.xml"/><Relationship Id="rId14" Type="http://schemas.openxmlformats.org/officeDocument/2006/relationships/image" Target="../media/image33.svg"/></Relationships>
</file>

<file path=ppt/slides/_rels/slide13.xml.rels><?xml version="1.0" encoding="UTF-8" standalone="yes"?>
<Relationships xmlns="http://schemas.openxmlformats.org/package/2006/relationships"><Relationship Id="rId13" Type="http://schemas.openxmlformats.org/officeDocument/2006/relationships/tags" Target="../tags/tag251.xml"/><Relationship Id="rId18" Type="http://schemas.openxmlformats.org/officeDocument/2006/relationships/tags" Target="../tags/tag256.xml"/><Relationship Id="rId26" Type="http://schemas.openxmlformats.org/officeDocument/2006/relationships/oleObject" Target="../embeddings/oleObject54.bin"/><Relationship Id="rId3" Type="http://schemas.openxmlformats.org/officeDocument/2006/relationships/tags" Target="../tags/tag241.xml"/><Relationship Id="rId21" Type="http://schemas.openxmlformats.org/officeDocument/2006/relationships/tags" Target="../tags/tag259.xml"/><Relationship Id="rId7" Type="http://schemas.openxmlformats.org/officeDocument/2006/relationships/tags" Target="../tags/tag245.xml"/><Relationship Id="rId12" Type="http://schemas.openxmlformats.org/officeDocument/2006/relationships/tags" Target="../tags/tag250.xml"/><Relationship Id="rId17" Type="http://schemas.openxmlformats.org/officeDocument/2006/relationships/tags" Target="../tags/tag255.xml"/><Relationship Id="rId25" Type="http://schemas.openxmlformats.org/officeDocument/2006/relationships/notesSlide" Target="../notesSlides/notesSlide8.xml"/><Relationship Id="rId33" Type="http://schemas.openxmlformats.org/officeDocument/2006/relationships/image" Target="../media/image62.jpeg"/><Relationship Id="rId2" Type="http://schemas.openxmlformats.org/officeDocument/2006/relationships/tags" Target="../tags/tag240.xml"/><Relationship Id="rId16" Type="http://schemas.openxmlformats.org/officeDocument/2006/relationships/tags" Target="../tags/tag254.xml"/><Relationship Id="rId20" Type="http://schemas.openxmlformats.org/officeDocument/2006/relationships/tags" Target="../tags/tag258.xml"/><Relationship Id="rId29" Type="http://schemas.openxmlformats.org/officeDocument/2006/relationships/image" Target="../media/image59.png"/><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24" Type="http://schemas.openxmlformats.org/officeDocument/2006/relationships/slideLayout" Target="../slideLayouts/slideLayout1.xml"/><Relationship Id="rId32" Type="http://schemas.microsoft.com/office/2007/relationships/hdphoto" Target="../media/hdphoto1.wdp"/><Relationship Id="rId5" Type="http://schemas.openxmlformats.org/officeDocument/2006/relationships/tags" Target="../tags/tag243.xml"/><Relationship Id="rId15" Type="http://schemas.openxmlformats.org/officeDocument/2006/relationships/tags" Target="../tags/tag253.xml"/><Relationship Id="rId23" Type="http://schemas.openxmlformats.org/officeDocument/2006/relationships/tags" Target="../tags/tag261.xml"/><Relationship Id="rId28" Type="http://schemas.openxmlformats.org/officeDocument/2006/relationships/chart" Target="../charts/chart85.xml"/><Relationship Id="rId10" Type="http://schemas.openxmlformats.org/officeDocument/2006/relationships/tags" Target="../tags/tag248.xml"/><Relationship Id="rId19" Type="http://schemas.openxmlformats.org/officeDocument/2006/relationships/tags" Target="../tags/tag257.xml"/><Relationship Id="rId31" Type="http://schemas.openxmlformats.org/officeDocument/2006/relationships/image" Target="../media/image61.png"/><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 Id="rId22" Type="http://schemas.openxmlformats.org/officeDocument/2006/relationships/tags" Target="../tags/tag260.xml"/><Relationship Id="rId27" Type="http://schemas.openxmlformats.org/officeDocument/2006/relationships/image" Target="../media/image21.emf"/><Relationship Id="rId30" Type="http://schemas.openxmlformats.org/officeDocument/2006/relationships/image" Target="../media/image60.svg"/><Relationship Id="rId8" Type="http://schemas.openxmlformats.org/officeDocument/2006/relationships/tags" Target="../tags/tag246.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24.svg"/><Relationship Id="rId2" Type="http://schemas.openxmlformats.org/officeDocument/2006/relationships/slideLayout" Target="../slideLayouts/slideLayout3.xml"/><Relationship Id="rId1" Type="http://schemas.openxmlformats.org/officeDocument/2006/relationships/tags" Target="../tags/tag262.xml"/><Relationship Id="rId6" Type="http://schemas.openxmlformats.org/officeDocument/2006/relationships/image" Target="../media/image23.png"/><Relationship Id="rId5" Type="http://schemas.openxmlformats.org/officeDocument/2006/relationships/image" Target="../media/image21.emf"/><Relationship Id="rId4" Type="http://schemas.openxmlformats.org/officeDocument/2006/relationships/oleObject" Target="../embeddings/oleObject55.bin"/></Relationships>
</file>

<file path=ppt/slides/_rels/slide15.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oleObject" Target="../embeddings/oleObject56.bin"/><Relationship Id="rId18" Type="http://schemas.openxmlformats.org/officeDocument/2006/relationships/chart" Target="../charts/chart89.xml"/><Relationship Id="rId3" Type="http://schemas.openxmlformats.org/officeDocument/2006/relationships/tags" Target="../tags/tag265.xml"/><Relationship Id="rId21" Type="http://schemas.openxmlformats.org/officeDocument/2006/relationships/image" Target="../media/image64.png"/><Relationship Id="rId7" Type="http://schemas.openxmlformats.org/officeDocument/2006/relationships/tags" Target="../tags/tag269.xml"/><Relationship Id="rId12" Type="http://schemas.openxmlformats.org/officeDocument/2006/relationships/slideLayout" Target="../slideLayouts/slideLayout1.xml"/><Relationship Id="rId17" Type="http://schemas.openxmlformats.org/officeDocument/2006/relationships/chart" Target="../charts/chart88.xml"/><Relationship Id="rId2" Type="http://schemas.openxmlformats.org/officeDocument/2006/relationships/tags" Target="../tags/tag264.xml"/><Relationship Id="rId16" Type="http://schemas.openxmlformats.org/officeDocument/2006/relationships/chart" Target="../charts/chart87.xml"/><Relationship Id="rId20" Type="http://schemas.openxmlformats.org/officeDocument/2006/relationships/chart" Target="../charts/chart91.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5" Type="http://schemas.openxmlformats.org/officeDocument/2006/relationships/tags" Target="../tags/tag267.xml"/><Relationship Id="rId15" Type="http://schemas.openxmlformats.org/officeDocument/2006/relationships/chart" Target="../charts/chart86.xml"/><Relationship Id="rId10" Type="http://schemas.openxmlformats.org/officeDocument/2006/relationships/tags" Target="../tags/tag272.xml"/><Relationship Id="rId19" Type="http://schemas.openxmlformats.org/officeDocument/2006/relationships/chart" Target="../charts/chart90.xml"/><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tags" Target="../tags/tag281.xml"/><Relationship Id="rId13" Type="http://schemas.openxmlformats.org/officeDocument/2006/relationships/oleObject" Target="../embeddings/oleObject57.bin"/><Relationship Id="rId18" Type="http://schemas.openxmlformats.org/officeDocument/2006/relationships/chart" Target="../charts/chart95.xml"/><Relationship Id="rId3" Type="http://schemas.openxmlformats.org/officeDocument/2006/relationships/tags" Target="../tags/tag276.xml"/><Relationship Id="rId21" Type="http://schemas.openxmlformats.org/officeDocument/2006/relationships/image" Target="../media/image65.png"/><Relationship Id="rId7" Type="http://schemas.openxmlformats.org/officeDocument/2006/relationships/tags" Target="../tags/tag280.xml"/><Relationship Id="rId12" Type="http://schemas.openxmlformats.org/officeDocument/2006/relationships/slideLayout" Target="../slideLayouts/slideLayout1.xml"/><Relationship Id="rId17" Type="http://schemas.openxmlformats.org/officeDocument/2006/relationships/chart" Target="../charts/chart94.xml"/><Relationship Id="rId2" Type="http://schemas.openxmlformats.org/officeDocument/2006/relationships/tags" Target="../tags/tag275.xml"/><Relationship Id="rId16" Type="http://schemas.openxmlformats.org/officeDocument/2006/relationships/chart" Target="../charts/chart93.xml"/><Relationship Id="rId20" Type="http://schemas.openxmlformats.org/officeDocument/2006/relationships/chart" Target="../charts/chart97.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tags" Target="../tags/tag284.xml"/><Relationship Id="rId5" Type="http://schemas.openxmlformats.org/officeDocument/2006/relationships/tags" Target="../tags/tag278.xml"/><Relationship Id="rId15" Type="http://schemas.openxmlformats.org/officeDocument/2006/relationships/chart" Target="../charts/chart92.xml"/><Relationship Id="rId10" Type="http://schemas.openxmlformats.org/officeDocument/2006/relationships/tags" Target="../tags/tag283.xml"/><Relationship Id="rId19" Type="http://schemas.openxmlformats.org/officeDocument/2006/relationships/chart" Target="../charts/chart96.xml"/><Relationship Id="rId4" Type="http://schemas.openxmlformats.org/officeDocument/2006/relationships/tags" Target="../tags/tag277.xml"/><Relationship Id="rId9" Type="http://schemas.openxmlformats.org/officeDocument/2006/relationships/tags" Target="../tags/tag282.xml"/><Relationship Id="rId14" Type="http://schemas.openxmlformats.org/officeDocument/2006/relationships/image" Target="../media/image2.emf"/></Relationships>
</file>

<file path=ppt/slides/_rels/slide17.xml.rels><?xml version="1.0" encoding="UTF-8" standalone="yes"?>
<Relationships xmlns="http://schemas.openxmlformats.org/package/2006/relationships"><Relationship Id="rId8" Type="http://schemas.openxmlformats.org/officeDocument/2006/relationships/tags" Target="../tags/tag292.xml"/><Relationship Id="rId13" Type="http://schemas.openxmlformats.org/officeDocument/2006/relationships/notesSlide" Target="../notesSlides/notesSlide9.xml"/><Relationship Id="rId18" Type="http://schemas.openxmlformats.org/officeDocument/2006/relationships/chart" Target="../charts/chart100.xml"/><Relationship Id="rId3" Type="http://schemas.openxmlformats.org/officeDocument/2006/relationships/tags" Target="../tags/tag287.xml"/><Relationship Id="rId21" Type="http://schemas.openxmlformats.org/officeDocument/2006/relationships/chart" Target="../charts/chart103.xml"/><Relationship Id="rId7" Type="http://schemas.openxmlformats.org/officeDocument/2006/relationships/tags" Target="../tags/tag291.xml"/><Relationship Id="rId12" Type="http://schemas.openxmlformats.org/officeDocument/2006/relationships/slideLayout" Target="../slideLayouts/slideLayout1.xml"/><Relationship Id="rId17" Type="http://schemas.openxmlformats.org/officeDocument/2006/relationships/chart" Target="../charts/chart99.xml"/><Relationship Id="rId2" Type="http://schemas.openxmlformats.org/officeDocument/2006/relationships/tags" Target="../tags/tag286.xml"/><Relationship Id="rId16" Type="http://schemas.openxmlformats.org/officeDocument/2006/relationships/chart" Target="../charts/chart98.xml"/><Relationship Id="rId20" Type="http://schemas.openxmlformats.org/officeDocument/2006/relationships/chart" Target="../charts/chart102.xml"/><Relationship Id="rId1" Type="http://schemas.openxmlformats.org/officeDocument/2006/relationships/tags" Target="../tags/tag285.xml"/><Relationship Id="rId6" Type="http://schemas.openxmlformats.org/officeDocument/2006/relationships/tags" Target="../tags/tag290.xml"/><Relationship Id="rId11" Type="http://schemas.openxmlformats.org/officeDocument/2006/relationships/tags" Target="../tags/tag295.xml"/><Relationship Id="rId5" Type="http://schemas.openxmlformats.org/officeDocument/2006/relationships/tags" Target="../tags/tag289.xml"/><Relationship Id="rId15" Type="http://schemas.openxmlformats.org/officeDocument/2006/relationships/image" Target="../media/image2.emf"/><Relationship Id="rId10" Type="http://schemas.openxmlformats.org/officeDocument/2006/relationships/tags" Target="../tags/tag294.xml"/><Relationship Id="rId19" Type="http://schemas.openxmlformats.org/officeDocument/2006/relationships/chart" Target="../charts/chart101.xml"/><Relationship Id="rId4" Type="http://schemas.openxmlformats.org/officeDocument/2006/relationships/tags" Target="../tags/tag288.xml"/><Relationship Id="rId9" Type="http://schemas.openxmlformats.org/officeDocument/2006/relationships/tags" Target="../tags/tag293.xml"/><Relationship Id="rId14" Type="http://schemas.openxmlformats.org/officeDocument/2006/relationships/oleObject" Target="../embeddings/oleObject58.bin"/><Relationship Id="rId22"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24.svg"/><Relationship Id="rId2" Type="http://schemas.openxmlformats.org/officeDocument/2006/relationships/slideLayout" Target="../slideLayouts/slideLayout3.xml"/><Relationship Id="rId1" Type="http://schemas.openxmlformats.org/officeDocument/2006/relationships/tags" Target="../tags/tag296.xml"/><Relationship Id="rId6" Type="http://schemas.openxmlformats.org/officeDocument/2006/relationships/image" Target="../media/image23.png"/><Relationship Id="rId5" Type="http://schemas.openxmlformats.org/officeDocument/2006/relationships/image" Target="../media/image21.emf"/><Relationship Id="rId4" Type="http://schemas.openxmlformats.org/officeDocument/2006/relationships/oleObject" Target="../embeddings/oleObject5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2.svg"/><Relationship Id="rId2" Type="http://schemas.openxmlformats.org/officeDocument/2006/relationships/slideLayout" Target="../slideLayouts/slideLayout1.xml"/><Relationship Id="rId1" Type="http://schemas.openxmlformats.org/officeDocument/2006/relationships/tags" Target="../tags/tag297.xml"/><Relationship Id="rId6" Type="http://schemas.openxmlformats.org/officeDocument/2006/relationships/image" Target="../media/image51.png"/><Relationship Id="rId5" Type="http://schemas.openxmlformats.org/officeDocument/2006/relationships/image" Target="../media/image2.emf"/><Relationship Id="rId4" Type="http://schemas.openxmlformats.org/officeDocument/2006/relationships/oleObject" Target="../embeddings/oleObject60.bin"/></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75.xml"/><Relationship Id="rId6" Type="http://schemas.openxmlformats.org/officeDocument/2006/relationships/image" Target="../media/image21.emf"/><Relationship Id="rId11" Type="http://schemas.openxmlformats.org/officeDocument/2006/relationships/image" Target="../media/image29.png"/><Relationship Id="rId5" Type="http://schemas.openxmlformats.org/officeDocument/2006/relationships/oleObject" Target="../embeddings/oleObject43.bin"/><Relationship Id="rId10" Type="http://schemas.openxmlformats.org/officeDocument/2006/relationships/image" Target="../media/image28.png"/><Relationship Id="rId4" Type="http://schemas.openxmlformats.org/officeDocument/2006/relationships/image" Target="../media/image26.jpe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13" Type="http://schemas.openxmlformats.org/officeDocument/2006/relationships/tags" Target="../tags/tag310.xml"/><Relationship Id="rId18" Type="http://schemas.openxmlformats.org/officeDocument/2006/relationships/tags" Target="../tags/tag315.xml"/><Relationship Id="rId26" Type="http://schemas.openxmlformats.org/officeDocument/2006/relationships/tags" Target="../tags/tag323.xml"/><Relationship Id="rId39" Type="http://schemas.openxmlformats.org/officeDocument/2006/relationships/chart" Target="../charts/chart105.xml"/><Relationship Id="rId21" Type="http://schemas.openxmlformats.org/officeDocument/2006/relationships/tags" Target="../tags/tag318.xml"/><Relationship Id="rId34" Type="http://schemas.openxmlformats.org/officeDocument/2006/relationships/oleObject" Target="../embeddings/oleObject61.bin"/><Relationship Id="rId7" Type="http://schemas.openxmlformats.org/officeDocument/2006/relationships/tags" Target="../tags/tag304.xml"/><Relationship Id="rId12" Type="http://schemas.openxmlformats.org/officeDocument/2006/relationships/tags" Target="../tags/tag309.xml"/><Relationship Id="rId17" Type="http://schemas.openxmlformats.org/officeDocument/2006/relationships/tags" Target="../tags/tag314.xml"/><Relationship Id="rId25" Type="http://schemas.openxmlformats.org/officeDocument/2006/relationships/tags" Target="../tags/tag322.xml"/><Relationship Id="rId33" Type="http://schemas.openxmlformats.org/officeDocument/2006/relationships/slideLayout" Target="../slideLayouts/slideLayout1.xml"/><Relationship Id="rId38" Type="http://schemas.openxmlformats.org/officeDocument/2006/relationships/chart" Target="../charts/chart104.xml"/><Relationship Id="rId2" Type="http://schemas.openxmlformats.org/officeDocument/2006/relationships/tags" Target="../tags/tag299.xml"/><Relationship Id="rId16" Type="http://schemas.openxmlformats.org/officeDocument/2006/relationships/tags" Target="../tags/tag313.xml"/><Relationship Id="rId20" Type="http://schemas.openxmlformats.org/officeDocument/2006/relationships/tags" Target="../tags/tag317.xml"/><Relationship Id="rId29" Type="http://schemas.openxmlformats.org/officeDocument/2006/relationships/tags" Target="../tags/tag326.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tags" Target="../tags/tag308.xml"/><Relationship Id="rId24" Type="http://schemas.openxmlformats.org/officeDocument/2006/relationships/tags" Target="../tags/tag321.xml"/><Relationship Id="rId32" Type="http://schemas.openxmlformats.org/officeDocument/2006/relationships/tags" Target="../tags/tag329.xml"/><Relationship Id="rId37" Type="http://schemas.openxmlformats.org/officeDocument/2006/relationships/image" Target="../media/image33.svg"/><Relationship Id="rId40" Type="http://schemas.openxmlformats.org/officeDocument/2006/relationships/chart" Target="../charts/chart106.xml"/><Relationship Id="rId5" Type="http://schemas.openxmlformats.org/officeDocument/2006/relationships/tags" Target="../tags/tag302.xml"/><Relationship Id="rId15" Type="http://schemas.openxmlformats.org/officeDocument/2006/relationships/tags" Target="../tags/tag312.xml"/><Relationship Id="rId23" Type="http://schemas.openxmlformats.org/officeDocument/2006/relationships/tags" Target="../tags/tag320.xml"/><Relationship Id="rId28" Type="http://schemas.openxmlformats.org/officeDocument/2006/relationships/tags" Target="../tags/tag325.xml"/><Relationship Id="rId36" Type="http://schemas.openxmlformats.org/officeDocument/2006/relationships/image" Target="../media/image32.png"/><Relationship Id="rId10" Type="http://schemas.openxmlformats.org/officeDocument/2006/relationships/tags" Target="../tags/tag307.xml"/><Relationship Id="rId19" Type="http://schemas.openxmlformats.org/officeDocument/2006/relationships/tags" Target="../tags/tag316.xml"/><Relationship Id="rId31" Type="http://schemas.openxmlformats.org/officeDocument/2006/relationships/tags" Target="../tags/tag328.xml"/><Relationship Id="rId4" Type="http://schemas.openxmlformats.org/officeDocument/2006/relationships/tags" Target="../tags/tag301.xml"/><Relationship Id="rId9" Type="http://schemas.openxmlformats.org/officeDocument/2006/relationships/tags" Target="../tags/tag306.xml"/><Relationship Id="rId14" Type="http://schemas.openxmlformats.org/officeDocument/2006/relationships/tags" Target="../tags/tag311.xml"/><Relationship Id="rId22" Type="http://schemas.openxmlformats.org/officeDocument/2006/relationships/tags" Target="../tags/tag319.xml"/><Relationship Id="rId27" Type="http://schemas.openxmlformats.org/officeDocument/2006/relationships/tags" Target="../tags/tag324.xml"/><Relationship Id="rId30" Type="http://schemas.openxmlformats.org/officeDocument/2006/relationships/tags" Target="../tags/tag327.xml"/><Relationship Id="rId35" Type="http://schemas.openxmlformats.org/officeDocument/2006/relationships/image" Target="../media/image21.emf"/><Relationship Id="rId8" Type="http://schemas.openxmlformats.org/officeDocument/2006/relationships/tags" Target="../tags/tag305.xml"/><Relationship Id="rId3" Type="http://schemas.openxmlformats.org/officeDocument/2006/relationships/tags" Target="../tags/tag300.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1.xml"/><Relationship Id="rId7" Type="http://schemas.openxmlformats.org/officeDocument/2006/relationships/image" Target="../media/image24.svg"/><Relationship Id="rId2" Type="http://schemas.openxmlformats.org/officeDocument/2006/relationships/slideLayout" Target="../slideLayouts/slideLayout3.xml"/><Relationship Id="rId1" Type="http://schemas.openxmlformats.org/officeDocument/2006/relationships/tags" Target="../tags/tag330.xml"/><Relationship Id="rId6" Type="http://schemas.openxmlformats.org/officeDocument/2006/relationships/image" Target="../media/image23.png"/><Relationship Id="rId5" Type="http://schemas.openxmlformats.org/officeDocument/2006/relationships/image" Target="../media/image21.emf"/><Relationship Id="rId10" Type="http://schemas.openxmlformats.org/officeDocument/2006/relationships/image" Target="../media/image70.jpeg"/><Relationship Id="rId4" Type="http://schemas.openxmlformats.org/officeDocument/2006/relationships/oleObject" Target="../embeddings/oleObject62.bin"/><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tags" Target="../tags/tag77.xml"/><Relationship Id="rId16" Type="http://schemas.openxmlformats.org/officeDocument/2006/relationships/image" Target="../media/image39.svg"/><Relationship Id="rId1" Type="http://schemas.openxmlformats.org/officeDocument/2006/relationships/tags" Target="../tags/tag76.xml"/><Relationship Id="rId6" Type="http://schemas.openxmlformats.org/officeDocument/2006/relationships/chart" Target="../charts/chart3.xml"/><Relationship Id="rId11" Type="http://schemas.openxmlformats.org/officeDocument/2006/relationships/image" Target="../media/image34.png"/><Relationship Id="rId5" Type="http://schemas.openxmlformats.org/officeDocument/2006/relationships/image" Target="../media/image2.emf"/><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oleObject" Target="../embeddings/oleObject44.bin"/><Relationship Id="rId9" Type="http://schemas.openxmlformats.org/officeDocument/2006/relationships/image" Target="../media/image32.png"/><Relationship Id="rId1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5.bin"/><Relationship Id="rId7" Type="http://schemas.openxmlformats.org/officeDocument/2006/relationships/image" Target="../media/image24.svg"/><Relationship Id="rId2" Type="http://schemas.openxmlformats.org/officeDocument/2006/relationships/slideLayout" Target="../slideLayouts/slideLayout3.xml"/><Relationship Id="rId1" Type="http://schemas.openxmlformats.org/officeDocument/2006/relationships/tags" Target="../tags/tag78.xml"/><Relationship Id="rId6" Type="http://schemas.openxmlformats.org/officeDocument/2006/relationships/image" Target="../media/image23.png"/><Relationship Id="rId5" Type="http://schemas.openxmlformats.org/officeDocument/2006/relationships/image" Target="../media/image40.jpeg"/><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oleObject" Target="../embeddings/oleObject46.bin"/><Relationship Id="rId39" Type="http://schemas.openxmlformats.org/officeDocument/2006/relationships/chart" Target="../charts/chart5.xml"/><Relationship Id="rId21" Type="http://schemas.openxmlformats.org/officeDocument/2006/relationships/tags" Target="../tags/tag99.xml"/><Relationship Id="rId34" Type="http://schemas.openxmlformats.org/officeDocument/2006/relationships/image" Target="../media/image47.png"/><Relationship Id="rId42" Type="http://schemas.openxmlformats.org/officeDocument/2006/relationships/chart" Target="../charts/chart8.xml"/><Relationship Id="rId7" Type="http://schemas.openxmlformats.org/officeDocument/2006/relationships/tags" Target="../tags/tag85.xml"/><Relationship Id="rId2" Type="http://schemas.openxmlformats.org/officeDocument/2006/relationships/tags" Target="../tags/tag80.xml"/><Relationship Id="rId16" Type="http://schemas.openxmlformats.org/officeDocument/2006/relationships/tags" Target="../tags/tag94.xml"/><Relationship Id="rId20" Type="http://schemas.openxmlformats.org/officeDocument/2006/relationships/tags" Target="../tags/tag98.xml"/><Relationship Id="rId29" Type="http://schemas.openxmlformats.org/officeDocument/2006/relationships/image" Target="../media/image42.svg"/><Relationship Id="rId41" Type="http://schemas.openxmlformats.org/officeDocument/2006/relationships/chart" Target="../charts/chart7.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slideLayout" Target="../slideLayouts/slideLayout13.xml"/><Relationship Id="rId32" Type="http://schemas.openxmlformats.org/officeDocument/2006/relationships/image" Target="../media/image45.png"/><Relationship Id="rId37" Type="http://schemas.openxmlformats.org/officeDocument/2006/relationships/image" Target="../media/image50.svg"/><Relationship Id="rId40" Type="http://schemas.openxmlformats.org/officeDocument/2006/relationships/chart" Target="../charts/chart6.xml"/><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tags" Target="../tags/tag88.xml"/><Relationship Id="rId19" Type="http://schemas.openxmlformats.org/officeDocument/2006/relationships/tags" Target="../tags/tag97.xml"/><Relationship Id="rId31" Type="http://schemas.openxmlformats.org/officeDocument/2006/relationships/image" Target="../media/image44.svg"/><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 Id="rId27" Type="http://schemas.openxmlformats.org/officeDocument/2006/relationships/image" Target="../media/image2.emf"/><Relationship Id="rId30" Type="http://schemas.openxmlformats.org/officeDocument/2006/relationships/image" Target="../media/image43.png"/><Relationship Id="rId35" Type="http://schemas.openxmlformats.org/officeDocument/2006/relationships/image" Target="../media/image48.svg"/><Relationship Id="rId43" Type="http://schemas.openxmlformats.org/officeDocument/2006/relationships/chart" Target="../charts/chart9.xml"/><Relationship Id="rId8" Type="http://schemas.openxmlformats.org/officeDocument/2006/relationships/tags" Target="../tags/tag86.xml"/><Relationship Id="rId3" Type="http://schemas.openxmlformats.org/officeDocument/2006/relationships/tags" Target="../tags/tag81.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notesSlide" Target="../notesSlides/notesSlide3.xml"/><Relationship Id="rId33" Type="http://schemas.openxmlformats.org/officeDocument/2006/relationships/image" Target="../media/image46.svg"/><Relationship Id="rId38" Type="http://schemas.openxmlformats.org/officeDocument/2006/relationships/chart" Target="../charts/chart4.xml"/></Relationships>
</file>

<file path=ppt/slides/_rels/slide6.xml.rels><?xml version="1.0" encoding="UTF-8" standalone="yes"?>
<Relationships xmlns="http://schemas.openxmlformats.org/package/2006/relationships"><Relationship Id="rId13" Type="http://schemas.openxmlformats.org/officeDocument/2006/relationships/tags" Target="../tags/tag114.xml"/><Relationship Id="rId18" Type="http://schemas.openxmlformats.org/officeDocument/2006/relationships/tags" Target="../tags/tag119.xml"/><Relationship Id="rId26" Type="http://schemas.openxmlformats.org/officeDocument/2006/relationships/tags" Target="../tags/tag127.xml"/><Relationship Id="rId39" Type="http://schemas.openxmlformats.org/officeDocument/2006/relationships/image" Target="../media/image52.svg"/><Relationship Id="rId21" Type="http://schemas.openxmlformats.org/officeDocument/2006/relationships/tags" Target="../tags/tag122.xml"/><Relationship Id="rId34" Type="http://schemas.openxmlformats.org/officeDocument/2006/relationships/oleObject" Target="../embeddings/oleObject47.bin"/><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tags" Target="../tags/tag118.xml"/><Relationship Id="rId25" Type="http://schemas.openxmlformats.org/officeDocument/2006/relationships/tags" Target="../tags/tag126.xml"/><Relationship Id="rId33" Type="http://schemas.openxmlformats.org/officeDocument/2006/relationships/notesSlide" Target="../notesSlides/notesSlide4.xml"/><Relationship Id="rId38" Type="http://schemas.openxmlformats.org/officeDocument/2006/relationships/image" Target="../media/image51.png"/><Relationship Id="rId2" Type="http://schemas.openxmlformats.org/officeDocument/2006/relationships/tags" Target="../tags/tag103.xml"/><Relationship Id="rId16" Type="http://schemas.openxmlformats.org/officeDocument/2006/relationships/tags" Target="../tags/tag117.xml"/><Relationship Id="rId20" Type="http://schemas.openxmlformats.org/officeDocument/2006/relationships/tags" Target="../tags/tag121.xml"/><Relationship Id="rId29" Type="http://schemas.openxmlformats.org/officeDocument/2006/relationships/tags" Target="../tags/tag130.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24" Type="http://schemas.openxmlformats.org/officeDocument/2006/relationships/tags" Target="../tags/tag125.xml"/><Relationship Id="rId32" Type="http://schemas.openxmlformats.org/officeDocument/2006/relationships/slideLayout" Target="../slideLayouts/slideLayout1.xml"/><Relationship Id="rId37" Type="http://schemas.openxmlformats.org/officeDocument/2006/relationships/chart" Target="../charts/chart11.xml"/><Relationship Id="rId5" Type="http://schemas.openxmlformats.org/officeDocument/2006/relationships/tags" Target="../tags/tag106.xml"/><Relationship Id="rId15" Type="http://schemas.openxmlformats.org/officeDocument/2006/relationships/tags" Target="../tags/tag116.xml"/><Relationship Id="rId23" Type="http://schemas.openxmlformats.org/officeDocument/2006/relationships/tags" Target="../tags/tag124.xml"/><Relationship Id="rId28" Type="http://schemas.openxmlformats.org/officeDocument/2006/relationships/tags" Target="../tags/tag129.xml"/><Relationship Id="rId36" Type="http://schemas.openxmlformats.org/officeDocument/2006/relationships/chart" Target="../charts/chart10.xml"/><Relationship Id="rId10" Type="http://schemas.openxmlformats.org/officeDocument/2006/relationships/tags" Target="../tags/tag111.xml"/><Relationship Id="rId19" Type="http://schemas.openxmlformats.org/officeDocument/2006/relationships/tags" Target="../tags/tag120.xml"/><Relationship Id="rId31" Type="http://schemas.openxmlformats.org/officeDocument/2006/relationships/tags" Target="../tags/tag132.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 Id="rId22" Type="http://schemas.openxmlformats.org/officeDocument/2006/relationships/tags" Target="../tags/tag123.xml"/><Relationship Id="rId27" Type="http://schemas.openxmlformats.org/officeDocument/2006/relationships/tags" Target="../tags/tag128.xml"/><Relationship Id="rId30" Type="http://schemas.openxmlformats.org/officeDocument/2006/relationships/tags" Target="../tags/tag131.xml"/><Relationship Id="rId35" Type="http://schemas.openxmlformats.org/officeDocument/2006/relationships/image" Target="../media/image2.emf"/><Relationship Id="rId8" Type="http://schemas.openxmlformats.org/officeDocument/2006/relationships/tags" Target="../tags/tag109.xml"/><Relationship Id="rId3" Type="http://schemas.openxmlformats.org/officeDocument/2006/relationships/tags" Target="../tags/tag104.xml"/></Relationships>
</file>

<file path=ppt/slides/_rels/slide7.xml.rels><?xml version="1.0" encoding="UTF-8" standalone="yes"?>
<Relationships xmlns="http://schemas.openxmlformats.org/package/2006/relationships"><Relationship Id="rId13" Type="http://schemas.openxmlformats.org/officeDocument/2006/relationships/tags" Target="../tags/tag145.xml"/><Relationship Id="rId18" Type="http://schemas.openxmlformats.org/officeDocument/2006/relationships/tags" Target="../tags/tag150.xml"/><Relationship Id="rId26" Type="http://schemas.openxmlformats.org/officeDocument/2006/relationships/tags" Target="../tags/tag158.xml"/><Relationship Id="rId39" Type="http://schemas.openxmlformats.org/officeDocument/2006/relationships/image" Target="../media/image34.png"/><Relationship Id="rId21" Type="http://schemas.openxmlformats.org/officeDocument/2006/relationships/tags" Target="../tags/tag153.xml"/><Relationship Id="rId34" Type="http://schemas.openxmlformats.org/officeDocument/2006/relationships/chart" Target="../charts/chart13.xml"/><Relationship Id="rId42" Type="http://schemas.openxmlformats.org/officeDocument/2006/relationships/image" Target="../media/image37.svg"/><Relationship Id="rId7" Type="http://schemas.openxmlformats.org/officeDocument/2006/relationships/tags" Target="../tags/tag139.xml"/><Relationship Id="rId2" Type="http://schemas.openxmlformats.org/officeDocument/2006/relationships/tags" Target="../tags/tag134.xml"/><Relationship Id="rId16" Type="http://schemas.openxmlformats.org/officeDocument/2006/relationships/tags" Target="../tags/tag148.xml"/><Relationship Id="rId29" Type="http://schemas.openxmlformats.org/officeDocument/2006/relationships/tags" Target="../tags/tag161.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24" Type="http://schemas.openxmlformats.org/officeDocument/2006/relationships/tags" Target="../tags/tag156.xml"/><Relationship Id="rId32" Type="http://schemas.openxmlformats.org/officeDocument/2006/relationships/image" Target="../media/image2.emf"/><Relationship Id="rId37" Type="http://schemas.openxmlformats.org/officeDocument/2006/relationships/image" Target="../media/image53.png"/><Relationship Id="rId40" Type="http://schemas.openxmlformats.org/officeDocument/2006/relationships/image" Target="../media/image35.svg"/><Relationship Id="rId45" Type="http://schemas.openxmlformats.org/officeDocument/2006/relationships/image" Target="../media/image51.png"/><Relationship Id="rId5" Type="http://schemas.openxmlformats.org/officeDocument/2006/relationships/tags" Target="../tags/tag137.xml"/><Relationship Id="rId15" Type="http://schemas.openxmlformats.org/officeDocument/2006/relationships/tags" Target="../tags/tag147.xml"/><Relationship Id="rId23" Type="http://schemas.openxmlformats.org/officeDocument/2006/relationships/tags" Target="../tags/tag155.xml"/><Relationship Id="rId28" Type="http://schemas.openxmlformats.org/officeDocument/2006/relationships/tags" Target="../tags/tag160.xml"/><Relationship Id="rId36" Type="http://schemas.openxmlformats.org/officeDocument/2006/relationships/chart" Target="../charts/chart15.xml"/><Relationship Id="rId10" Type="http://schemas.openxmlformats.org/officeDocument/2006/relationships/tags" Target="../tags/tag142.xml"/><Relationship Id="rId19" Type="http://schemas.openxmlformats.org/officeDocument/2006/relationships/tags" Target="../tags/tag151.xml"/><Relationship Id="rId31" Type="http://schemas.openxmlformats.org/officeDocument/2006/relationships/oleObject" Target="../embeddings/oleObject48.bin"/><Relationship Id="rId44" Type="http://schemas.openxmlformats.org/officeDocument/2006/relationships/image" Target="../media/image39.svg"/><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tags" Target="../tags/tag154.xml"/><Relationship Id="rId27" Type="http://schemas.openxmlformats.org/officeDocument/2006/relationships/tags" Target="../tags/tag159.xml"/><Relationship Id="rId30" Type="http://schemas.openxmlformats.org/officeDocument/2006/relationships/slideLayout" Target="../slideLayouts/slideLayout1.xml"/><Relationship Id="rId35" Type="http://schemas.openxmlformats.org/officeDocument/2006/relationships/chart" Target="../charts/chart14.xml"/><Relationship Id="rId43" Type="http://schemas.openxmlformats.org/officeDocument/2006/relationships/image" Target="../media/image38.png"/><Relationship Id="rId8" Type="http://schemas.openxmlformats.org/officeDocument/2006/relationships/tags" Target="../tags/tag140.xml"/><Relationship Id="rId3" Type="http://schemas.openxmlformats.org/officeDocument/2006/relationships/tags" Target="../tags/tag135.xml"/><Relationship Id="rId12" Type="http://schemas.openxmlformats.org/officeDocument/2006/relationships/tags" Target="../tags/tag144.xml"/><Relationship Id="rId17" Type="http://schemas.openxmlformats.org/officeDocument/2006/relationships/tags" Target="../tags/tag149.xml"/><Relationship Id="rId25" Type="http://schemas.openxmlformats.org/officeDocument/2006/relationships/tags" Target="../tags/tag157.xml"/><Relationship Id="rId33" Type="http://schemas.openxmlformats.org/officeDocument/2006/relationships/chart" Target="../charts/chart12.xml"/><Relationship Id="rId38" Type="http://schemas.openxmlformats.org/officeDocument/2006/relationships/image" Target="../media/image54.svg"/><Relationship Id="rId46" Type="http://schemas.openxmlformats.org/officeDocument/2006/relationships/image" Target="../media/image52.svg"/><Relationship Id="rId20" Type="http://schemas.openxmlformats.org/officeDocument/2006/relationships/tags" Target="../tags/tag152.xml"/><Relationship Id="rId41" Type="http://schemas.openxmlformats.org/officeDocument/2006/relationships/image" Target="../media/image36.png"/></Relationships>
</file>

<file path=ppt/slides/_rels/slide8.xml.rels><?xml version="1.0" encoding="UTF-8" standalone="yes"?>
<Relationships xmlns="http://schemas.openxmlformats.org/package/2006/relationships"><Relationship Id="rId13" Type="http://schemas.openxmlformats.org/officeDocument/2006/relationships/tags" Target="../tags/tag174.xml"/><Relationship Id="rId18" Type="http://schemas.openxmlformats.org/officeDocument/2006/relationships/slideLayout" Target="../slideLayouts/slideLayout1.xml"/><Relationship Id="rId26" Type="http://schemas.openxmlformats.org/officeDocument/2006/relationships/image" Target="../media/image53.png"/><Relationship Id="rId21" Type="http://schemas.openxmlformats.org/officeDocument/2006/relationships/image" Target="../media/image2.emf"/><Relationship Id="rId34" Type="http://schemas.openxmlformats.org/officeDocument/2006/relationships/chart" Target="../charts/chart26.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chart" Target="../charts/chart19.xml"/><Relationship Id="rId33" Type="http://schemas.openxmlformats.org/officeDocument/2006/relationships/chart" Target="../charts/chart25.xml"/><Relationship Id="rId38" Type="http://schemas.openxmlformats.org/officeDocument/2006/relationships/chart" Target="../charts/chart30.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oleObject" Target="../embeddings/oleObject49.bin"/><Relationship Id="rId29" Type="http://schemas.openxmlformats.org/officeDocument/2006/relationships/chart" Target="../charts/chart21.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chart" Target="../charts/chart18.xml"/><Relationship Id="rId32" Type="http://schemas.openxmlformats.org/officeDocument/2006/relationships/chart" Target="../charts/chart24.xml"/><Relationship Id="rId37" Type="http://schemas.openxmlformats.org/officeDocument/2006/relationships/chart" Target="../charts/chart29.xml"/><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chart" Target="../charts/chart17.xml"/><Relationship Id="rId28" Type="http://schemas.openxmlformats.org/officeDocument/2006/relationships/chart" Target="../charts/chart20.xml"/><Relationship Id="rId36" Type="http://schemas.openxmlformats.org/officeDocument/2006/relationships/chart" Target="../charts/chart28.xml"/><Relationship Id="rId10" Type="http://schemas.openxmlformats.org/officeDocument/2006/relationships/tags" Target="../tags/tag171.xml"/><Relationship Id="rId19" Type="http://schemas.openxmlformats.org/officeDocument/2006/relationships/notesSlide" Target="../notesSlides/notesSlide5.xml"/><Relationship Id="rId31" Type="http://schemas.openxmlformats.org/officeDocument/2006/relationships/chart" Target="../charts/chart23.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chart" Target="../charts/chart16.xml"/><Relationship Id="rId27" Type="http://schemas.openxmlformats.org/officeDocument/2006/relationships/image" Target="../media/image54.svg"/><Relationship Id="rId30" Type="http://schemas.openxmlformats.org/officeDocument/2006/relationships/chart" Target="../charts/chart22.xml"/><Relationship Id="rId35" Type="http://schemas.openxmlformats.org/officeDocument/2006/relationships/chart" Target="../charts/chart27.xml"/><Relationship Id="rId8" Type="http://schemas.openxmlformats.org/officeDocument/2006/relationships/tags" Target="../tags/tag169.xml"/><Relationship Id="rId3" Type="http://schemas.openxmlformats.org/officeDocument/2006/relationships/tags" Target="../tags/tag164.xml"/></Relationships>
</file>

<file path=ppt/slides/_rels/slide9.xml.rels><?xml version="1.0" encoding="UTF-8" standalone="yes"?>
<Relationships xmlns="http://schemas.openxmlformats.org/package/2006/relationships"><Relationship Id="rId13" Type="http://schemas.openxmlformats.org/officeDocument/2006/relationships/tags" Target="../tags/tag191.xml"/><Relationship Id="rId18" Type="http://schemas.openxmlformats.org/officeDocument/2006/relationships/notesSlide" Target="../notesSlides/notesSlide6.xml"/><Relationship Id="rId26" Type="http://schemas.openxmlformats.org/officeDocument/2006/relationships/chart" Target="../charts/chart36.xml"/><Relationship Id="rId21" Type="http://schemas.openxmlformats.org/officeDocument/2006/relationships/chart" Target="../charts/chart31.xml"/><Relationship Id="rId34" Type="http://schemas.openxmlformats.org/officeDocument/2006/relationships/chart" Target="../charts/chart44.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slideLayout" Target="../slideLayouts/slideLayout1.xml"/><Relationship Id="rId25" Type="http://schemas.openxmlformats.org/officeDocument/2006/relationships/chart" Target="../charts/chart35.xml"/><Relationship Id="rId33" Type="http://schemas.openxmlformats.org/officeDocument/2006/relationships/chart" Target="../charts/chart43.xml"/><Relationship Id="rId2" Type="http://schemas.openxmlformats.org/officeDocument/2006/relationships/tags" Target="../tags/tag180.xml"/><Relationship Id="rId16" Type="http://schemas.openxmlformats.org/officeDocument/2006/relationships/tags" Target="../tags/tag194.xml"/><Relationship Id="rId20" Type="http://schemas.openxmlformats.org/officeDocument/2006/relationships/image" Target="../media/image2.emf"/><Relationship Id="rId29" Type="http://schemas.openxmlformats.org/officeDocument/2006/relationships/chart" Target="../charts/chart39.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24" Type="http://schemas.openxmlformats.org/officeDocument/2006/relationships/chart" Target="../charts/chart34.xml"/><Relationship Id="rId32" Type="http://schemas.openxmlformats.org/officeDocument/2006/relationships/chart" Target="../charts/chart42.xml"/><Relationship Id="rId37" Type="http://schemas.openxmlformats.org/officeDocument/2006/relationships/chart" Target="../charts/chart45.xml"/><Relationship Id="rId5" Type="http://schemas.openxmlformats.org/officeDocument/2006/relationships/tags" Target="../tags/tag183.xml"/><Relationship Id="rId15" Type="http://schemas.openxmlformats.org/officeDocument/2006/relationships/tags" Target="../tags/tag193.xml"/><Relationship Id="rId23" Type="http://schemas.openxmlformats.org/officeDocument/2006/relationships/chart" Target="../charts/chart33.xml"/><Relationship Id="rId28" Type="http://schemas.openxmlformats.org/officeDocument/2006/relationships/chart" Target="../charts/chart38.xml"/><Relationship Id="rId36" Type="http://schemas.openxmlformats.org/officeDocument/2006/relationships/image" Target="../media/image35.svg"/><Relationship Id="rId10" Type="http://schemas.openxmlformats.org/officeDocument/2006/relationships/tags" Target="../tags/tag188.xml"/><Relationship Id="rId19" Type="http://schemas.openxmlformats.org/officeDocument/2006/relationships/oleObject" Target="../embeddings/oleObject50.bin"/><Relationship Id="rId31" Type="http://schemas.openxmlformats.org/officeDocument/2006/relationships/chart" Target="../charts/chart41.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 Id="rId22" Type="http://schemas.openxmlformats.org/officeDocument/2006/relationships/chart" Target="../charts/chart32.xml"/><Relationship Id="rId27" Type="http://schemas.openxmlformats.org/officeDocument/2006/relationships/chart" Target="../charts/chart37.xml"/><Relationship Id="rId30" Type="http://schemas.openxmlformats.org/officeDocument/2006/relationships/chart" Target="../charts/chart40.xml"/><Relationship Id="rId35" Type="http://schemas.openxmlformats.org/officeDocument/2006/relationships/image" Target="../media/image34.png"/><Relationship Id="rId8" Type="http://schemas.openxmlformats.org/officeDocument/2006/relationships/tags" Target="../tags/tag186.xml"/><Relationship Id="rId3" Type="http://schemas.openxmlformats.org/officeDocument/2006/relationships/tags" Target="../tags/tag18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Picture 7" descr="A person and a child looking at a tablet">
            <a:extLst>
              <a:ext uri="{FF2B5EF4-FFF2-40B4-BE49-F238E27FC236}">
                <a16:creationId xmlns:a16="http://schemas.microsoft.com/office/drawing/2014/main" id="{39B51E61-7C33-6196-A975-F423C3FDC0C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flipH="1">
            <a:off x="-9040" y="1"/>
            <a:ext cx="12201040" cy="6841676"/>
          </a:xfrm>
          <a:prstGeom prst="rect">
            <a:avLst/>
          </a:prstGeom>
        </p:spPr>
      </p:pic>
      <p:graphicFrame>
        <p:nvGraphicFramePr>
          <p:cNvPr id="5" name="think-cell data - do not delete" hidden="1">
            <a:extLst>
              <a:ext uri="{FF2B5EF4-FFF2-40B4-BE49-F238E27FC236}">
                <a16:creationId xmlns:a16="http://schemas.microsoft.com/office/drawing/2014/main" id="{D5720E40-A053-6DC9-0BCE-F3594F28C3B0}"/>
              </a:ext>
            </a:extLst>
          </p:cNvPr>
          <p:cNvGraphicFramePr>
            <a:graphicFrameLocks/>
          </p:cNvGraphicFramePr>
          <p:nvPr>
            <p:custDataLst>
              <p:tags r:id="rId1"/>
            </p:custDataLst>
            <p:extLst>
              <p:ext uri="{D42A27DB-BD31-4B8C-83A1-F6EECF244321}">
                <p14:modId xmlns:p14="http://schemas.microsoft.com/office/powerpoint/2010/main" val="2789949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5" name="think-cell data - do not delete" hidden="1">
                        <a:extLst>
                          <a:ext uri="{FF2B5EF4-FFF2-40B4-BE49-F238E27FC236}">
                            <a16:creationId xmlns:a16="http://schemas.microsoft.com/office/drawing/2014/main" id="{D5720E40-A053-6DC9-0BCE-F3594F28C3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ounded Rectangle 110">
            <a:extLst>
              <a:ext uri="{FF2B5EF4-FFF2-40B4-BE49-F238E27FC236}">
                <a16:creationId xmlns:a16="http://schemas.microsoft.com/office/drawing/2014/main" id="{5FB9CFE1-68F5-149B-9EDA-7D3035315CE6}"/>
              </a:ext>
            </a:extLst>
          </p:cNvPr>
          <p:cNvSpPr/>
          <p:nvPr/>
        </p:nvSpPr>
        <p:spPr>
          <a:xfrm>
            <a:off x="6017529" y="1565643"/>
            <a:ext cx="5558521" cy="2441447"/>
          </a:xfrm>
          <a:prstGeom prst="roundRect">
            <a:avLst>
              <a:gd name="adj" fmla="val 15392"/>
            </a:avLst>
          </a:prstGeom>
          <a:solidFill>
            <a:schemeClr val="bg1">
              <a:alpha val="78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Sans source pro"/>
            </a:endParaRPr>
          </a:p>
        </p:txBody>
      </p:sp>
      <p:sp>
        <p:nvSpPr>
          <p:cNvPr id="11" name="Rectangle 10">
            <a:extLst>
              <a:ext uri="{FF2B5EF4-FFF2-40B4-BE49-F238E27FC236}">
                <a16:creationId xmlns:a16="http://schemas.microsoft.com/office/drawing/2014/main" id="{8AB82013-598C-7193-1001-4B7C9F085CA2}"/>
              </a:ext>
            </a:extLst>
          </p:cNvPr>
          <p:cNvSpPr/>
          <p:nvPr/>
        </p:nvSpPr>
        <p:spPr>
          <a:xfrm>
            <a:off x="6293596" y="2010530"/>
            <a:ext cx="5181599" cy="1195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rgbClr val="131938"/>
                </a:solidFill>
                <a:latin typeface="Source Sans Pro" panose="020B0503030403020204" pitchFamily="34" charset="0"/>
                <a:ea typeface="Source Sans Pro" panose="020B0503030403020204" pitchFamily="34" charset="0"/>
                <a:cs typeface="Rubik Medium" pitchFamily="2" charset="-79"/>
              </a:rPr>
              <a:t>Social impact </a:t>
            </a:r>
          </a:p>
          <a:p>
            <a:r>
              <a:rPr lang="en-GB" sz="3600" b="1" dirty="0">
                <a:solidFill>
                  <a:srgbClr val="131938"/>
                </a:solidFill>
                <a:latin typeface="Source Sans Pro" panose="020B0503030403020204" pitchFamily="34" charset="0"/>
                <a:ea typeface="Source Sans Pro" panose="020B0503030403020204" pitchFamily="34" charset="0"/>
                <a:cs typeface="Rubik Medium" pitchFamily="2" charset="-79"/>
              </a:rPr>
              <a:t>of the </a:t>
            </a:r>
            <a:r>
              <a:rPr lang="en-GB" sz="3600" b="1" dirty="0" err="1">
                <a:solidFill>
                  <a:srgbClr val="131938"/>
                </a:solidFill>
                <a:latin typeface="Source Sans Pro" panose="020B0503030403020204" pitchFamily="34" charset="0"/>
                <a:ea typeface="Source Sans Pro" panose="020B0503030403020204" pitchFamily="34" charset="0"/>
                <a:cs typeface="Rubik Medium" pitchFamily="2" charset="-79"/>
              </a:rPr>
              <a:t>nbn</a:t>
            </a:r>
            <a:r>
              <a:rPr lang="en-GB" sz="3600" b="1" dirty="0">
                <a:solidFill>
                  <a:srgbClr val="131938"/>
                </a:solidFill>
                <a:latin typeface="Source Sans Pro" panose="020B0503030403020204" pitchFamily="34" charset="0"/>
                <a:ea typeface="Source Sans Pro" panose="020B0503030403020204" pitchFamily="34" charset="0"/>
                <a:cs typeface="Rubik Medium" pitchFamily="2" charset="-79"/>
              </a:rPr>
              <a:t> network</a:t>
            </a:r>
            <a:endParaRPr lang="en-GB" sz="4400" b="1" dirty="0">
              <a:solidFill>
                <a:srgbClr val="131938"/>
              </a:solidFill>
              <a:latin typeface="Source Sans Pro" panose="020B0503030403020204" pitchFamily="34" charset="0"/>
              <a:ea typeface="Source Sans Pro" panose="020B0503030403020204" pitchFamily="34" charset="0"/>
              <a:cs typeface="Rubik Medium" pitchFamily="2" charset="-79"/>
            </a:endParaRPr>
          </a:p>
        </p:txBody>
      </p:sp>
      <p:sp>
        <p:nvSpPr>
          <p:cNvPr id="16" name="Rectangle 15">
            <a:extLst>
              <a:ext uri="{FF2B5EF4-FFF2-40B4-BE49-F238E27FC236}">
                <a16:creationId xmlns:a16="http://schemas.microsoft.com/office/drawing/2014/main" id="{9AF0C19D-80E2-7B4D-173D-39FFF2B59EC0}"/>
              </a:ext>
            </a:extLst>
          </p:cNvPr>
          <p:cNvSpPr/>
          <p:nvPr/>
        </p:nvSpPr>
        <p:spPr>
          <a:xfrm>
            <a:off x="6313189" y="3340416"/>
            <a:ext cx="5181599" cy="494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rgbClr val="5E64A4"/>
                </a:solidFill>
                <a:latin typeface="Source Sans Pro" panose="020B0503030403020204" pitchFamily="34" charset="0"/>
                <a:ea typeface="Source Sans Pro" panose="020B0503030403020204" pitchFamily="34" charset="0"/>
                <a:cs typeface="Rubik Medium" pitchFamily="2" charset="-79"/>
              </a:rPr>
              <a:t>FY25 insights report</a:t>
            </a:r>
            <a:endParaRPr lang="en-GB" sz="2800" b="1">
              <a:solidFill>
                <a:srgbClr val="5E64A4"/>
              </a:solidFill>
              <a:latin typeface="Source Sans Pro" panose="020B0503030403020204" pitchFamily="34" charset="0"/>
              <a:ea typeface="Source Sans Pro" panose="020B0503030403020204" pitchFamily="34" charset="0"/>
              <a:cs typeface="Rubik Medium" pitchFamily="2" charset="-79"/>
            </a:endParaRPr>
          </a:p>
        </p:txBody>
      </p:sp>
      <p:pic>
        <p:nvPicPr>
          <p:cNvPr id="21" name="Picture 4" descr="Ember Advisors | Data For Good">
            <a:extLst>
              <a:ext uri="{FF2B5EF4-FFF2-40B4-BE49-F238E27FC236}">
                <a16:creationId xmlns:a16="http://schemas.microsoft.com/office/drawing/2014/main" id="{4F6A87EC-D4AC-2DA0-D4C3-245814E92D2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7031" y="382752"/>
            <a:ext cx="1378578" cy="74545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F420EC1B-FD21-2F7B-6FCA-35F2DAAE3D3C}"/>
              </a:ext>
            </a:extLst>
          </p:cNvPr>
          <p:cNvGrpSpPr/>
          <p:nvPr/>
        </p:nvGrpSpPr>
        <p:grpSpPr>
          <a:xfrm>
            <a:off x="6440486" y="2780820"/>
            <a:ext cx="4859340" cy="914400"/>
            <a:chOff x="5533341" y="2735827"/>
            <a:chExt cx="5327699" cy="914400"/>
          </a:xfrm>
        </p:grpSpPr>
        <p:cxnSp>
          <p:nvCxnSpPr>
            <p:cNvPr id="14" name="Straight Connector 13">
              <a:extLst>
                <a:ext uri="{FF2B5EF4-FFF2-40B4-BE49-F238E27FC236}">
                  <a16:creationId xmlns:a16="http://schemas.microsoft.com/office/drawing/2014/main" id="{368A8AFE-6B41-80D9-87D8-DC7CE87A5543}"/>
                </a:ext>
              </a:extLst>
            </p:cNvPr>
            <p:cNvCxnSpPr>
              <a:cxnSpLocks/>
            </p:cNvCxnSpPr>
            <p:nvPr/>
          </p:nvCxnSpPr>
          <p:spPr>
            <a:xfrm>
              <a:off x="5533341" y="3192038"/>
              <a:ext cx="4442823"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3" name="Graphic 22" descr="Heart with pulse outline">
              <a:extLst>
                <a:ext uri="{FF2B5EF4-FFF2-40B4-BE49-F238E27FC236}">
                  <a16:creationId xmlns:a16="http://schemas.microsoft.com/office/drawing/2014/main" id="{51836005-EB57-A5B4-DF80-11629F2AB3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5941" y="2735827"/>
              <a:ext cx="982123" cy="914400"/>
            </a:xfrm>
            <a:prstGeom prst="rect">
              <a:avLst/>
            </a:prstGeom>
          </p:spPr>
        </p:pic>
        <p:cxnSp>
          <p:nvCxnSpPr>
            <p:cNvPr id="28" name="Straight Connector 27">
              <a:extLst>
                <a:ext uri="{FF2B5EF4-FFF2-40B4-BE49-F238E27FC236}">
                  <a16:creationId xmlns:a16="http://schemas.microsoft.com/office/drawing/2014/main" id="{29832A63-7BC6-9C6A-FE8D-F3A17D1A9D6E}"/>
                </a:ext>
              </a:extLst>
            </p:cNvPr>
            <p:cNvCxnSpPr>
              <a:cxnSpLocks/>
            </p:cNvCxnSpPr>
            <p:nvPr/>
          </p:nvCxnSpPr>
          <p:spPr>
            <a:xfrm>
              <a:off x="10510849" y="3193274"/>
              <a:ext cx="35019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2" name="Picture 11" descr="A white circle with black text&#10;&#10;AI-generated content may be incorrect.">
            <a:extLst>
              <a:ext uri="{FF2B5EF4-FFF2-40B4-BE49-F238E27FC236}">
                <a16:creationId xmlns:a16="http://schemas.microsoft.com/office/drawing/2014/main" id="{C7CBBFAE-90C7-4A5B-9A36-62697CE8E74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73460" y="162251"/>
            <a:ext cx="1275939" cy="1275939"/>
          </a:xfrm>
          <a:prstGeom prst="rect">
            <a:avLst/>
          </a:prstGeom>
        </p:spPr>
      </p:pic>
    </p:spTree>
    <p:extLst>
      <p:ext uri="{BB962C8B-B14F-4D97-AF65-F5344CB8AC3E}">
        <p14:creationId xmlns:p14="http://schemas.microsoft.com/office/powerpoint/2010/main" val="730416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9D539-6E35-186F-B3E8-E31F0C1BF40A}"/>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AA1DC75-DD58-B159-5AAB-B0A7825F610F}"/>
              </a:ext>
            </a:extLst>
          </p:cNvPr>
          <p:cNvGraphicFramePr>
            <a:graphicFrameLocks/>
          </p:cNvGraphicFramePr>
          <p:nvPr>
            <p:custDataLst>
              <p:tags r:id="rId1"/>
            </p:custDataLst>
            <p:extLst>
              <p:ext uri="{D42A27DB-BD31-4B8C-83A1-F6EECF244321}">
                <p14:modId xmlns:p14="http://schemas.microsoft.com/office/powerpoint/2010/main" val="1042299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06" imgH="306" progId="TCLayout.ActiveDocument.1">
                  <p:embed/>
                </p:oleObj>
              </mc:Choice>
              <mc:Fallback>
                <p:oleObj name="think-cell Slide" r:id="rId18" imgW="306" imgH="306" progId="TCLayout.ActiveDocument.1">
                  <p:embed/>
                  <p:pic>
                    <p:nvPicPr>
                      <p:cNvPr id="9" name="think-cell data - do not delete" hidden="1">
                        <a:extLst>
                          <a:ext uri="{FF2B5EF4-FFF2-40B4-BE49-F238E27FC236}">
                            <a16:creationId xmlns:a16="http://schemas.microsoft.com/office/drawing/2014/main" id="{3AA1DC75-DD58-B159-5AAB-B0A7825F610F}"/>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96" name="Rectangle 495">
            <a:extLst>
              <a:ext uri="{FF2B5EF4-FFF2-40B4-BE49-F238E27FC236}">
                <a16:creationId xmlns:a16="http://schemas.microsoft.com/office/drawing/2014/main" id="{C7A9387D-6FE8-DA96-5F83-62BEAD989500}"/>
              </a:ext>
            </a:extLst>
          </p:cNvPr>
          <p:cNvSpPr/>
          <p:nvPr/>
        </p:nvSpPr>
        <p:spPr>
          <a:xfrm>
            <a:off x="385763" y="2146300"/>
            <a:ext cx="1539875" cy="1558925"/>
          </a:xfrm>
          <a:prstGeom prst="rect">
            <a:avLst/>
          </a:prstGeom>
          <a:solidFill>
            <a:schemeClr val="bg1"/>
          </a:solidFill>
          <a:ln>
            <a:noFill/>
          </a:ln>
          <a:effectLst>
            <a:outerShdw blurRad="127000" algn="ctr" rotWithShape="0">
              <a:schemeClr val="accent4">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680" name="Rectangle 679">
            <a:extLst>
              <a:ext uri="{FF2B5EF4-FFF2-40B4-BE49-F238E27FC236}">
                <a16:creationId xmlns:a16="http://schemas.microsoft.com/office/drawing/2014/main" id="{4974FC98-D48B-9DD9-8772-2D041C9DF0FC}"/>
              </a:ext>
            </a:extLst>
          </p:cNvPr>
          <p:cNvSpPr/>
          <p:nvPr/>
        </p:nvSpPr>
        <p:spPr>
          <a:xfrm>
            <a:off x="419100" y="2233613"/>
            <a:ext cx="1524000" cy="1139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0" i="0" u="none" strike="noStrike" kern="1200" cap="none" spc="0" normalizeH="0" baseline="0" noProof="0" dirty="0">
                <a:ln>
                  <a:noFill/>
                </a:ln>
                <a:solidFill>
                  <a:srgbClr val="000000"/>
                </a:solidFill>
                <a:effectLst/>
                <a:uLnTx/>
                <a:uFillTx/>
                <a:ea typeface="+mn-ea"/>
                <a:cs typeface="+mn-cs"/>
              </a:rPr>
              <a:t> users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accessed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telehealth services via the </a:t>
            </a:r>
            <a:r>
              <a:rPr lang="en-US" sz="1100" dirty="0" err="1">
                <a:solidFill>
                  <a:srgbClr val="000000"/>
                </a:solidFill>
              </a:rPr>
              <a:t>nbn</a:t>
            </a:r>
            <a:r>
              <a:rPr lang="en-US" sz="1100" dirty="0">
                <a:solidFill>
                  <a:srgbClr val="000000"/>
                </a:solidFill>
              </a:rPr>
              <a:t> network in the last     12 months</a:t>
            </a:r>
            <a:endParaRPr kumimoji="0" lang="en-US" sz="1100" b="0" i="0" u="none" strike="noStrike" kern="1200" cap="none" spc="0" normalizeH="0" baseline="0" noProof="0" dirty="0">
              <a:ln>
                <a:noFill/>
              </a:ln>
              <a:solidFill>
                <a:srgbClr val="000000"/>
              </a:solidFill>
              <a:effectLst/>
              <a:uLnTx/>
              <a:uFillTx/>
              <a:ea typeface="+mn-ea"/>
              <a:cs typeface="+mn-cs"/>
            </a:endParaRPr>
          </a:p>
        </p:txBody>
      </p:sp>
      <p:sp>
        <p:nvSpPr>
          <p:cNvPr id="514" name="Rectangle 513">
            <a:extLst>
              <a:ext uri="{FF2B5EF4-FFF2-40B4-BE49-F238E27FC236}">
                <a16:creationId xmlns:a16="http://schemas.microsoft.com/office/drawing/2014/main" id="{C4C97827-8CA0-B33F-C845-0A0AF330AA1A}"/>
              </a:ext>
            </a:extLst>
          </p:cNvPr>
          <p:cNvSpPr/>
          <p:nvPr/>
        </p:nvSpPr>
        <p:spPr>
          <a:xfrm>
            <a:off x="10026651" y="3022600"/>
            <a:ext cx="1835149" cy="2165350"/>
          </a:xfrm>
          <a:prstGeom prst="rect">
            <a:avLst/>
          </a:prstGeom>
          <a:solidFill>
            <a:schemeClr val="bg1"/>
          </a:solidFill>
          <a:ln>
            <a:noFill/>
          </a:ln>
          <a:effectLst>
            <a:outerShdw blurRad="127000" algn="ctr" rotWithShape="0">
              <a:schemeClr val="accent4">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97" name="Rectangle 496">
            <a:extLst>
              <a:ext uri="{FF2B5EF4-FFF2-40B4-BE49-F238E27FC236}">
                <a16:creationId xmlns:a16="http://schemas.microsoft.com/office/drawing/2014/main" id="{50AF4FB8-7EFF-A75D-0717-BFC393E160B8}"/>
              </a:ext>
            </a:extLst>
          </p:cNvPr>
          <p:cNvSpPr/>
          <p:nvPr/>
        </p:nvSpPr>
        <p:spPr>
          <a:xfrm>
            <a:off x="387350" y="4429332"/>
            <a:ext cx="1539875" cy="1716742"/>
          </a:xfrm>
          <a:prstGeom prst="rect">
            <a:avLst/>
          </a:prstGeom>
          <a:solidFill>
            <a:schemeClr val="bg1"/>
          </a:solidFill>
          <a:ln>
            <a:noFill/>
          </a:ln>
          <a:effectLst>
            <a:outerShdw blurRad="127000" algn="ctr" rotWithShape="0">
              <a:schemeClr val="accent4">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34" name="Rectangle 533">
            <a:extLst>
              <a:ext uri="{FF2B5EF4-FFF2-40B4-BE49-F238E27FC236}">
                <a16:creationId xmlns:a16="http://schemas.microsoft.com/office/drawing/2014/main" id="{830394E8-29DB-F86D-B446-A7767553F2FF}"/>
              </a:ext>
            </a:extLst>
          </p:cNvPr>
          <p:cNvSpPr/>
          <p:nvPr/>
        </p:nvSpPr>
        <p:spPr>
          <a:xfrm>
            <a:off x="2854325" y="5969000"/>
            <a:ext cx="6012000" cy="323850"/>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35" name="Rectangle 534">
            <a:extLst>
              <a:ext uri="{FF2B5EF4-FFF2-40B4-BE49-F238E27FC236}">
                <a16:creationId xmlns:a16="http://schemas.microsoft.com/office/drawing/2014/main" id="{53A73E3E-B7D7-D820-255A-160B11121FEB}"/>
              </a:ext>
            </a:extLst>
          </p:cNvPr>
          <p:cNvSpPr/>
          <p:nvPr/>
        </p:nvSpPr>
        <p:spPr>
          <a:xfrm>
            <a:off x="2847975" y="4573588"/>
            <a:ext cx="6012000" cy="323850"/>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36" name="Rectangle 535">
            <a:extLst>
              <a:ext uri="{FF2B5EF4-FFF2-40B4-BE49-F238E27FC236}">
                <a16:creationId xmlns:a16="http://schemas.microsoft.com/office/drawing/2014/main" id="{291E5576-7070-ECE2-B7AB-5711B093137B}"/>
              </a:ext>
            </a:extLst>
          </p:cNvPr>
          <p:cNvSpPr/>
          <p:nvPr/>
        </p:nvSpPr>
        <p:spPr>
          <a:xfrm>
            <a:off x="2847975" y="2970213"/>
            <a:ext cx="6012000" cy="323850"/>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0" name="Rectangle 539">
            <a:extLst>
              <a:ext uri="{FF2B5EF4-FFF2-40B4-BE49-F238E27FC236}">
                <a16:creationId xmlns:a16="http://schemas.microsoft.com/office/drawing/2014/main" id="{F8590C6B-71DC-2A2A-1081-D66378F5B4E5}"/>
              </a:ext>
            </a:extLst>
          </p:cNvPr>
          <p:cNvSpPr/>
          <p:nvPr/>
        </p:nvSpPr>
        <p:spPr>
          <a:xfrm>
            <a:off x="2852738" y="4959350"/>
            <a:ext cx="6012000" cy="323850"/>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1" name="Rectangle 540">
            <a:extLst>
              <a:ext uri="{FF2B5EF4-FFF2-40B4-BE49-F238E27FC236}">
                <a16:creationId xmlns:a16="http://schemas.microsoft.com/office/drawing/2014/main" id="{4BB8A9B0-17B7-2785-D2C9-C7E5CC40588C}"/>
              </a:ext>
            </a:extLst>
          </p:cNvPr>
          <p:cNvSpPr/>
          <p:nvPr/>
        </p:nvSpPr>
        <p:spPr>
          <a:xfrm>
            <a:off x="2847975" y="2219325"/>
            <a:ext cx="6012000" cy="323850"/>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2" name="Rectangle 541">
            <a:extLst>
              <a:ext uri="{FF2B5EF4-FFF2-40B4-BE49-F238E27FC236}">
                <a16:creationId xmlns:a16="http://schemas.microsoft.com/office/drawing/2014/main" id="{5469AEF1-2114-69A0-7849-636A973A2197}"/>
              </a:ext>
            </a:extLst>
          </p:cNvPr>
          <p:cNvSpPr/>
          <p:nvPr/>
        </p:nvSpPr>
        <p:spPr>
          <a:xfrm>
            <a:off x="2847975" y="2593975"/>
            <a:ext cx="6012000" cy="323850"/>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4" name="Rectangle 543">
            <a:extLst>
              <a:ext uri="{FF2B5EF4-FFF2-40B4-BE49-F238E27FC236}">
                <a16:creationId xmlns:a16="http://schemas.microsoft.com/office/drawing/2014/main" id="{BD6D7C93-E5C9-C18D-8749-E31E6B1A3E09}"/>
              </a:ext>
            </a:extLst>
          </p:cNvPr>
          <p:cNvSpPr/>
          <p:nvPr/>
        </p:nvSpPr>
        <p:spPr>
          <a:xfrm>
            <a:off x="2847975" y="3332163"/>
            <a:ext cx="6012000" cy="323850"/>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3" name="Rectangle 542">
            <a:extLst>
              <a:ext uri="{FF2B5EF4-FFF2-40B4-BE49-F238E27FC236}">
                <a16:creationId xmlns:a16="http://schemas.microsoft.com/office/drawing/2014/main" id="{F1A21D1B-814A-C3B4-AD3E-F8F4FD77F7B4}"/>
              </a:ext>
            </a:extLst>
          </p:cNvPr>
          <p:cNvSpPr/>
          <p:nvPr/>
        </p:nvSpPr>
        <p:spPr>
          <a:xfrm>
            <a:off x="2847975" y="1843088"/>
            <a:ext cx="6012000" cy="323850"/>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lang="en-US" sz="1100">
              <a:solidFill>
                <a:srgbClr val="000000"/>
              </a:solidFill>
              <a:highlight>
                <a:srgbClr val="FFFF00"/>
              </a:highlight>
            </a:endParaRPr>
          </a:p>
        </p:txBody>
      </p:sp>
      <p:sp>
        <p:nvSpPr>
          <p:cNvPr id="537" name="Rectangle 536">
            <a:extLst>
              <a:ext uri="{FF2B5EF4-FFF2-40B4-BE49-F238E27FC236}">
                <a16:creationId xmlns:a16="http://schemas.microsoft.com/office/drawing/2014/main" id="{6D408FDD-CB94-892B-CED6-2061EE4A40D7}"/>
              </a:ext>
            </a:extLst>
          </p:cNvPr>
          <p:cNvSpPr/>
          <p:nvPr/>
        </p:nvSpPr>
        <p:spPr>
          <a:xfrm>
            <a:off x="2854325" y="5646738"/>
            <a:ext cx="6012000" cy="269875"/>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38" name="Rectangle 537">
            <a:extLst>
              <a:ext uri="{FF2B5EF4-FFF2-40B4-BE49-F238E27FC236}">
                <a16:creationId xmlns:a16="http://schemas.microsoft.com/office/drawing/2014/main" id="{2A2B0BE0-48F6-C972-5163-79139A495EFC}"/>
              </a:ext>
            </a:extLst>
          </p:cNvPr>
          <p:cNvSpPr/>
          <p:nvPr/>
        </p:nvSpPr>
        <p:spPr>
          <a:xfrm>
            <a:off x="2847975" y="4254500"/>
            <a:ext cx="6012000" cy="269875"/>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39" name="Rectangle 538">
            <a:extLst>
              <a:ext uri="{FF2B5EF4-FFF2-40B4-BE49-F238E27FC236}">
                <a16:creationId xmlns:a16="http://schemas.microsoft.com/office/drawing/2014/main" id="{CC3DFDCA-E7F8-054A-D23C-1D2EB5F1F697}"/>
              </a:ext>
            </a:extLst>
          </p:cNvPr>
          <p:cNvSpPr/>
          <p:nvPr/>
        </p:nvSpPr>
        <p:spPr>
          <a:xfrm>
            <a:off x="2847975" y="5326063"/>
            <a:ext cx="6012000" cy="269875"/>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6" name="Rectangle 545">
            <a:extLst>
              <a:ext uri="{FF2B5EF4-FFF2-40B4-BE49-F238E27FC236}">
                <a16:creationId xmlns:a16="http://schemas.microsoft.com/office/drawing/2014/main" id="{58951108-184D-A62D-CB05-FD3F7FF6509E}"/>
              </a:ext>
            </a:extLst>
          </p:cNvPr>
          <p:cNvSpPr/>
          <p:nvPr/>
        </p:nvSpPr>
        <p:spPr>
          <a:xfrm>
            <a:off x="2847975" y="3702050"/>
            <a:ext cx="6012000" cy="269875"/>
          </a:xfrm>
          <a:prstGeom prst="rect">
            <a:avLst/>
          </a:prstGeom>
          <a:solidFill>
            <a:srgbClr val="FEF3E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graphicFrame>
        <p:nvGraphicFramePr>
          <p:cNvPr id="25" name="Chart 24">
            <a:extLst>
              <a:ext uri="{FF2B5EF4-FFF2-40B4-BE49-F238E27FC236}">
                <a16:creationId xmlns:a16="http://schemas.microsoft.com/office/drawing/2014/main" id="{F024412A-1AE1-9FD8-5CCD-D89802002DD4}"/>
              </a:ext>
            </a:extLst>
          </p:cNvPr>
          <p:cNvGraphicFramePr/>
          <p:nvPr>
            <p:custDataLst>
              <p:tags r:id="rId2"/>
            </p:custDataLst>
            <p:extLst>
              <p:ext uri="{D42A27DB-BD31-4B8C-83A1-F6EECF244321}">
                <p14:modId xmlns:p14="http://schemas.microsoft.com/office/powerpoint/2010/main" val="2242825665"/>
              </p:ext>
            </p:extLst>
          </p:nvPr>
        </p:nvGraphicFramePr>
        <p:xfrm>
          <a:off x="2397125" y="1763713"/>
          <a:ext cx="471488" cy="471487"/>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26" name="Chart 25">
            <a:extLst>
              <a:ext uri="{FF2B5EF4-FFF2-40B4-BE49-F238E27FC236}">
                <a16:creationId xmlns:a16="http://schemas.microsoft.com/office/drawing/2014/main" id="{C76F5C8B-6BD3-C4D4-4E66-3E2BA0218078}"/>
              </a:ext>
            </a:extLst>
          </p:cNvPr>
          <p:cNvGraphicFramePr/>
          <p:nvPr>
            <p:custDataLst>
              <p:tags r:id="rId3"/>
            </p:custDataLst>
            <p:extLst>
              <p:ext uri="{D42A27DB-BD31-4B8C-83A1-F6EECF244321}">
                <p14:modId xmlns:p14="http://schemas.microsoft.com/office/powerpoint/2010/main" val="3367374819"/>
              </p:ext>
            </p:extLst>
          </p:nvPr>
        </p:nvGraphicFramePr>
        <p:xfrm>
          <a:off x="2397125" y="2152650"/>
          <a:ext cx="471488" cy="471488"/>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30" name="Chart 29">
            <a:extLst>
              <a:ext uri="{FF2B5EF4-FFF2-40B4-BE49-F238E27FC236}">
                <a16:creationId xmlns:a16="http://schemas.microsoft.com/office/drawing/2014/main" id="{D905BE5D-E483-25F9-59D0-EC77C8C583FC}"/>
              </a:ext>
            </a:extLst>
          </p:cNvPr>
          <p:cNvGraphicFramePr/>
          <p:nvPr>
            <p:custDataLst>
              <p:tags r:id="rId4"/>
            </p:custDataLst>
            <p:extLst>
              <p:ext uri="{D42A27DB-BD31-4B8C-83A1-F6EECF244321}">
                <p14:modId xmlns:p14="http://schemas.microsoft.com/office/powerpoint/2010/main" val="1273631340"/>
              </p:ext>
            </p:extLst>
          </p:nvPr>
        </p:nvGraphicFramePr>
        <p:xfrm>
          <a:off x="2397125" y="2532063"/>
          <a:ext cx="471488" cy="471487"/>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43" name="Chart 42">
            <a:extLst>
              <a:ext uri="{FF2B5EF4-FFF2-40B4-BE49-F238E27FC236}">
                <a16:creationId xmlns:a16="http://schemas.microsoft.com/office/drawing/2014/main" id="{A554C0B3-CFC5-1065-F49F-3EF6E7668B12}"/>
              </a:ext>
            </a:extLst>
          </p:cNvPr>
          <p:cNvGraphicFramePr/>
          <p:nvPr>
            <p:custDataLst>
              <p:tags r:id="rId5"/>
            </p:custDataLst>
            <p:extLst>
              <p:ext uri="{D42A27DB-BD31-4B8C-83A1-F6EECF244321}">
                <p14:modId xmlns:p14="http://schemas.microsoft.com/office/powerpoint/2010/main" val="2377040146"/>
              </p:ext>
            </p:extLst>
          </p:nvPr>
        </p:nvGraphicFramePr>
        <p:xfrm>
          <a:off x="2398713" y="2890838"/>
          <a:ext cx="471487" cy="471487"/>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44" name="Chart 43">
            <a:extLst>
              <a:ext uri="{FF2B5EF4-FFF2-40B4-BE49-F238E27FC236}">
                <a16:creationId xmlns:a16="http://schemas.microsoft.com/office/drawing/2014/main" id="{4A24BF34-32A6-EE62-8137-B49EA857E23B}"/>
              </a:ext>
            </a:extLst>
          </p:cNvPr>
          <p:cNvGraphicFramePr/>
          <p:nvPr>
            <p:custDataLst>
              <p:tags r:id="rId6"/>
            </p:custDataLst>
            <p:extLst>
              <p:ext uri="{D42A27DB-BD31-4B8C-83A1-F6EECF244321}">
                <p14:modId xmlns:p14="http://schemas.microsoft.com/office/powerpoint/2010/main" val="4212072125"/>
              </p:ext>
            </p:extLst>
          </p:nvPr>
        </p:nvGraphicFramePr>
        <p:xfrm>
          <a:off x="2398713" y="3254375"/>
          <a:ext cx="471487" cy="471488"/>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627" name="Chart 626">
            <a:extLst>
              <a:ext uri="{FF2B5EF4-FFF2-40B4-BE49-F238E27FC236}">
                <a16:creationId xmlns:a16="http://schemas.microsoft.com/office/drawing/2014/main" id="{5BFDACCA-6E8E-883A-16AD-F1DC37E89A73}"/>
              </a:ext>
            </a:extLst>
          </p:cNvPr>
          <p:cNvGraphicFramePr/>
          <p:nvPr>
            <p:custDataLst>
              <p:tags r:id="rId7"/>
            </p:custDataLst>
            <p:extLst>
              <p:ext uri="{D42A27DB-BD31-4B8C-83A1-F6EECF244321}">
                <p14:modId xmlns:p14="http://schemas.microsoft.com/office/powerpoint/2010/main" val="4066052110"/>
              </p:ext>
            </p:extLst>
          </p:nvPr>
        </p:nvGraphicFramePr>
        <p:xfrm>
          <a:off x="2397125" y="4162425"/>
          <a:ext cx="471488" cy="471488"/>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48" name="Chart 47">
            <a:extLst>
              <a:ext uri="{FF2B5EF4-FFF2-40B4-BE49-F238E27FC236}">
                <a16:creationId xmlns:a16="http://schemas.microsoft.com/office/drawing/2014/main" id="{DC46EED5-5B56-B58D-8B08-D67245208F94}"/>
              </a:ext>
            </a:extLst>
          </p:cNvPr>
          <p:cNvGraphicFramePr/>
          <p:nvPr>
            <p:custDataLst>
              <p:tags r:id="rId8"/>
            </p:custDataLst>
            <p:extLst>
              <p:ext uri="{D42A27DB-BD31-4B8C-83A1-F6EECF244321}">
                <p14:modId xmlns:p14="http://schemas.microsoft.com/office/powerpoint/2010/main" val="568070264"/>
              </p:ext>
            </p:extLst>
          </p:nvPr>
        </p:nvGraphicFramePr>
        <p:xfrm>
          <a:off x="2397125" y="4516438"/>
          <a:ext cx="471488" cy="471487"/>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49" name="Chart 48">
            <a:extLst>
              <a:ext uri="{FF2B5EF4-FFF2-40B4-BE49-F238E27FC236}">
                <a16:creationId xmlns:a16="http://schemas.microsoft.com/office/drawing/2014/main" id="{88329BCC-46B3-6C4E-B566-C2ED52B35CFD}"/>
              </a:ext>
            </a:extLst>
          </p:cNvPr>
          <p:cNvGraphicFramePr/>
          <p:nvPr>
            <p:custDataLst>
              <p:tags r:id="rId9"/>
            </p:custDataLst>
            <p:extLst>
              <p:ext uri="{D42A27DB-BD31-4B8C-83A1-F6EECF244321}">
                <p14:modId xmlns:p14="http://schemas.microsoft.com/office/powerpoint/2010/main" val="3408262595"/>
              </p:ext>
            </p:extLst>
          </p:nvPr>
        </p:nvGraphicFramePr>
        <p:xfrm>
          <a:off x="2397125" y="4891088"/>
          <a:ext cx="471488" cy="471487"/>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50" name="Chart 49">
            <a:extLst>
              <a:ext uri="{FF2B5EF4-FFF2-40B4-BE49-F238E27FC236}">
                <a16:creationId xmlns:a16="http://schemas.microsoft.com/office/drawing/2014/main" id="{EBED2AFA-845E-6F8A-4CA1-0546B805629C}"/>
              </a:ext>
            </a:extLst>
          </p:cNvPr>
          <p:cNvGraphicFramePr/>
          <p:nvPr>
            <p:custDataLst>
              <p:tags r:id="rId10"/>
            </p:custDataLst>
            <p:extLst>
              <p:ext uri="{D42A27DB-BD31-4B8C-83A1-F6EECF244321}">
                <p14:modId xmlns:p14="http://schemas.microsoft.com/office/powerpoint/2010/main" val="2956316662"/>
              </p:ext>
            </p:extLst>
          </p:nvPr>
        </p:nvGraphicFramePr>
        <p:xfrm>
          <a:off x="2397125" y="5230813"/>
          <a:ext cx="471488" cy="471487"/>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51" name="Chart 50">
            <a:extLst>
              <a:ext uri="{FF2B5EF4-FFF2-40B4-BE49-F238E27FC236}">
                <a16:creationId xmlns:a16="http://schemas.microsoft.com/office/drawing/2014/main" id="{E4047226-83E2-AD22-8F6D-B02878E6F42A}"/>
              </a:ext>
            </a:extLst>
          </p:cNvPr>
          <p:cNvGraphicFramePr/>
          <p:nvPr>
            <p:custDataLst>
              <p:tags r:id="rId11"/>
            </p:custDataLst>
            <p:extLst>
              <p:ext uri="{D42A27DB-BD31-4B8C-83A1-F6EECF244321}">
                <p14:modId xmlns:p14="http://schemas.microsoft.com/office/powerpoint/2010/main" val="1143585379"/>
              </p:ext>
            </p:extLst>
          </p:nvPr>
        </p:nvGraphicFramePr>
        <p:xfrm>
          <a:off x="2397125" y="5565775"/>
          <a:ext cx="469900" cy="469900"/>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52" name="Chart 51">
            <a:extLst>
              <a:ext uri="{FF2B5EF4-FFF2-40B4-BE49-F238E27FC236}">
                <a16:creationId xmlns:a16="http://schemas.microsoft.com/office/drawing/2014/main" id="{40721DEA-A975-9703-97C4-D07A63443324}"/>
              </a:ext>
            </a:extLst>
          </p:cNvPr>
          <p:cNvGraphicFramePr/>
          <p:nvPr>
            <p:custDataLst>
              <p:tags r:id="rId12"/>
            </p:custDataLst>
            <p:extLst>
              <p:ext uri="{D42A27DB-BD31-4B8C-83A1-F6EECF244321}">
                <p14:modId xmlns:p14="http://schemas.microsoft.com/office/powerpoint/2010/main" val="504371978"/>
              </p:ext>
            </p:extLst>
          </p:nvPr>
        </p:nvGraphicFramePr>
        <p:xfrm>
          <a:off x="2395538" y="5900738"/>
          <a:ext cx="471487" cy="471487"/>
        </p:xfrm>
        <a:graphic>
          <a:graphicData uri="http://schemas.openxmlformats.org/drawingml/2006/chart">
            <c:chart xmlns:c="http://schemas.openxmlformats.org/drawingml/2006/chart" xmlns:r="http://schemas.openxmlformats.org/officeDocument/2006/relationships" r:id="rId30"/>
          </a:graphicData>
        </a:graphic>
      </p:graphicFrame>
      <p:sp>
        <p:nvSpPr>
          <p:cNvPr id="461" name="Rectangle 460">
            <a:extLst>
              <a:ext uri="{FF2B5EF4-FFF2-40B4-BE49-F238E27FC236}">
                <a16:creationId xmlns:a16="http://schemas.microsoft.com/office/drawing/2014/main" id="{7B5314CE-1408-E176-3518-660BA7D1C105}"/>
              </a:ext>
            </a:extLst>
          </p:cNvPr>
          <p:cNvSpPr/>
          <p:nvPr/>
        </p:nvSpPr>
        <p:spPr>
          <a:xfrm>
            <a:off x="2841821" y="4048125"/>
            <a:ext cx="2163763" cy="16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Of the 52% of </a:t>
            </a:r>
            <a:r>
              <a:rPr kumimoji="0" lang="en-US" sz="1100" b="1"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users…</a:t>
            </a:r>
            <a:endParaRPr kumimoji="0" lang="en-AU" sz="1100" b="0" i="0" u="none" strike="noStrike" kern="1200" cap="none" spc="0" normalizeH="0" baseline="0" noProof="0" dirty="0">
              <a:ln>
                <a:noFill/>
              </a:ln>
              <a:solidFill>
                <a:srgbClr val="000000"/>
              </a:solidFill>
              <a:effectLst/>
              <a:uLnTx/>
              <a:uFillTx/>
              <a:ea typeface="+mn-ea"/>
              <a:cs typeface="+mn-cs"/>
            </a:endParaRPr>
          </a:p>
        </p:txBody>
      </p:sp>
      <p:sp>
        <p:nvSpPr>
          <p:cNvPr id="462" name="Rectangle 461">
            <a:extLst>
              <a:ext uri="{FF2B5EF4-FFF2-40B4-BE49-F238E27FC236}">
                <a16:creationId xmlns:a16="http://schemas.microsoft.com/office/drawing/2014/main" id="{5D043319-00D0-B258-16A2-CCAACD7A0750}"/>
              </a:ext>
            </a:extLst>
          </p:cNvPr>
          <p:cNvSpPr/>
          <p:nvPr/>
        </p:nvSpPr>
        <p:spPr>
          <a:xfrm>
            <a:off x="2847975" y="1651000"/>
            <a:ext cx="2163763" cy="168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Of the </a:t>
            </a:r>
            <a:r>
              <a:rPr lang="en-US" sz="1100" b="1" dirty="0">
                <a:solidFill>
                  <a:srgbClr val="000000"/>
                </a:solidFill>
              </a:rPr>
              <a:t>43</a:t>
            </a:r>
            <a:r>
              <a:rPr kumimoji="0" lang="en-US" sz="1100" b="1" i="0" u="none" strike="noStrike" kern="1200" cap="none" spc="0" normalizeH="0" baseline="0" noProof="0" dirty="0">
                <a:ln>
                  <a:noFill/>
                </a:ln>
                <a:solidFill>
                  <a:srgbClr val="000000"/>
                </a:solidFill>
                <a:effectLst/>
                <a:uLnTx/>
                <a:uFillTx/>
                <a:ea typeface="+mn-ea"/>
                <a:cs typeface="+mn-cs"/>
              </a:rPr>
              <a:t>% of </a:t>
            </a:r>
            <a:r>
              <a:rPr kumimoji="0" lang="en-US" sz="1100" b="1"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users…</a:t>
            </a:r>
            <a:endParaRPr kumimoji="0" lang="en-AU" sz="1100" b="0" i="0" u="none" strike="noStrike" kern="1200" cap="none" spc="0" normalizeH="0" baseline="0" noProof="0" dirty="0">
              <a:ln>
                <a:noFill/>
              </a:ln>
              <a:solidFill>
                <a:srgbClr val="000000"/>
              </a:solidFill>
              <a:effectLst/>
              <a:uLnTx/>
              <a:uFillTx/>
              <a:ea typeface="+mn-ea"/>
              <a:cs typeface="+mn-cs"/>
            </a:endParaRPr>
          </a:p>
        </p:txBody>
      </p:sp>
      <p:graphicFrame>
        <p:nvGraphicFramePr>
          <p:cNvPr id="46" name="Chart 45">
            <a:extLst>
              <a:ext uri="{FF2B5EF4-FFF2-40B4-BE49-F238E27FC236}">
                <a16:creationId xmlns:a16="http://schemas.microsoft.com/office/drawing/2014/main" id="{4E8896DA-553F-CCED-FC85-33D552BD0AC3}"/>
              </a:ext>
            </a:extLst>
          </p:cNvPr>
          <p:cNvGraphicFramePr/>
          <p:nvPr>
            <p:custDataLst>
              <p:tags r:id="rId13"/>
            </p:custDataLst>
            <p:extLst>
              <p:ext uri="{D42A27DB-BD31-4B8C-83A1-F6EECF244321}">
                <p14:modId xmlns:p14="http://schemas.microsoft.com/office/powerpoint/2010/main" val="2915234465"/>
              </p:ext>
            </p:extLst>
          </p:nvPr>
        </p:nvGraphicFramePr>
        <p:xfrm>
          <a:off x="2398713" y="3595688"/>
          <a:ext cx="471487" cy="471487"/>
        </p:xfrm>
        <a:graphic>
          <a:graphicData uri="http://schemas.openxmlformats.org/drawingml/2006/chart">
            <c:chart xmlns:c="http://schemas.openxmlformats.org/drawingml/2006/chart" xmlns:r="http://schemas.openxmlformats.org/officeDocument/2006/relationships" r:id="rId31"/>
          </a:graphicData>
        </a:graphic>
      </p:graphicFrame>
      <p:sp>
        <p:nvSpPr>
          <p:cNvPr id="512" name="Rectangle 511">
            <a:extLst>
              <a:ext uri="{FF2B5EF4-FFF2-40B4-BE49-F238E27FC236}">
                <a16:creationId xmlns:a16="http://schemas.microsoft.com/office/drawing/2014/main" id="{9B6DB43F-C791-7545-D0D2-DB7859496082}"/>
              </a:ext>
            </a:extLst>
          </p:cNvPr>
          <p:cNvSpPr/>
          <p:nvPr/>
        </p:nvSpPr>
        <p:spPr>
          <a:xfrm>
            <a:off x="10018413" y="3048000"/>
            <a:ext cx="1922463" cy="1754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lvl="0" defTabSz="914400">
              <a:defRPr/>
            </a:pP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a:t>
            </a:r>
            <a:r>
              <a:rPr kumimoji="0" lang="en-US" sz="1100" b="0" i="0" u="none" strike="noStrike" kern="1200" cap="none" spc="0" normalizeH="0" baseline="0" noProof="0" dirty="0">
                <a:ln>
                  <a:noFill/>
                </a:ln>
                <a:solidFill>
                  <a:srgbClr val="000000"/>
                </a:solidFill>
                <a:effectLst/>
                <a:uLnTx/>
                <a:uFillTx/>
                <a:ea typeface="+mn-ea"/>
                <a:cs typeface="+mn-cs"/>
              </a:rPr>
              <a:t>	users who 	accessed 	telehealth or online medical information, resources or records via the </a:t>
            </a:r>
            <a:r>
              <a:rPr kumimoji="0" lang="en-US" sz="1100" i="0" u="none" strike="noStrike" kern="1200" cap="none" spc="0" normalizeH="0" baseline="0" noProof="0" dirty="0" err="1">
                <a:ln>
                  <a:noFill/>
                </a:ln>
                <a:solidFill>
                  <a:srgbClr val="000000"/>
                </a:solidFill>
                <a:effectLst/>
                <a:uLnTx/>
                <a:uFillTx/>
                <a:ea typeface="+mn-ea"/>
                <a:cs typeface="+mn-cs"/>
              </a:rPr>
              <a:t>nbn</a:t>
            </a:r>
            <a:r>
              <a:rPr lang="en-US" sz="1100" dirty="0">
                <a:solidFill>
                  <a:srgbClr val="000000"/>
                </a:solidFill>
              </a:rPr>
              <a:t> network </a:t>
            </a:r>
            <a:r>
              <a:rPr kumimoji="0" lang="en-US" sz="1100" i="0" u="none" strike="noStrike" kern="1200" cap="none" spc="0" normalizeH="0" baseline="0" noProof="0" dirty="0">
                <a:ln>
                  <a:noFill/>
                </a:ln>
                <a:solidFill>
                  <a:srgbClr val="000000"/>
                </a:solidFill>
                <a:effectLst/>
                <a:uLnTx/>
                <a:uFillTx/>
                <a:ea typeface="+mn-ea"/>
                <a:cs typeface="+mn-cs"/>
              </a:rPr>
              <a:t>reported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network </a:t>
            </a:r>
            <a:r>
              <a:rPr kumimoji="0" lang="en-US" sz="1100" b="0" i="0" u="none" strike="noStrike" kern="1200" cap="none" spc="0" normalizeH="0" baseline="0" noProof="0" dirty="0">
                <a:ln>
                  <a:noFill/>
                </a:ln>
                <a:solidFill>
                  <a:srgbClr val="000000"/>
                </a:solidFill>
                <a:effectLst/>
                <a:uLnTx/>
                <a:uFillTx/>
                <a:ea typeface="+mn-ea"/>
                <a:cs typeface="+mn-cs"/>
              </a:rPr>
              <a:t>positively impacted their health outcomes in FY25</a:t>
            </a:r>
            <a:r>
              <a:rPr lang="en-US" sz="1100" baseline="30000" dirty="0">
                <a:solidFill>
                  <a:srgbClr val="000000"/>
                </a:solidFill>
              </a:rPr>
              <a:t>1</a:t>
            </a:r>
            <a:endParaRPr kumimoji="0" lang="en-US" sz="1100" b="0" i="0" u="none" strike="noStrike" kern="1200" cap="none" spc="0" normalizeH="0" baseline="0" noProof="0" dirty="0">
              <a:ln>
                <a:noFill/>
              </a:ln>
              <a:solidFill>
                <a:srgbClr val="000000"/>
              </a:solidFill>
              <a:effectLst/>
              <a:uLnTx/>
              <a:uFillTx/>
              <a:ea typeface="+mn-ea"/>
              <a:cs typeface="+mn-cs"/>
            </a:endParaRPr>
          </a:p>
        </p:txBody>
      </p:sp>
      <p:sp>
        <p:nvSpPr>
          <p:cNvPr id="4" name="Rectangle 3">
            <a:extLst>
              <a:ext uri="{FF2B5EF4-FFF2-40B4-BE49-F238E27FC236}">
                <a16:creationId xmlns:a16="http://schemas.microsoft.com/office/drawing/2014/main" id="{45DE7ACE-8F39-EBAD-C755-A28CA6459E55}"/>
              </a:ext>
            </a:extLst>
          </p:cNvPr>
          <p:cNvSpPr/>
          <p:nvPr/>
        </p:nvSpPr>
        <p:spPr>
          <a:xfrm>
            <a:off x="2735530" y="6302445"/>
            <a:ext cx="7284770" cy="2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ource Sans Pro (Body)"/>
              </a:rPr>
              <a:t>(+) Indicates an impact that positively contributes to social value; (-) Indicates an impact that may erode social value. </a:t>
            </a:r>
          </a:p>
        </p:txBody>
      </p:sp>
      <p:sp>
        <p:nvSpPr>
          <p:cNvPr id="602" name="Rectangle 601">
            <a:extLst>
              <a:ext uri="{FF2B5EF4-FFF2-40B4-BE49-F238E27FC236}">
                <a16:creationId xmlns:a16="http://schemas.microsoft.com/office/drawing/2014/main" id="{A57EDDBE-8812-F38D-7DBF-5A6E81543032}"/>
              </a:ext>
            </a:extLst>
          </p:cNvPr>
          <p:cNvSpPr/>
          <p:nvPr/>
        </p:nvSpPr>
        <p:spPr>
          <a:xfrm>
            <a:off x="8859975" y="1843123"/>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04" name="Rectangle 603">
            <a:extLst>
              <a:ext uri="{FF2B5EF4-FFF2-40B4-BE49-F238E27FC236}">
                <a16:creationId xmlns:a16="http://schemas.microsoft.com/office/drawing/2014/main" id="{5889ECB4-E1E2-7403-D133-73A8CF08767A}"/>
              </a:ext>
            </a:extLst>
          </p:cNvPr>
          <p:cNvSpPr/>
          <p:nvPr/>
        </p:nvSpPr>
        <p:spPr>
          <a:xfrm>
            <a:off x="8859975" y="2222326"/>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05" name="Rectangle 604">
            <a:extLst>
              <a:ext uri="{FF2B5EF4-FFF2-40B4-BE49-F238E27FC236}">
                <a16:creationId xmlns:a16="http://schemas.microsoft.com/office/drawing/2014/main" id="{1CF2BE16-390F-B67D-F18B-9470A3D9505A}"/>
              </a:ext>
            </a:extLst>
          </p:cNvPr>
          <p:cNvSpPr/>
          <p:nvPr/>
        </p:nvSpPr>
        <p:spPr>
          <a:xfrm>
            <a:off x="8859975" y="2599170"/>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06" name="Rectangle 605">
            <a:extLst>
              <a:ext uri="{FF2B5EF4-FFF2-40B4-BE49-F238E27FC236}">
                <a16:creationId xmlns:a16="http://schemas.microsoft.com/office/drawing/2014/main" id="{3A11A4EF-7E23-5C18-5853-6C7A6A2A63BE}"/>
              </a:ext>
            </a:extLst>
          </p:cNvPr>
          <p:cNvSpPr/>
          <p:nvPr/>
        </p:nvSpPr>
        <p:spPr>
          <a:xfrm>
            <a:off x="8859975" y="2966370"/>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07" name="Rectangle 606">
            <a:extLst>
              <a:ext uri="{FF2B5EF4-FFF2-40B4-BE49-F238E27FC236}">
                <a16:creationId xmlns:a16="http://schemas.microsoft.com/office/drawing/2014/main" id="{63AD84B9-18F6-B1D2-8684-18573084F88F}"/>
              </a:ext>
            </a:extLst>
          </p:cNvPr>
          <p:cNvSpPr/>
          <p:nvPr/>
        </p:nvSpPr>
        <p:spPr>
          <a:xfrm>
            <a:off x="8859975" y="3324492"/>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12" name="Rectangle 611">
            <a:extLst>
              <a:ext uri="{FF2B5EF4-FFF2-40B4-BE49-F238E27FC236}">
                <a16:creationId xmlns:a16="http://schemas.microsoft.com/office/drawing/2014/main" id="{06D25549-7E61-0605-A9BA-E3674429E86C}"/>
              </a:ext>
            </a:extLst>
          </p:cNvPr>
          <p:cNvSpPr/>
          <p:nvPr/>
        </p:nvSpPr>
        <p:spPr>
          <a:xfrm>
            <a:off x="8859975" y="3707096"/>
            <a:ext cx="554852"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14" name="TextBox 613">
            <a:extLst>
              <a:ext uri="{FF2B5EF4-FFF2-40B4-BE49-F238E27FC236}">
                <a16:creationId xmlns:a16="http://schemas.microsoft.com/office/drawing/2014/main" id="{A4AFF444-8CA7-2010-45C3-6499C70FBFDC}"/>
              </a:ext>
            </a:extLst>
          </p:cNvPr>
          <p:cNvSpPr txBox="1"/>
          <p:nvPr/>
        </p:nvSpPr>
        <p:spPr>
          <a:xfrm>
            <a:off x="8793574" y="1536561"/>
            <a:ext cx="679450" cy="3381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ource Sans Pro"/>
                <a:ea typeface="+mn-ea"/>
                <a:cs typeface="+mn-cs"/>
              </a:rPr>
              <a:t>Change from FY24</a:t>
            </a:r>
            <a:r>
              <a:rPr kumimoji="0" lang="en-US" sz="800" b="0" i="1" u="none" strike="noStrike" kern="1200" cap="none" spc="0" normalizeH="0" baseline="30000" noProof="0">
                <a:ln>
                  <a:noFill/>
                </a:ln>
                <a:solidFill>
                  <a:srgbClr val="000000"/>
                </a:solidFill>
                <a:effectLst/>
                <a:uLnTx/>
                <a:uFillTx/>
                <a:latin typeface="Source Sans Pro"/>
                <a:ea typeface="+mn-ea"/>
                <a:cs typeface="+mn-cs"/>
              </a:rPr>
              <a:t>2</a:t>
            </a:r>
            <a:endParaRPr kumimoji="0" lang="en-US" sz="800" b="0" i="1" u="none" strike="noStrike" kern="1200" cap="none" spc="0" normalizeH="0" baseline="0" noProof="0">
              <a:ln>
                <a:noFill/>
              </a:ln>
              <a:solidFill>
                <a:srgbClr val="000000"/>
              </a:solidFill>
              <a:effectLst/>
              <a:uLnTx/>
              <a:uFillTx/>
              <a:latin typeface="Source Sans Pro"/>
              <a:ea typeface="+mn-ea"/>
              <a:cs typeface="+mn-cs"/>
            </a:endParaRPr>
          </a:p>
        </p:txBody>
      </p:sp>
      <p:sp>
        <p:nvSpPr>
          <p:cNvPr id="615" name="Rectangle 614">
            <a:extLst>
              <a:ext uri="{FF2B5EF4-FFF2-40B4-BE49-F238E27FC236}">
                <a16:creationId xmlns:a16="http://schemas.microsoft.com/office/drawing/2014/main" id="{F5CCC72A-A3BB-972C-445E-C8E0516AC8CA}"/>
              </a:ext>
            </a:extLst>
          </p:cNvPr>
          <p:cNvSpPr/>
          <p:nvPr/>
        </p:nvSpPr>
        <p:spPr>
          <a:xfrm>
            <a:off x="8859975" y="4255967"/>
            <a:ext cx="554852"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16" name="Rectangle 615">
            <a:extLst>
              <a:ext uri="{FF2B5EF4-FFF2-40B4-BE49-F238E27FC236}">
                <a16:creationId xmlns:a16="http://schemas.microsoft.com/office/drawing/2014/main" id="{E045D7B6-F5BF-14E6-BDA5-8199CCC82832}"/>
              </a:ext>
            </a:extLst>
          </p:cNvPr>
          <p:cNvSpPr/>
          <p:nvPr/>
        </p:nvSpPr>
        <p:spPr>
          <a:xfrm>
            <a:off x="8859976" y="4580394"/>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17" name="Rectangle 616">
            <a:extLst>
              <a:ext uri="{FF2B5EF4-FFF2-40B4-BE49-F238E27FC236}">
                <a16:creationId xmlns:a16="http://schemas.microsoft.com/office/drawing/2014/main" id="{B17597AC-EA30-93EB-3674-0804E142EB18}"/>
              </a:ext>
            </a:extLst>
          </p:cNvPr>
          <p:cNvSpPr/>
          <p:nvPr/>
        </p:nvSpPr>
        <p:spPr>
          <a:xfrm>
            <a:off x="8859975" y="4956882"/>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18" name="Rectangle 617">
            <a:extLst>
              <a:ext uri="{FF2B5EF4-FFF2-40B4-BE49-F238E27FC236}">
                <a16:creationId xmlns:a16="http://schemas.microsoft.com/office/drawing/2014/main" id="{FB793961-39FB-9A2F-1B54-470E641A6C4A}"/>
              </a:ext>
            </a:extLst>
          </p:cNvPr>
          <p:cNvSpPr/>
          <p:nvPr/>
        </p:nvSpPr>
        <p:spPr>
          <a:xfrm>
            <a:off x="8859975" y="5333355"/>
            <a:ext cx="554852"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19" name="Rectangle 618">
            <a:extLst>
              <a:ext uri="{FF2B5EF4-FFF2-40B4-BE49-F238E27FC236}">
                <a16:creationId xmlns:a16="http://schemas.microsoft.com/office/drawing/2014/main" id="{F8154972-DF8C-344A-2E8A-F044F1FFC436}"/>
              </a:ext>
            </a:extLst>
          </p:cNvPr>
          <p:cNvSpPr/>
          <p:nvPr/>
        </p:nvSpPr>
        <p:spPr>
          <a:xfrm>
            <a:off x="8859975" y="5644346"/>
            <a:ext cx="554852"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20" name="Rectangle 619">
            <a:extLst>
              <a:ext uri="{FF2B5EF4-FFF2-40B4-BE49-F238E27FC236}">
                <a16:creationId xmlns:a16="http://schemas.microsoft.com/office/drawing/2014/main" id="{1DFC311A-6DA9-4574-0CFC-B63F8A30249C}"/>
              </a:ext>
            </a:extLst>
          </p:cNvPr>
          <p:cNvSpPr/>
          <p:nvPr/>
        </p:nvSpPr>
        <p:spPr>
          <a:xfrm>
            <a:off x="8859975" y="5975537"/>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graphicFrame>
        <p:nvGraphicFramePr>
          <p:cNvPr id="53" name="Chart 52">
            <a:extLst>
              <a:ext uri="{FF2B5EF4-FFF2-40B4-BE49-F238E27FC236}">
                <a16:creationId xmlns:a16="http://schemas.microsoft.com/office/drawing/2014/main" id="{2BE800CA-F3E6-639B-CA26-2BD58E5C8A9B}"/>
              </a:ext>
            </a:extLst>
          </p:cNvPr>
          <p:cNvGraphicFramePr/>
          <p:nvPr>
            <p:custDataLst>
              <p:tags r:id="rId14"/>
            </p:custDataLst>
            <p:extLst>
              <p:ext uri="{D42A27DB-BD31-4B8C-83A1-F6EECF244321}">
                <p14:modId xmlns:p14="http://schemas.microsoft.com/office/powerpoint/2010/main" val="691466465"/>
              </p:ext>
            </p:extLst>
          </p:nvPr>
        </p:nvGraphicFramePr>
        <p:xfrm>
          <a:off x="10125075" y="3022600"/>
          <a:ext cx="841375" cy="841375"/>
        </p:xfrm>
        <a:graphic>
          <a:graphicData uri="http://schemas.openxmlformats.org/drawingml/2006/chart">
            <c:chart xmlns:c="http://schemas.openxmlformats.org/drawingml/2006/chart" xmlns:r="http://schemas.openxmlformats.org/officeDocument/2006/relationships" r:id="rId32"/>
          </a:graphicData>
        </a:graphic>
      </p:graphicFrame>
      <p:sp>
        <p:nvSpPr>
          <p:cNvPr id="634" name="Rectangle 633">
            <a:extLst>
              <a:ext uri="{FF2B5EF4-FFF2-40B4-BE49-F238E27FC236}">
                <a16:creationId xmlns:a16="http://schemas.microsoft.com/office/drawing/2014/main" id="{05D79FDB-B714-DBAD-CE00-669ECDC23335}"/>
              </a:ext>
            </a:extLst>
          </p:cNvPr>
          <p:cNvSpPr/>
          <p:nvPr/>
        </p:nvSpPr>
        <p:spPr>
          <a:xfrm>
            <a:off x="10304463" y="3314700"/>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79%</a:t>
            </a:r>
            <a:endParaRPr kumimoji="0" lang="en-US" sz="1050" b="0" i="0" u="none" strike="noStrike" kern="1200" cap="none" spc="0" normalizeH="0" baseline="0" noProof="0">
              <a:ln>
                <a:noFill/>
              </a:ln>
              <a:solidFill>
                <a:srgbClr val="000000"/>
              </a:solidFill>
              <a:effectLst/>
              <a:uLnTx/>
              <a:uFillTx/>
              <a:latin typeface="Source Sans Pro (Body)"/>
            </a:endParaRPr>
          </a:p>
        </p:txBody>
      </p:sp>
      <p:cxnSp>
        <p:nvCxnSpPr>
          <p:cNvPr id="643" name="Connector: Elbow 642">
            <a:extLst>
              <a:ext uri="{FF2B5EF4-FFF2-40B4-BE49-F238E27FC236}">
                <a16:creationId xmlns:a16="http://schemas.microsoft.com/office/drawing/2014/main" id="{B727E5C0-9E72-B6FB-E363-3D50AC12FBB9}"/>
              </a:ext>
            </a:extLst>
          </p:cNvPr>
          <p:cNvCxnSpPr>
            <a:cxnSpLocks/>
            <a:stCxn id="602" idx="3"/>
            <a:endCxn id="514" idx="1"/>
          </p:cNvCxnSpPr>
          <p:nvPr/>
        </p:nvCxnSpPr>
        <p:spPr>
          <a:xfrm>
            <a:off x="9414827" y="2000726"/>
            <a:ext cx="611824" cy="2104549"/>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5" name="Connector: Elbow 644">
            <a:extLst>
              <a:ext uri="{FF2B5EF4-FFF2-40B4-BE49-F238E27FC236}">
                <a16:creationId xmlns:a16="http://schemas.microsoft.com/office/drawing/2014/main" id="{5A1DD918-C48B-887A-4E38-6BE7E0F22338}"/>
              </a:ext>
            </a:extLst>
          </p:cNvPr>
          <p:cNvCxnSpPr>
            <a:cxnSpLocks/>
            <a:stCxn id="604" idx="3"/>
            <a:endCxn id="514" idx="1"/>
          </p:cNvCxnSpPr>
          <p:nvPr/>
        </p:nvCxnSpPr>
        <p:spPr>
          <a:xfrm>
            <a:off x="9414827" y="2379929"/>
            <a:ext cx="611824" cy="1725346"/>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7" name="Connector: Elbow 646">
            <a:extLst>
              <a:ext uri="{FF2B5EF4-FFF2-40B4-BE49-F238E27FC236}">
                <a16:creationId xmlns:a16="http://schemas.microsoft.com/office/drawing/2014/main" id="{10A6F2E3-B4F8-06F5-F33C-479B353B008B}"/>
              </a:ext>
            </a:extLst>
          </p:cNvPr>
          <p:cNvCxnSpPr>
            <a:cxnSpLocks/>
            <a:stCxn id="605" idx="3"/>
            <a:endCxn id="514" idx="1"/>
          </p:cNvCxnSpPr>
          <p:nvPr/>
        </p:nvCxnSpPr>
        <p:spPr>
          <a:xfrm>
            <a:off x="9414827" y="2756773"/>
            <a:ext cx="611824" cy="1348502"/>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Connector: Elbow 648">
            <a:extLst>
              <a:ext uri="{FF2B5EF4-FFF2-40B4-BE49-F238E27FC236}">
                <a16:creationId xmlns:a16="http://schemas.microsoft.com/office/drawing/2014/main" id="{6DA22E82-B1BE-EA37-70AA-2D77E78675D6}"/>
              </a:ext>
            </a:extLst>
          </p:cNvPr>
          <p:cNvCxnSpPr>
            <a:cxnSpLocks/>
            <a:stCxn id="612" idx="3"/>
            <a:endCxn id="514" idx="1"/>
          </p:cNvCxnSpPr>
          <p:nvPr/>
        </p:nvCxnSpPr>
        <p:spPr>
          <a:xfrm>
            <a:off x="9414827" y="3834741"/>
            <a:ext cx="611824" cy="270534"/>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Connector: Elbow 650">
            <a:extLst>
              <a:ext uri="{FF2B5EF4-FFF2-40B4-BE49-F238E27FC236}">
                <a16:creationId xmlns:a16="http://schemas.microsoft.com/office/drawing/2014/main" id="{16ACBD8E-6E4A-ECCE-C235-8E8B65568E0A}"/>
              </a:ext>
            </a:extLst>
          </p:cNvPr>
          <p:cNvCxnSpPr>
            <a:cxnSpLocks/>
            <a:stCxn id="607" idx="3"/>
            <a:endCxn id="514" idx="1"/>
          </p:cNvCxnSpPr>
          <p:nvPr/>
        </p:nvCxnSpPr>
        <p:spPr>
          <a:xfrm>
            <a:off x="9414827" y="3482095"/>
            <a:ext cx="611824" cy="623180"/>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Connector: Elbow 652">
            <a:extLst>
              <a:ext uri="{FF2B5EF4-FFF2-40B4-BE49-F238E27FC236}">
                <a16:creationId xmlns:a16="http://schemas.microsoft.com/office/drawing/2014/main" id="{CAEF176D-BB11-4FFD-1400-33B623B50317}"/>
              </a:ext>
            </a:extLst>
          </p:cNvPr>
          <p:cNvCxnSpPr>
            <a:cxnSpLocks/>
            <a:stCxn id="606" idx="3"/>
            <a:endCxn id="514" idx="1"/>
          </p:cNvCxnSpPr>
          <p:nvPr/>
        </p:nvCxnSpPr>
        <p:spPr>
          <a:xfrm>
            <a:off x="9414827" y="3123973"/>
            <a:ext cx="611824" cy="981302"/>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5" name="Connector: Elbow 654">
            <a:extLst>
              <a:ext uri="{FF2B5EF4-FFF2-40B4-BE49-F238E27FC236}">
                <a16:creationId xmlns:a16="http://schemas.microsoft.com/office/drawing/2014/main" id="{1C93B7A3-CC57-D224-C9B6-6FDBA725A149}"/>
              </a:ext>
            </a:extLst>
          </p:cNvPr>
          <p:cNvCxnSpPr>
            <a:cxnSpLocks/>
            <a:stCxn id="615" idx="3"/>
            <a:endCxn id="514" idx="1"/>
          </p:cNvCxnSpPr>
          <p:nvPr/>
        </p:nvCxnSpPr>
        <p:spPr>
          <a:xfrm flipV="1">
            <a:off x="9414827" y="4105275"/>
            <a:ext cx="611824" cy="278337"/>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Connector: Elbow 656">
            <a:extLst>
              <a:ext uri="{FF2B5EF4-FFF2-40B4-BE49-F238E27FC236}">
                <a16:creationId xmlns:a16="http://schemas.microsoft.com/office/drawing/2014/main" id="{F3056265-31F1-BD7D-6027-7ADB2D9A8D28}"/>
              </a:ext>
            </a:extLst>
          </p:cNvPr>
          <p:cNvCxnSpPr>
            <a:cxnSpLocks/>
            <a:stCxn id="616" idx="3"/>
            <a:endCxn id="514" idx="1"/>
          </p:cNvCxnSpPr>
          <p:nvPr/>
        </p:nvCxnSpPr>
        <p:spPr>
          <a:xfrm flipV="1">
            <a:off x="9414828" y="4105275"/>
            <a:ext cx="611823" cy="632722"/>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9" name="Connector: Elbow 658">
            <a:extLst>
              <a:ext uri="{FF2B5EF4-FFF2-40B4-BE49-F238E27FC236}">
                <a16:creationId xmlns:a16="http://schemas.microsoft.com/office/drawing/2014/main" id="{364BAB55-24E1-9A04-0165-2CB3B57B013C}"/>
              </a:ext>
            </a:extLst>
          </p:cNvPr>
          <p:cNvCxnSpPr>
            <a:cxnSpLocks/>
            <a:stCxn id="617" idx="3"/>
            <a:endCxn id="514" idx="1"/>
          </p:cNvCxnSpPr>
          <p:nvPr/>
        </p:nvCxnSpPr>
        <p:spPr>
          <a:xfrm flipV="1">
            <a:off x="9414827" y="4105275"/>
            <a:ext cx="611824" cy="1009210"/>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Connector: Elbow 660">
            <a:extLst>
              <a:ext uri="{FF2B5EF4-FFF2-40B4-BE49-F238E27FC236}">
                <a16:creationId xmlns:a16="http://schemas.microsoft.com/office/drawing/2014/main" id="{25CE866D-C3E8-3C07-570E-3F370C4EB12A}"/>
              </a:ext>
            </a:extLst>
          </p:cNvPr>
          <p:cNvCxnSpPr>
            <a:cxnSpLocks/>
            <a:stCxn id="618" idx="3"/>
            <a:endCxn id="514" idx="1"/>
          </p:cNvCxnSpPr>
          <p:nvPr/>
        </p:nvCxnSpPr>
        <p:spPr>
          <a:xfrm flipV="1">
            <a:off x="9414827" y="4105275"/>
            <a:ext cx="611824" cy="1355725"/>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Connector: Elbow 662">
            <a:extLst>
              <a:ext uri="{FF2B5EF4-FFF2-40B4-BE49-F238E27FC236}">
                <a16:creationId xmlns:a16="http://schemas.microsoft.com/office/drawing/2014/main" id="{226C420D-56E0-65A8-5C67-D35B732B5615}"/>
              </a:ext>
            </a:extLst>
          </p:cNvPr>
          <p:cNvCxnSpPr>
            <a:cxnSpLocks/>
            <a:stCxn id="619" idx="3"/>
            <a:endCxn id="514" idx="1"/>
          </p:cNvCxnSpPr>
          <p:nvPr/>
        </p:nvCxnSpPr>
        <p:spPr>
          <a:xfrm flipV="1">
            <a:off x="9414827" y="4105275"/>
            <a:ext cx="611824" cy="1666716"/>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Connector: Elbow 664">
            <a:extLst>
              <a:ext uri="{FF2B5EF4-FFF2-40B4-BE49-F238E27FC236}">
                <a16:creationId xmlns:a16="http://schemas.microsoft.com/office/drawing/2014/main" id="{98214E1E-42BC-76CE-8D5A-64C69E4314CD}"/>
              </a:ext>
            </a:extLst>
          </p:cNvPr>
          <p:cNvCxnSpPr>
            <a:cxnSpLocks/>
            <a:stCxn id="620" idx="3"/>
            <a:endCxn id="514" idx="1"/>
          </p:cNvCxnSpPr>
          <p:nvPr/>
        </p:nvCxnSpPr>
        <p:spPr>
          <a:xfrm flipV="1">
            <a:off x="9414827" y="4105275"/>
            <a:ext cx="611824" cy="2027865"/>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56E0A86E-C82D-9C00-4DD2-F69E2B0EE44F}"/>
              </a:ext>
            </a:extLst>
          </p:cNvPr>
          <p:cNvGraphicFramePr/>
          <p:nvPr>
            <p:custDataLst>
              <p:tags r:id="rId15"/>
            </p:custDataLst>
            <p:extLst>
              <p:ext uri="{D42A27DB-BD31-4B8C-83A1-F6EECF244321}">
                <p14:modId xmlns:p14="http://schemas.microsoft.com/office/powerpoint/2010/main" val="2229921025"/>
              </p:ext>
            </p:extLst>
          </p:nvPr>
        </p:nvGraphicFramePr>
        <p:xfrm>
          <a:off x="368300" y="2173288"/>
          <a:ext cx="685800" cy="685800"/>
        </p:xfrm>
        <a:graphic>
          <a:graphicData uri="http://schemas.openxmlformats.org/drawingml/2006/chart">
            <c:chart xmlns:c="http://schemas.openxmlformats.org/drawingml/2006/chart" xmlns:r="http://schemas.openxmlformats.org/officeDocument/2006/relationships" r:id="rId33"/>
          </a:graphicData>
        </a:graphic>
      </p:graphicFrame>
      <p:sp>
        <p:nvSpPr>
          <p:cNvPr id="675" name="Rectangle 674">
            <a:extLst>
              <a:ext uri="{FF2B5EF4-FFF2-40B4-BE49-F238E27FC236}">
                <a16:creationId xmlns:a16="http://schemas.microsoft.com/office/drawing/2014/main" id="{6C0DE6F6-EFB7-DD9D-15F3-715C8889C37D}"/>
              </a:ext>
            </a:extLst>
          </p:cNvPr>
          <p:cNvSpPr/>
          <p:nvPr/>
        </p:nvSpPr>
        <p:spPr>
          <a:xfrm>
            <a:off x="457200" y="2360613"/>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rgbClr val="000000"/>
                </a:solidFill>
                <a:latin typeface="+mj-lt"/>
              </a:rPr>
              <a:t>43</a:t>
            </a:r>
            <a:r>
              <a:rPr kumimoji="0" lang="en-AU" sz="1200" b="1" i="0" u="none" strike="noStrike" kern="1200" cap="none" spc="0" normalizeH="0" baseline="0" noProof="0">
                <a:ln>
                  <a:noFill/>
                </a:ln>
                <a:solidFill>
                  <a:srgbClr val="000000"/>
                </a:solidFill>
                <a:effectLst/>
                <a:uLnTx/>
                <a:uFillTx/>
                <a:latin typeface="+mj-lt"/>
                <a:ea typeface="+mn-ea"/>
                <a:cs typeface="+mn-cs"/>
              </a:rPr>
              <a:t>%</a:t>
            </a:r>
          </a:p>
        </p:txBody>
      </p:sp>
      <p:sp>
        <p:nvSpPr>
          <p:cNvPr id="686" name="Rectangle 685">
            <a:extLst>
              <a:ext uri="{FF2B5EF4-FFF2-40B4-BE49-F238E27FC236}">
                <a16:creationId xmlns:a16="http://schemas.microsoft.com/office/drawing/2014/main" id="{FA4E3DB6-B0DE-79AA-9BE5-5FF853B75A50}"/>
              </a:ext>
            </a:extLst>
          </p:cNvPr>
          <p:cNvSpPr/>
          <p:nvPr/>
        </p:nvSpPr>
        <p:spPr>
          <a:xfrm>
            <a:off x="438150" y="4473575"/>
            <a:ext cx="1487488" cy="1139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a:t>
            </a:r>
            <a:r>
              <a:rPr kumimoji="0" lang="en-US" sz="1100" b="0" i="0" u="none" strike="noStrike" kern="1200" cap="none" spc="0" normalizeH="0" baseline="0" noProof="0" dirty="0">
                <a:ln>
                  <a:noFill/>
                </a:ln>
                <a:solidFill>
                  <a:srgbClr val="000000"/>
                </a:solidFill>
                <a:effectLst/>
                <a:uLnTx/>
                <a:uFillTx/>
                <a:ea typeface="+mn-ea"/>
                <a:cs typeface="+mn-cs"/>
              </a:rPr>
              <a:t>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a:t>
            </a: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  accessed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medical information, resources or records via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a:t>
            </a:r>
            <a:r>
              <a:rPr kumimoji="0" lang="en-US" sz="1100" i="0" u="none" strike="noStrike" kern="1200" cap="none" spc="0" normalizeH="0" baseline="0" noProof="0" dirty="0">
                <a:ln>
                  <a:noFill/>
                </a:ln>
                <a:solidFill>
                  <a:srgbClr val="000000"/>
                </a:solidFill>
                <a:effectLst/>
                <a:uLnTx/>
                <a:uFillTx/>
                <a:ea typeface="+mn-ea"/>
                <a:cs typeface="+mn-cs"/>
              </a:rPr>
              <a:t>network in the last 12 months</a:t>
            </a:r>
            <a:endParaRPr kumimoji="0" lang="en-US" sz="1100" b="0" i="0" u="none" strike="noStrike" kern="1200" cap="none" spc="0" normalizeH="0" baseline="0" noProof="0" dirty="0">
              <a:ln>
                <a:noFill/>
              </a:ln>
              <a:solidFill>
                <a:srgbClr val="000000"/>
              </a:solidFill>
              <a:effectLst/>
              <a:uLnTx/>
              <a:uFillTx/>
              <a:ea typeface="+mn-ea"/>
              <a:cs typeface="+mn-cs"/>
            </a:endParaRPr>
          </a:p>
        </p:txBody>
      </p:sp>
      <p:graphicFrame>
        <p:nvGraphicFramePr>
          <p:cNvPr id="11" name="Chart 10">
            <a:extLst>
              <a:ext uri="{FF2B5EF4-FFF2-40B4-BE49-F238E27FC236}">
                <a16:creationId xmlns:a16="http://schemas.microsoft.com/office/drawing/2014/main" id="{1A1B1361-A984-AC03-1C30-2EC54DFD0956}"/>
              </a:ext>
            </a:extLst>
          </p:cNvPr>
          <p:cNvGraphicFramePr/>
          <p:nvPr>
            <p:custDataLst>
              <p:tags r:id="rId16"/>
            </p:custDataLst>
            <p:extLst>
              <p:ext uri="{D42A27DB-BD31-4B8C-83A1-F6EECF244321}">
                <p14:modId xmlns:p14="http://schemas.microsoft.com/office/powerpoint/2010/main" val="2339410125"/>
              </p:ext>
            </p:extLst>
          </p:nvPr>
        </p:nvGraphicFramePr>
        <p:xfrm>
          <a:off x="395288" y="4419600"/>
          <a:ext cx="685800" cy="685800"/>
        </p:xfrm>
        <a:graphic>
          <a:graphicData uri="http://schemas.openxmlformats.org/drawingml/2006/chart">
            <c:chart xmlns:c="http://schemas.openxmlformats.org/drawingml/2006/chart" xmlns:r="http://schemas.openxmlformats.org/officeDocument/2006/relationships" r:id="rId34"/>
          </a:graphicData>
        </a:graphic>
      </p:graphicFrame>
      <p:sp>
        <p:nvSpPr>
          <p:cNvPr id="688" name="Rectangle 687">
            <a:extLst>
              <a:ext uri="{FF2B5EF4-FFF2-40B4-BE49-F238E27FC236}">
                <a16:creationId xmlns:a16="http://schemas.microsoft.com/office/drawing/2014/main" id="{1A9C84F9-9318-99DA-7D13-FB0A08218399}"/>
              </a:ext>
            </a:extLst>
          </p:cNvPr>
          <p:cNvSpPr/>
          <p:nvPr/>
        </p:nvSpPr>
        <p:spPr>
          <a:xfrm>
            <a:off x="484188" y="4616254"/>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mj-lt"/>
                <a:ea typeface="+mn-ea"/>
                <a:cs typeface="+mn-cs"/>
              </a:rPr>
              <a:t>52%</a:t>
            </a:r>
          </a:p>
        </p:txBody>
      </p:sp>
      <p:sp>
        <p:nvSpPr>
          <p:cNvPr id="10" name="TextBox 9">
            <a:extLst>
              <a:ext uri="{FF2B5EF4-FFF2-40B4-BE49-F238E27FC236}">
                <a16:creationId xmlns:a16="http://schemas.microsoft.com/office/drawing/2014/main" id="{D8EFC313-4447-0A6E-54CF-C3D4415DA757}"/>
              </a:ext>
            </a:extLst>
          </p:cNvPr>
          <p:cNvSpPr txBox="1"/>
          <p:nvPr/>
        </p:nvSpPr>
        <p:spPr>
          <a:xfrm>
            <a:off x="773204" y="513116"/>
            <a:ext cx="1301660" cy="307777"/>
          </a:xfrm>
          <a:prstGeom prst="rect">
            <a:avLst/>
          </a:prstGeom>
          <a:noFill/>
        </p:spPr>
        <p:txBody>
          <a:bodyPr wrap="square" rtlCol="0">
            <a:spAutoFit/>
          </a:bodyPr>
          <a:lstStyle/>
          <a:p>
            <a:r>
              <a:rPr lang="en-AU" sz="1400" b="1">
                <a:solidFill>
                  <a:schemeClr val="accent4">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Health</a:t>
            </a:r>
          </a:p>
        </p:txBody>
      </p:sp>
      <p:sp>
        <p:nvSpPr>
          <p:cNvPr id="13" name="Arrow: Chevron 12">
            <a:extLst>
              <a:ext uri="{FF2B5EF4-FFF2-40B4-BE49-F238E27FC236}">
                <a16:creationId xmlns:a16="http://schemas.microsoft.com/office/drawing/2014/main" id="{5B32CD03-6D06-80EB-2602-C9C154A12916}"/>
              </a:ext>
            </a:extLst>
          </p:cNvPr>
          <p:cNvSpPr/>
          <p:nvPr/>
        </p:nvSpPr>
        <p:spPr>
          <a:xfrm>
            <a:off x="382902" y="1192183"/>
            <a:ext cx="1691961" cy="324000"/>
          </a:xfrm>
          <a:prstGeom prst="chevron">
            <a:avLst/>
          </a:prstGeom>
          <a:solidFill>
            <a:schemeClr val="accent4">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ource Sans Pro (Body)"/>
              </a:rPr>
              <a:t>Outcomes</a:t>
            </a:r>
            <a:endParaRPr kumimoji="0" lang="en-US" sz="1200" b="1" i="0" u="none" strike="noStrike" kern="1200" cap="none" spc="0" normalizeH="0" baseline="0" noProof="0">
              <a:ln>
                <a:noFill/>
              </a:ln>
              <a:solidFill>
                <a:srgbClr val="FFFFFF"/>
              </a:solidFill>
              <a:effectLst/>
              <a:uLnTx/>
              <a:uFillTx/>
              <a:latin typeface="Source Sans Pro (Body)"/>
            </a:endParaRPr>
          </a:p>
        </p:txBody>
      </p:sp>
      <p:sp>
        <p:nvSpPr>
          <p:cNvPr id="14" name="Arrow: Chevron 13">
            <a:extLst>
              <a:ext uri="{FF2B5EF4-FFF2-40B4-BE49-F238E27FC236}">
                <a16:creationId xmlns:a16="http://schemas.microsoft.com/office/drawing/2014/main" id="{D6780D17-EB0C-E1A5-33A7-0E85B8AD2F22}"/>
              </a:ext>
            </a:extLst>
          </p:cNvPr>
          <p:cNvSpPr/>
          <p:nvPr/>
        </p:nvSpPr>
        <p:spPr>
          <a:xfrm>
            <a:off x="1963005" y="1192183"/>
            <a:ext cx="7899452" cy="324000"/>
          </a:xfrm>
          <a:prstGeom prst="chevron">
            <a:avLst/>
          </a:prstGeom>
          <a:solidFill>
            <a:schemeClr val="accent4">
              <a:lumMod val="7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ource Sans Pro (Body)"/>
              </a:rPr>
              <a:t>Impact</a:t>
            </a:r>
          </a:p>
        </p:txBody>
      </p:sp>
      <p:sp>
        <p:nvSpPr>
          <p:cNvPr id="15" name="Arrow: Chevron 14">
            <a:extLst>
              <a:ext uri="{FF2B5EF4-FFF2-40B4-BE49-F238E27FC236}">
                <a16:creationId xmlns:a16="http://schemas.microsoft.com/office/drawing/2014/main" id="{E0496E1B-52C1-699E-3EF2-A685BFD0F47D}"/>
              </a:ext>
            </a:extLst>
          </p:cNvPr>
          <p:cNvSpPr/>
          <p:nvPr/>
        </p:nvSpPr>
        <p:spPr>
          <a:xfrm>
            <a:off x="9744891" y="1187735"/>
            <a:ext cx="2116909" cy="324000"/>
          </a:xfrm>
          <a:prstGeom prst="chevr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ource Sans Pro (Body)"/>
              </a:rPr>
              <a:t>Overall impact in FY25</a:t>
            </a:r>
            <a:r>
              <a:rPr lang="en-US" sz="1200" b="1" baseline="30000">
                <a:solidFill>
                  <a:srgbClr val="FFFFFF"/>
                </a:solidFill>
                <a:latin typeface="Source Sans Pro (Body)"/>
              </a:rPr>
              <a:t>1</a:t>
            </a:r>
            <a:endParaRPr kumimoji="0" lang="en-US" sz="1200" b="1" i="0" u="none" strike="noStrike" kern="1200" cap="none" spc="0" normalizeH="0" baseline="30000" noProof="0">
              <a:ln>
                <a:noFill/>
              </a:ln>
              <a:solidFill>
                <a:srgbClr val="FFFFFF"/>
              </a:solidFill>
              <a:effectLst/>
              <a:uLnTx/>
              <a:uFillTx/>
              <a:latin typeface="Source Sans Pro (Body)"/>
            </a:endParaRPr>
          </a:p>
        </p:txBody>
      </p:sp>
      <p:sp>
        <p:nvSpPr>
          <p:cNvPr id="16" name="TextBox 15">
            <a:extLst>
              <a:ext uri="{FF2B5EF4-FFF2-40B4-BE49-F238E27FC236}">
                <a16:creationId xmlns:a16="http://schemas.microsoft.com/office/drawing/2014/main" id="{7F918FF6-DE9A-E5F4-FD73-E99718341CD5}"/>
              </a:ext>
            </a:extLst>
          </p:cNvPr>
          <p:cNvSpPr txBox="1"/>
          <p:nvPr/>
        </p:nvSpPr>
        <p:spPr>
          <a:xfrm>
            <a:off x="773203" y="377555"/>
            <a:ext cx="1204932" cy="261610"/>
          </a:xfrm>
          <a:prstGeom prst="rect">
            <a:avLst/>
          </a:prstGeom>
          <a:noFill/>
        </p:spPr>
        <p:txBody>
          <a:bodyPr wrap="square">
            <a:spAutoFit/>
          </a:bodyPr>
          <a:lstStyle/>
          <a:p>
            <a:r>
              <a:rPr lang="en-AU" sz="1050">
                <a:solidFill>
                  <a:schemeClr val="accent6">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DOMAIN</a:t>
            </a:r>
          </a:p>
        </p:txBody>
      </p:sp>
      <p:pic>
        <p:nvPicPr>
          <p:cNvPr id="20" name="Graphic 19">
            <a:extLst>
              <a:ext uri="{FF2B5EF4-FFF2-40B4-BE49-F238E27FC236}">
                <a16:creationId xmlns:a16="http://schemas.microsoft.com/office/drawing/2014/main" id="{E9FF1992-8DDF-978D-9DE4-375AC8A4FBF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57213" y="3768587"/>
            <a:ext cx="330200" cy="330200"/>
          </a:xfrm>
          <a:prstGeom prst="rect">
            <a:avLst/>
          </a:prstGeom>
        </p:spPr>
      </p:pic>
      <p:pic>
        <p:nvPicPr>
          <p:cNvPr id="21" name="Graphic 20">
            <a:extLst>
              <a:ext uri="{FF2B5EF4-FFF2-40B4-BE49-F238E27FC236}">
                <a16:creationId xmlns:a16="http://schemas.microsoft.com/office/drawing/2014/main" id="{118B4A8B-3EE9-D864-9419-A59F5AC4B20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83042" y="400547"/>
            <a:ext cx="396000" cy="396000"/>
          </a:xfrm>
          <a:prstGeom prst="rect">
            <a:avLst/>
          </a:prstGeom>
        </p:spPr>
      </p:pic>
      <p:sp>
        <p:nvSpPr>
          <p:cNvPr id="3" name="Rectangle 2">
            <a:extLst>
              <a:ext uri="{FF2B5EF4-FFF2-40B4-BE49-F238E27FC236}">
                <a16:creationId xmlns:a16="http://schemas.microsoft.com/office/drawing/2014/main" id="{D29175D7-A8F0-1FE4-0A47-ABBA1DA75648}"/>
              </a:ext>
            </a:extLst>
          </p:cNvPr>
          <p:cNvSpPr/>
          <p:nvPr/>
        </p:nvSpPr>
        <p:spPr>
          <a:xfrm>
            <a:off x="2252870" y="259791"/>
            <a:ext cx="9582426"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Many </a:t>
            </a:r>
            <a:r>
              <a:rPr kumimoji="0" lang="en-US" sz="2000" b="1" i="0" u="none" strike="noStrike" kern="1200" cap="none" spc="0" normalizeH="0" baseline="0" noProof="0" dirty="0" err="1">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a:t>
            </a: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users accessed telehealth (</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43</a:t>
            </a: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 or </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medical resources online </a:t>
            </a: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(52%) via  the </a:t>
            </a:r>
            <a:r>
              <a:rPr kumimoji="0" lang="en-US" sz="2000" b="1" i="0" u="none" strike="noStrike" kern="1200" cap="none" spc="0" normalizeH="0" baseline="0" noProof="0" dirty="0" err="1">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nbn</a:t>
            </a: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 </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network </a:t>
            </a: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in FY25, with 79% reporting these activities improved their    </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health </a:t>
            </a: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outcomes </a:t>
            </a:r>
            <a:endParaRPr kumimoji="0" lang="en-AU"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grpSp>
        <p:nvGrpSpPr>
          <p:cNvPr id="495" name="Group 494">
            <a:extLst>
              <a:ext uri="{FF2B5EF4-FFF2-40B4-BE49-F238E27FC236}">
                <a16:creationId xmlns:a16="http://schemas.microsoft.com/office/drawing/2014/main" id="{C7D3762E-729B-3B8B-E368-E7831A8F6763}"/>
              </a:ext>
            </a:extLst>
          </p:cNvPr>
          <p:cNvGrpSpPr/>
          <p:nvPr/>
        </p:nvGrpSpPr>
        <p:grpSpPr>
          <a:xfrm>
            <a:off x="500063" y="3371850"/>
            <a:ext cx="1317625" cy="261938"/>
            <a:chOff x="478790" y="3599093"/>
            <a:chExt cx="1317625" cy="261610"/>
          </a:xfrm>
        </p:grpSpPr>
        <p:sp>
          <p:nvSpPr>
            <p:cNvPr id="489" name="Rectangle: Rounded Corners 488">
              <a:extLst>
                <a:ext uri="{FF2B5EF4-FFF2-40B4-BE49-F238E27FC236}">
                  <a16:creationId xmlns:a16="http://schemas.microsoft.com/office/drawing/2014/main" id="{59938481-C7BC-B075-FB6C-D44E1D05DE04}"/>
                </a:ext>
              </a:extLst>
            </p:cNvPr>
            <p:cNvSpPr/>
            <p:nvPr/>
          </p:nvSpPr>
          <p:spPr>
            <a:xfrm>
              <a:off x="478790" y="3603131"/>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latin typeface="+mj-lt"/>
              </a:endParaRPr>
            </a:p>
            <a:p>
              <a:pPr lvl="2"/>
              <a:endParaRPr lang="en-US" sz="1100">
                <a:solidFill>
                  <a:schemeClr val="bg1">
                    <a:lumMod val="50000"/>
                  </a:schemeClr>
                </a:solidFill>
                <a:latin typeface="+mj-lt"/>
              </a:endParaRPr>
            </a:p>
            <a:p>
              <a:pPr lvl="2"/>
              <a:endParaRPr lang="en-US" sz="1100">
                <a:solidFill>
                  <a:schemeClr val="bg1">
                    <a:lumMod val="50000"/>
                  </a:schemeClr>
                </a:solidFill>
                <a:latin typeface="+mj-lt"/>
              </a:endParaRPr>
            </a:p>
          </p:txBody>
        </p:sp>
        <p:sp>
          <p:nvSpPr>
            <p:cNvPr id="684" name="TextBox 683">
              <a:extLst>
                <a:ext uri="{FF2B5EF4-FFF2-40B4-BE49-F238E27FC236}">
                  <a16:creationId xmlns:a16="http://schemas.microsoft.com/office/drawing/2014/main" id="{90ABDAFD-9641-6F00-D540-E8FC04C6CBD5}"/>
                </a:ext>
              </a:extLst>
            </p:cNvPr>
            <p:cNvSpPr txBox="1"/>
            <p:nvPr/>
          </p:nvSpPr>
          <p:spPr>
            <a:xfrm>
              <a:off x="601509" y="3599093"/>
              <a:ext cx="119135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lumMod val="50000"/>
                    </a:schemeClr>
                  </a:solidFill>
                  <a:latin typeface="Source Sans Pro"/>
                </a:rPr>
                <a:t>4</a:t>
              </a:r>
              <a:r>
                <a:rPr kumimoji="0" lang="en-US" sz="1100" b="1" i="0" u="none" strike="noStrike" kern="1200" cap="none" spc="0" normalizeH="0" baseline="0" noProof="0">
                  <a:ln>
                    <a:noFill/>
                  </a:ln>
                  <a:solidFill>
                    <a:schemeClr val="bg1">
                      <a:lumMod val="50000"/>
                    </a:schemeClr>
                  </a:solidFill>
                  <a:effectLst/>
                  <a:uLnTx/>
                  <a:uFillTx/>
                  <a:latin typeface="Source Sans Pro"/>
                  <a:ea typeface="+mn-ea"/>
                  <a:cs typeface="+mn-cs"/>
                </a:rPr>
                <a:t>%</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 from 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endParaRPr>
            </a:p>
          </p:txBody>
        </p:sp>
        <p:cxnSp>
          <p:nvCxnSpPr>
            <p:cNvPr id="682" name="Straight Arrow Connector 681">
              <a:extLst>
                <a:ext uri="{FF2B5EF4-FFF2-40B4-BE49-F238E27FC236}">
                  <a16:creationId xmlns:a16="http://schemas.microsoft.com/office/drawing/2014/main" id="{D7C44B24-59B0-5F6A-5167-4CA00769CAE4}"/>
                </a:ext>
              </a:extLst>
            </p:cNvPr>
            <p:cNvCxnSpPr>
              <a:cxnSpLocks/>
            </p:cNvCxnSpPr>
            <p:nvPr/>
          </p:nvCxnSpPr>
          <p:spPr>
            <a:xfrm flipV="1">
              <a:off x="666919" y="3641109"/>
              <a:ext cx="0" cy="16200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99" name="Rectangle: Rounded Corners 498">
            <a:extLst>
              <a:ext uri="{FF2B5EF4-FFF2-40B4-BE49-F238E27FC236}">
                <a16:creationId xmlns:a16="http://schemas.microsoft.com/office/drawing/2014/main" id="{52A94DFC-FF26-7779-289F-16D59104751F}"/>
              </a:ext>
            </a:extLst>
          </p:cNvPr>
          <p:cNvSpPr/>
          <p:nvPr/>
        </p:nvSpPr>
        <p:spPr>
          <a:xfrm>
            <a:off x="496888" y="5801336"/>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15" name="Rectangle: Rounded Corners 514">
            <a:extLst>
              <a:ext uri="{FF2B5EF4-FFF2-40B4-BE49-F238E27FC236}">
                <a16:creationId xmlns:a16="http://schemas.microsoft.com/office/drawing/2014/main" id="{58D4C08D-8CDD-94A9-07A4-1534C6A8D6CD}"/>
              </a:ext>
            </a:extLst>
          </p:cNvPr>
          <p:cNvSpPr/>
          <p:nvPr/>
        </p:nvSpPr>
        <p:spPr>
          <a:xfrm>
            <a:off x="10285412" y="4852988"/>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632" name="TextBox 631">
            <a:extLst>
              <a:ext uri="{FF2B5EF4-FFF2-40B4-BE49-F238E27FC236}">
                <a16:creationId xmlns:a16="http://schemas.microsoft.com/office/drawing/2014/main" id="{AEDC035B-A382-F6D9-E81E-F5B4C332A719}"/>
              </a:ext>
            </a:extLst>
          </p:cNvPr>
          <p:cNvSpPr txBox="1"/>
          <p:nvPr/>
        </p:nvSpPr>
        <p:spPr>
          <a:xfrm>
            <a:off x="10410704" y="4849051"/>
            <a:ext cx="1214764" cy="2603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2%</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cxnSp>
        <p:nvCxnSpPr>
          <p:cNvPr id="564" name="Connector: Elbow 563">
            <a:extLst>
              <a:ext uri="{FF2B5EF4-FFF2-40B4-BE49-F238E27FC236}">
                <a16:creationId xmlns:a16="http://schemas.microsoft.com/office/drawing/2014/main" id="{B0224810-F93F-1CED-33F6-D2022FE2D7F8}"/>
              </a:ext>
            </a:extLst>
          </p:cNvPr>
          <p:cNvCxnSpPr>
            <a:cxnSpLocks/>
            <a:stCxn id="497" idx="3"/>
          </p:cNvCxnSpPr>
          <p:nvPr/>
        </p:nvCxnSpPr>
        <p:spPr>
          <a:xfrm flipV="1">
            <a:off x="1927225" y="4398169"/>
            <a:ext cx="469900" cy="88953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Connector: Elbow 565">
            <a:extLst>
              <a:ext uri="{FF2B5EF4-FFF2-40B4-BE49-F238E27FC236}">
                <a16:creationId xmlns:a16="http://schemas.microsoft.com/office/drawing/2014/main" id="{9BEBAF3A-4564-162A-D7D7-B807733D22CA}"/>
              </a:ext>
            </a:extLst>
          </p:cNvPr>
          <p:cNvCxnSpPr>
            <a:cxnSpLocks/>
            <a:stCxn id="497" idx="3"/>
          </p:cNvCxnSpPr>
          <p:nvPr/>
        </p:nvCxnSpPr>
        <p:spPr>
          <a:xfrm flipV="1">
            <a:off x="1927225" y="4752181"/>
            <a:ext cx="469900" cy="53552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Connector: Elbow 567">
            <a:extLst>
              <a:ext uri="{FF2B5EF4-FFF2-40B4-BE49-F238E27FC236}">
                <a16:creationId xmlns:a16="http://schemas.microsoft.com/office/drawing/2014/main" id="{1685E758-D0BF-BD92-95B4-EC0F47D0715C}"/>
              </a:ext>
            </a:extLst>
          </p:cNvPr>
          <p:cNvCxnSpPr>
            <a:cxnSpLocks/>
            <a:stCxn id="497" idx="3"/>
          </p:cNvCxnSpPr>
          <p:nvPr/>
        </p:nvCxnSpPr>
        <p:spPr>
          <a:xfrm flipV="1">
            <a:off x="1927225" y="5126831"/>
            <a:ext cx="469900" cy="16087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Connector: Elbow 569">
            <a:extLst>
              <a:ext uri="{FF2B5EF4-FFF2-40B4-BE49-F238E27FC236}">
                <a16:creationId xmlns:a16="http://schemas.microsoft.com/office/drawing/2014/main" id="{EB2529D0-BB02-CE2A-36E9-0618A2D0A1EE}"/>
              </a:ext>
            </a:extLst>
          </p:cNvPr>
          <p:cNvCxnSpPr>
            <a:cxnSpLocks/>
            <a:stCxn id="497" idx="3"/>
          </p:cNvCxnSpPr>
          <p:nvPr/>
        </p:nvCxnSpPr>
        <p:spPr>
          <a:xfrm>
            <a:off x="1927225" y="5287703"/>
            <a:ext cx="469900" cy="178853"/>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Connector: Elbow 571">
            <a:extLst>
              <a:ext uri="{FF2B5EF4-FFF2-40B4-BE49-F238E27FC236}">
                <a16:creationId xmlns:a16="http://schemas.microsoft.com/office/drawing/2014/main" id="{AA176CE0-3E09-CCD6-C772-3CE9163A716B}"/>
              </a:ext>
            </a:extLst>
          </p:cNvPr>
          <p:cNvCxnSpPr>
            <a:cxnSpLocks/>
            <a:stCxn id="497" idx="3"/>
          </p:cNvCxnSpPr>
          <p:nvPr/>
        </p:nvCxnSpPr>
        <p:spPr>
          <a:xfrm>
            <a:off x="1927225" y="5287703"/>
            <a:ext cx="469900" cy="51302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Connector: Elbow 573">
            <a:extLst>
              <a:ext uri="{FF2B5EF4-FFF2-40B4-BE49-F238E27FC236}">
                <a16:creationId xmlns:a16="http://schemas.microsoft.com/office/drawing/2014/main" id="{E88BF4B4-C539-F04F-1E29-B2B235623DC1}"/>
              </a:ext>
            </a:extLst>
          </p:cNvPr>
          <p:cNvCxnSpPr>
            <a:cxnSpLocks/>
            <a:stCxn id="497" idx="3"/>
          </p:cNvCxnSpPr>
          <p:nvPr/>
        </p:nvCxnSpPr>
        <p:spPr>
          <a:xfrm>
            <a:off x="1927225" y="5287703"/>
            <a:ext cx="468313" cy="84877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50A79FF-0971-405B-70EA-A97A6FED91CF}"/>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ea typeface="+mn-ea"/>
                <a:cs typeface="+mn-cs"/>
              </a:rPr>
              <a:t>Data driven decisions for the public good</a:t>
            </a:r>
            <a:endParaRPr lang="en-US" sz="700">
              <a:solidFill>
                <a:schemeClr val="bg1"/>
              </a:solidFill>
              <a:latin typeface="Source Sans Pro"/>
            </a:endParaRPr>
          </a:p>
        </p:txBody>
      </p:sp>
      <p:cxnSp>
        <p:nvCxnSpPr>
          <p:cNvPr id="8" name="Straight Connector 7">
            <a:extLst>
              <a:ext uri="{FF2B5EF4-FFF2-40B4-BE49-F238E27FC236}">
                <a16:creationId xmlns:a16="http://schemas.microsoft.com/office/drawing/2014/main" id="{66EB27AE-59B5-2177-42F7-966620C07FB6}"/>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35568E05-D50F-BE42-50A7-5D2A0CC71733}"/>
              </a:ext>
            </a:extLst>
          </p:cNvPr>
          <p:cNvCxnSpPr>
            <a:cxnSpLocks/>
            <a:stCxn id="496" idx="3"/>
          </p:cNvCxnSpPr>
          <p:nvPr/>
        </p:nvCxnSpPr>
        <p:spPr>
          <a:xfrm flipV="1">
            <a:off x="1925638" y="1999456"/>
            <a:ext cx="471487" cy="92630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3E774CA3-C973-E19F-D87A-E79751A95D1D}"/>
              </a:ext>
            </a:extLst>
          </p:cNvPr>
          <p:cNvCxnSpPr>
            <a:cxnSpLocks/>
            <a:stCxn id="496" idx="3"/>
          </p:cNvCxnSpPr>
          <p:nvPr/>
        </p:nvCxnSpPr>
        <p:spPr>
          <a:xfrm flipV="1">
            <a:off x="1925638" y="2388394"/>
            <a:ext cx="471487" cy="53736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6936B57F-C605-C64B-5AB1-CA64379114C8}"/>
              </a:ext>
            </a:extLst>
          </p:cNvPr>
          <p:cNvCxnSpPr>
            <a:cxnSpLocks/>
            <a:stCxn id="496" idx="3"/>
          </p:cNvCxnSpPr>
          <p:nvPr/>
        </p:nvCxnSpPr>
        <p:spPr>
          <a:xfrm flipV="1">
            <a:off x="1925638" y="2767806"/>
            <a:ext cx="471487" cy="15795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4C63A1CC-F690-66EE-6BEE-13BC3E41032D}"/>
              </a:ext>
            </a:extLst>
          </p:cNvPr>
          <p:cNvCxnSpPr>
            <a:cxnSpLocks/>
            <a:stCxn id="496" idx="3"/>
          </p:cNvCxnSpPr>
          <p:nvPr/>
        </p:nvCxnSpPr>
        <p:spPr>
          <a:xfrm>
            <a:off x="1925638" y="2925763"/>
            <a:ext cx="473075" cy="20081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A3A5566D-6640-1E15-C2EB-75B382D1B077}"/>
              </a:ext>
            </a:extLst>
          </p:cNvPr>
          <p:cNvCxnSpPr>
            <a:cxnSpLocks/>
            <a:stCxn id="496" idx="3"/>
          </p:cNvCxnSpPr>
          <p:nvPr/>
        </p:nvCxnSpPr>
        <p:spPr>
          <a:xfrm>
            <a:off x="1925638" y="2925763"/>
            <a:ext cx="473075" cy="56435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AE7565F2-B749-EB52-BE23-8F2B6706ADB7}"/>
              </a:ext>
            </a:extLst>
          </p:cNvPr>
          <p:cNvCxnSpPr>
            <a:cxnSpLocks/>
            <a:stCxn id="496" idx="3"/>
          </p:cNvCxnSpPr>
          <p:nvPr/>
        </p:nvCxnSpPr>
        <p:spPr>
          <a:xfrm>
            <a:off x="1925638" y="2925763"/>
            <a:ext cx="473075" cy="90566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01A4C39-A9D9-5006-023B-05B29EE06326}"/>
              </a:ext>
            </a:extLst>
          </p:cNvPr>
          <p:cNvCxnSpPr>
            <a:cxnSpLocks/>
          </p:cNvCxnSpPr>
          <p:nvPr/>
        </p:nvCxnSpPr>
        <p:spPr>
          <a:xfrm>
            <a:off x="382902" y="1069841"/>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926AAD-0859-7496-2FEE-47CA1729F91B}"/>
              </a:ext>
            </a:extLst>
          </p:cNvPr>
          <p:cNvCxnSpPr>
            <a:cxnSpLocks/>
          </p:cNvCxnSpPr>
          <p:nvPr/>
        </p:nvCxnSpPr>
        <p:spPr>
          <a:xfrm flipV="1">
            <a:off x="2087839" y="236985"/>
            <a:ext cx="0" cy="756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C088F04D-D511-783A-AB0A-709CA2E01660}"/>
              </a:ext>
            </a:extLst>
          </p:cNvPr>
          <p:cNvGraphicFramePr>
            <a:graphicFrameLocks noGrp="1"/>
          </p:cNvGraphicFramePr>
          <p:nvPr>
            <p:extLst>
              <p:ext uri="{D42A27DB-BD31-4B8C-83A1-F6EECF244321}">
                <p14:modId xmlns:p14="http://schemas.microsoft.com/office/powerpoint/2010/main" val="482239240"/>
              </p:ext>
            </p:extLst>
          </p:nvPr>
        </p:nvGraphicFramePr>
        <p:xfrm>
          <a:off x="2862670" y="1825041"/>
          <a:ext cx="6557188" cy="2128892"/>
        </p:xfrm>
        <a:graphic>
          <a:graphicData uri="http://schemas.openxmlformats.org/drawingml/2006/table">
            <a:tbl>
              <a:tblPr>
                <a:tableStyleId>{5C22544A-7EE6-4342-B048-85BDC9FD1C3A}</a:tableStyleId>
              </a:tblPr>
              <a:tblGrid>
                <a:gridCol w="451738">
                  <a:extLst>
                    <a:ext uri="{9D8B030D-6E8A-4147-A177-3AD203B41FA5}">
                      <a16:colId xmlns:a16="http://schemas.microsoft.com/office/drawing/2014/main" val="3253109263"/>
                    </a:ext>
                  </a:extLst>
                </a:gridCol>
                <a:gridCol w="5553075">
                  <a:extLst>
                    <a:ext uri="{9D8B030D-6E8A-4147-A177-3AD203B41FA5}">
                      <a16:colId xmlns:a16="http://schemas.microsoft.com/office/drawing/2014/main" val="1099317408"/>
                    </a:ext>
                  </a:extLst>
                </a:gridCol>
                <a:gridCol w="552375">
                  <a:extLst>
                    <a:ext uri="{9D8B030D-6E8A-4147-A177-3AD203B41FA5}">
                      <a16:colId xmlns:a16="http://schemas.microsoft.com/office/drawing/2014/main" val="3880255096"/>
                    </a:ext>
                  </a:extLst>
                </a:gridCol>
              </a:tblGrid>
              <a:tr h="384370">
                <a:tc>
                  <a:txBody>
                    <a:bodyPr/>
                    <a:lstStyle/>
                    <a:p>
                      <a:r>
                        <a:rPr lang="en-AU" sz="1100" b="1"/>
                        <a:t>47%</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able to see a health professional or access a health service more regularly and/or quickly as telehealth is more convenient for them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+4%</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256515516"/>
                  </a:ext>
                </a:extLst>
              </a:tr>
              <a:tr h="305189">
                <a:tc>
                  <a:txBody>
                    <a:bodyPr/>
                    <a:lstStyle/>
                    <a:p>
                      <a:r>
                        <a:rPr lang="en-AU" sz="1100" b="1"/>
                        <a:t>41%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did not have to travel to access health services because they can access them online, so had more time to do other things (work, study or leisure)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4014281592"/>
                  </a:ext>
                </a:extLst>
              </a:tr>
              <a:tr h="384370">
                <a:tc>
                  <a:txBody>
                    <a:bodyPr/>
                    <a:lstStyle/>
                    <a:p>
                      <a:r>
                        <a:rPr lang="en-AU" sz="1100" b="1"/>
                        <a:t>35%</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being able to access a wider range of health professionals or health services through telehealth than they could in person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+4%</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617443936"/>
                  </a:ext>
                </a:extLst>
              </a:tr>
              <a:tr h="384370">
                <a:tc>
                  <a:txBody>
                    <a:bodyPr/>
                    <a:lstStyle/>
                    <a:p>
                      <a:r>
                        <a:rPr lang="en-AU" sz="1100" b="1"/>
                        <a:t>21%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used telehealth, but still needed to see a health professional in person which wasted time and money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389006164"/>
                  </a:ext>
                </a:extLst>
              </a:tr>
              <a:tr h="384370">
                <a:tc>
                  <a:txBody>
                    <a:bodyPr/>
                    <a:lstStyle/>
                    <a:p>
                      <a:r>
                        <a:rPr lang="en-AU" sz="1100" b="1"/>
                        <a:t>10%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found it hard to receive a diagnosis or receive a satisfactory outcome via telehealth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-4%</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017121065"/>
                  </a:ext>
                </a:extLst>
              </a:tr>
              <a:tr h="256132">
                <a:tc>
                  <a:txBody>
                    <a:bodyPr/>
                    <a:lstStyle/>
                    <a:p>
                      <a:r>
                        <a:rPr lang="en-AU" sz="1100" b="1"/>
                        <a:t>8%</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AU" sz="1100"/>
                        <a:t>reported no impact</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56883764"/>
                  </a:ext>
                </a:extLst>
              </a:tr>
            </a:tbl>
          </a:graphicData>
        </a:graphic>
      </p:graphicFrame>
      <p:graphicFrame>
        <p:nvGraphicFramePr>
          <p:cNvPr id="18" name="Table 17">
            <a:extLst>
              <a:ext uri="{FF2B5EF4-FFF2-40B4-BE49-F238E27FC236}">
                <a16:creationId xmlns:a16="http://schemas.microsoft.com/office/drawing/2014/main" id="{3F303244-B2E4-3D11-7EEB-577DD82B401E}"/>
              </a:ext>
            </a:extLst>
          </p:cNvPr>
          <p:cNvGraphicFramePr>
            <a:graphicFrameLocks noGrp="1"/>
          </p:cNvGraphicFramePr>
          <p:nvPr>
            <p:extLst>
              <p:ext uri="{D42A27DB-BD31-4B8C-83A1-F6EECF244321}">
                <p14:modId xmlns:p14="http://schemas.microsoft.com/office/powerpoint/2010/main" val="3238119945"/>
              </p:ext>
            </p:extLst>
          </p:nvPr>
        </p:nvGraphicFramePr>
        <p:xfrm>
          <a:off x="2861538" y="4210065"/>
          <a:ext cx="6557188" cy="2061763"/>
        </p:xfrm>
        <a:graphic>
          <a:graphicData uri="http://schemas.openxmlformats.org/drawingml/2006/table">
            <a:tbl>
              <a:tblPr>
                <a:tableStyleId>{5C22544A-7EE6-4342-B048-85BDC9FD1C3A}</a:tableStyleId>
              </a:tblPr>
              <a:tblGrid>
                <a:gridCol w="451738">
                  <a:extLst>
                    <a:ext uri="{9D8B030D-6E8A-4147-A177-3AD203B41FA5}">
                      <a16:colId xmlns:a16="http://schemas.microsoft.com/office/drawing/2014/main" val="3253109263"/>
                    </a:ext>
                  </a:extLst>
                </a:gridCol>
                <a:gridCol w="5553075">
                  <a:extLst>
                    <a:ext uri="{9D8B030D-6E8A-4147-A177-3AD203B41FA5}">
                      <a16:colId xmlns:a16="http://schemas.microsoft.com/office/drawing/2014/main" val="1099317408"/>
                    </a:ext>
                  </a:extLst>
                </a:gridCol>
                <a:gridCol w="552375">
                  <a:extLst>
                    <a:ext uri="{9D8B030D-6E8A-4147-A177-3AD203B41FA5}">
                      <a16:colId xmlns:a16="http://schemas.microsoft.com/office/drawing/2014/main" val="3880255096"/>
                    </a:ext>
                  </a:extLst>
                </a:gridCol>
              </a:tblGrid>
              <a:tr h="345002">
                <a:tc>
                  <a:txBody>
                    <a:bodyPr/>
                    <a:lstStyle/>
                    <a:p>
                      <a:r>
                        <a:rPr lang="en-AU" sz="1100" b="1"/>
                        <a:t>57%</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being able to access medical records more quickly and easily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256515516"/>
                  </a:ext>
                </a:extLst>
              </a:tr>
              <a:tr h="364066">
                <a:tc>
                  <a:txBody>
                    <a:bodyPr/>
                    <a:lstStyle/>
                    <a:p>
                      <a:r>
                        <a:rPr lang="en-AU" sz="1100" b="1"/>
                        <a:t>42%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they were able to learn more about their own health and how to live a healthy lifestyle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+5%</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4014281592"/>
                  </a:ext>
                </a:extLst>
              </a:tr>
              <a:tr h="397934">
                <a:tc>
                  <a:txBody>
                    <a:bodyPr/>
                    <a:lstStyle/>
                    <a:p>
                      <a:r>
                        <a:rPr lang="en-AU" sz="1100" b="1"/>
                        <a:t>32%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being able to learn more about when to seek medical care from a health professional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617443936"/>
                  </a:ext>
                </a:extLst>
              </a:tr>
              <a:tr h="273064">
                <a:tc>
                  <a:txBody>
                    <a:bodyPr/>
                    <a:lstStyle/>
                    <a:p>
                      <a:r>
                        <a:rPr lang="en-AU" sz="1100" b="1"/>
                        <a:t>16%</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were concerned with confidentiality and security of personal health data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389006164"/>
                  </a:ext>
                </a:extLst>
              </a:tr>
              <a:tr h="346417">
                <a:tc>
                  <a:txBody>
                    <a:bodyPr/>
                    <a:lstStyle/>
                    <a:p>
                      <a:r>
                        <a:rPr lang="en-AU" sz="1100" b="1"/>
                        <a:t>11%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no impact</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017121065"/>
                  </a:ext>
                </a:extLst>
              </a:tr>
              <a:tr h="237067">
                <a:tc>
                  <a:txBody>
                    <a:bodyPr/>
                    <a:lstStyle/>
                    <a:p>
                      <a:r>
                        <a:rPr lang="en-AU" sz="1100" b="1"/>
                        <a:t>9%</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were confused by the wide range of information available and the existence of contradicting medical advice online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56883764"/>
                  </a:ext>
                </a:extLst>
              </a:tr>
            </a:tbl>
          </a:graphicData>
        </a:graphic>
      </p:graphicFrame>
      <p:sp>
        <p:nvSpPr>
          <p:cNvPr id="19" name="TextBox 18">
            <a:extLst>
              <a:ext uri="{FF2B5EF4-FFF2-40B4-BE49-F238E27FC236}">
                <a16:creationId xmlns:a16="http://schemas.microsoft.com/office/drawing/2014/main" id="{B0B7DC13-81AE-C302-4693-83D1194C6D0F}"/>
              </a:ext>
            </a:extLst>
          </p:cNvPr>
          <p:cNvSpPr txBox="1"/>
          <p:nvPr/>
        </p:nvSpPr>
        <p:spPr>
          <a:xfrm>
            <a:off x="623154" y="5788636"/>
            <a:ext cx="1191359"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lumMod val="50000"/>
                  </a:schemeClr>
                </a:solidFill>
                <a:effectLst/>
                <a:uLnTx/>
                <a:uFillTx/>
                <a:latin typeface="Source Sans Pro"/>
                <a:ea typeface="+mn-ea"/>
                <a:cs typeface="+mn-cs"/>
              </a:rPr>
              <a:t>0%</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 from 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endParaRPr>
          </a:p>
        </p:txBody>
      </p:sp>
      <p:cxnSp>
        <p:nvCxnSpPr>
          <p:cNvPr id="38" name="Straight Arrow Connector 37">
            <a:extLst>
              <a:ext uri="{FF2B5EF4-FFF2-40B4-BE49-F238E27FC236}">
                <a16:creationId xmlns:a16="http://schemas.microsoft.com/office/drawing/2014/main" id="{96FA2188-C46A-76C7-7AB2-D0EA94572857}"/>
              </a:ext>
            </a:extLst>
          </p:cNvPr>
          <p:cNvCxnSpPr>
            <a:cxnSpLocks/>
          </p:cNvCxnSpPr>
          <p:nvPr/>
        </p:nvCxnSpPr>
        <p:spPr>
          <a:xfrm flipV="1">
            <a:off x="10500743" y="4897438"/>
            <a:ext cx="0" cy="16220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1CD7674-C757-0D23-769B-E9868DFBD54F}"/>
              </a:ext>
            </a:extLst>
          </p:cNvPr>
          <p:cNvSpPr txBox="1"/>
          <p:nvPr/>
        </p:nvSpPr>
        <p:spPr>
          <a:xfrm>
            <a:off x="2697430" y="6547678"/>
            <a:ext cx="10196560" cy="307777"/>
          </a:xfrm>
          <a:prstGeom prst="rect">
            <a:avLst/>
          </a:prstGeom>
          <a:noFill/>
        </p:spPr>
        <p:txBody>
          <a:bodyPr wrap="square">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Source Sans Pro (Body)"/>
              </a:rPr>
              <a:t>Notes: 1. </a:t>
            </a:r>
            <a:r>
              <a:rPr lang="en-US" sz="700" i="1" dirty="0">
                <a:solidFill>
                  <a:schemeClr val="bg1"/>
                </a:solidFill>
              </a:rPr>
              <a:t>The survey was fielded in Nov-25 and  respondents were asked about their experience over the previous twelve months. This time period most closely aligns to FY25 (</a:t>
            </a:r>
            <a:r>
              <a:rPr lang="en-US" sz="700" i="1" dirty="0">
                <a:solidFill>
                  <a:schemeClr val="bg1"/>
                </a:solidFill>
                <a:latin typeface="Source Sans Pro (Body)"/>
              </a:rPr>
              <a:t>Jul-24 to Jun-25)</a:t>
            </a:r>
            <a:r>
              <a:rPr lang="en-US" sz="700" i="1" dirty="0">
                <a:solidFill>
                  <a:schemeClr val="bg1"/>
                </a:solidFill>
              </a:rPr>
              <a:t> in financial year terms.</a:t>
            </a:r>
          </a:p>
          <a:p>
            <a:pPr lvl="0" defTabSz="914400">
              <a:defRPr/>
            </a:pPr>
            <a:r>
              <a:rPr lang="en-US" sz="700" i="1" dirty="0">
                <a:solidFill>
                  <a:schemeClr val="bg1"/>
                </a:solidFill>
                <a:latin typeface="Source Sans Pro (Body)"/>
              </a:rPr>
              <a:t>               2. </a:t>
            </a:r>
            <a:r>
              <a:rPr kumimoji="0" lang="en-US" sz="700" b="0" i="1" u="none" strike="noStrike" kern="1200" cap="none" spc="0" normalizeH="0" baseline="0" noProof="0" dirty="0">
                <a:ln>
                  <a:noFill/>
                </a:ln>
                <a:solidFill>
                  <a:schemeClr val="bg1"/>
                </a:solidFill>
                <a:effectLst/>
                <a:uLnTx/>
                <a:uFillTx/>
                <a:latin typeface="Source Sans Pro (Body)"/>
              </a:rPr>
              <a:t>Change from FY24 is rounded to the nearest percent and is expressed as the percentage point increase</a:t>
            </a:r>
            <a:r>
              <a:rPr lang="en-US" sz="700" i="1" dirty="0">
                <a:solidFill>
                  <a:schemeClr val="bg1"/>
                </a:solidFill>
                <a:latin typeface="Source Sans Pro (Body)"/>
              </a:rPr>
              <a:t>.</a:t>
            </a:r>
            <a:endParaRPr kumimoji="0" lang="en-US" sz="700" b="0" i="1" u="none" strike="noStrike" kern="1200" cap="none" spc="0" normalizeH="0" baseline="0" noProof="0" dirty="0">
              <a:ln>
                <a:noFill/>
              </a:ln>
              <a:solidFill>
                <a:schemeClr val="bg1"/>
              </a:solidFill>
              <a:effectLst/>
              <a:uLnTx/>
              <a:uFillTx/>
              <a:latin typeface="Source Sans Pro (Body)"/>
            </a:endParaRPr>
          </a:p>
        </p:txBody>
      </p:sp>
    </p:spTree>
    <p:extLst>
      <p:ext uri="{BB962C8B-B14F-4D97-AF65-F5344CB8AC3E}">
        <p14:creationId xmlns:p14="http://schemas.microsoft.com/office/powerpoint/2010/main" val="91863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A6A12-285A-D759-B26D-3A5E508B0721}"/>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6336D1E-3CD1-78CD-0D8F-22F44819DB8D}"/>
              </a:ext>
            </a:extLst>
          </p:cNvPr>
          <p:cNvGraphicFramePr>
            <a:graphicFrameLocks/>
          </p:cNvGraphicFramePr>
          <p:nvPr>
            <p:custDataLst>
              <p:tags r:id="rId1"/>
            </p:custDataLst>
            <p:extLst>
              <p:ext uri="{D42A27DB-BD31-4B8C-83A1-F6EECF244321}">
                <p14:modId xmlns:p14="http://schemas.microsoft.com/office/powerpoint/2010/main" val="1307912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06" imgH="306" progId="TCLayout.ActiveDocument.1">
                  <p:embed/>
                </p:oleObj>
              </mc:Choice>
              <mc:Fallback>
                <p:oleObj name="think-cell Slide" r:id="rId22" imgW="306" imgH="306" progId="TCLayout.ActiveDocument.1">
                  <p:embed/>
                  <p:pic>
                    <p:nvPicPr>
                      <p:cNvPr id="9" name="think-cell data - do not delete" hidden="1">
                        <a:extLst>
                          <a:ext uri="{FF2B5EF4-FFF2-40B4-BE49-F238E27FC236}">
                            <a16:creationId xmlns:a16="http://schemas.microsoft.com/office/drawing/2014/main" id="{96336D1E-3CD1-78CD-0D8F-22F44819DB8D}"/>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516" name="Rectangle 515">
            <a:extLst>
              <a:ext uri="{FF2B5EF4-FFF2-40B4-BE49-F238E27FC236}">
                <a16:creationId xmlns:a16="http://schemas.microsoft.com/office/drawing/2014/main" id="{70926601-4652-D426-164B-748E53C49CA4}"/>
              </a:ext>
            </a:extLst>
          </p:cNvPr>
          <p:cNvSpPr/>
          <p:nvPr/>
        </p:nvSpPr>
        <p:spPr>
          <a:xfrm>
            <a:off x="9994900" y="2730500"/>
            <a:ext cx="1857375" cy="2524305"/>
          </a:xfrm>
          <a:prstGeom prst="rect">
            <a:avLst/>
          </a:prstGeom>
          <a:solidFill>
            <a:schemeClr val="bg1"/>
          </a:solidFill>
          <a:ln>
            <a:noFill/>
          </a:ln>
          <a:effectLst>
            <a:outerShdw blurRad="127000" algn="ctr" rotWithShape="0">
              <a:schemeClr val="accent5">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17" name="Rectangle: Rounded Corners 516">
            <a:extLst>
              <a:ext uri="{FF2B5EF4-FFF2-40B4-BE49-F238E27FC236}">
                <a16:creationId xmlns:a16="http://schemas.microsoft.com/office/drawing/2014/main" id="{361370E5-57BA-EF58-ECF6-3844109F42E7}"/>
              </a:ext>
            </a:extLst>
          </p:cNvPr>
          <p:cNvSpPr/>
          <p:nvPr/>
        </p:nvSpPr>
        <p:spPr>
          <a:xfrm>
            <a:off x="10256838" y="4918075"/>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12" name="Rectangle 511">
            <a:extLst>
              <a:ext uri="{FF2B5EF4-FFF2-40B4-BE49-F238E27FC236}">
                <a16:creationId xmlns:a16="http://schemas.microsoft.com/office/drawing/2014/main" id="{B8FBFF58-ECC5-F3BA-E8D2-2D5658FDD596}"/>
              </a:ext>
            </a:extLst>
          </p:cNvPr>
          <p:cNvSpPr/>
          <p:nvPr/>
        </p:nvSpPr>
        <p:spPr>
          <a:xfrm>
            <a:off x="320676" y="5340192"/>
            <a:ext cx="1944000" cy="1077667"/>
          </a:xfrm>
          <a:prstGeom prst="rect">
            <a:avLst/>
          </a:prstGeom>
          <a:solidFill>
            <a:schemeClr val="bg1"/>
          </a:solidFill>
          <a:ln>
            <a:noFill/>
          </a:ln>
          <a:effectLst>
            <a:outerShdw blurRad="127000" algn="ctr" rotWithShape="0">
              <a:schemeClr val="accent5">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13" name="Rectangle: Rounded Corners 512">
            <a:extLst>
              <a:ext uri="{FF2B5EF4-FFF2-40B4-BE49-F238E27FC236}">
                <a16:creationId xmlns:a16="http://schemas.microsoft.com/office/drawing/2014/main" id="{688C2A06-8FC1-1DF1-2BFB-39505A48A81F}"/>
              </a:ext>
            </a:extLst>
          </p:cNvPr>
          <p:cNvSpPr/>
          <p:nvPr/>
        </p:nvSpPr>
        <p:spPr>
          <a:xfrm>
            <a:off x="647591" y="6111499"/>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08" name="Rectangle 507">
            <a:extLst>
              <a:ext uri="{FF2B5EF4-FFF2-40B4-BE49-F238E27FC236}">
                <a16:creationId xmlns:a16="http://schemas.microsoft.com/office/drawing/2014/main" id="{AA03B2FC-4094-3D62-1B6B-90BCDC8C4DF7}"/>
              </a:ext>
            </a:extLst>
          </p:cNvPr>
          <p:cNvSpPr/>
          <p:nvPr/>
        </p:nvSpPr>
        <p:spPr>
          <a:xfrm>
            <a:off x="321185" y="4138805"/>
            <a:ext cx="1944000" cy="1116000"/>
          </a:xfrm>
          <a:prstGeom prst="rect">
            <a:avLst/>
          </a:prstGeom>
          <a:solidFill>
            <a:schemeClr val="bg1"/>
          </a:solidFill>
          <a:ln>
            <a:noFill/>
          </a:ln>
          <a:effectLst>
            <a:outerShdw blurRad="127000" algn="ctr" rotWithShape="0">
              <a:schemeClr val="accent5">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05" name="Rectangle 504">
            <a:extLst>
              <a:ext uri="{FF2B5EF4-FFF2-40B4-BE49-F238E27FC236}">
                <a16:creationId xmlns:a16="http://schemas.microsoft.com/office/drawing/2014/main" id="{253A6A05-F78A-26A1-5DE1-8C89D29F24BA}"/>
              </a:ext>
            </a:extLst>
          </p:cNvPr>
          <p:cNvSpPr/>
          <p:nvPr/>
        </p:nvSpPr>
        <p:spPr>
          <a:xfrm>
            <a:off x="320676" y="2960673"/>
            <a:ext cx="1944000" cy="1077667"/>
          </a:xfrm>
          <a:prstGeom prst="rect">
            <a:avLst/>
          </a:prstGeom>
          <a:solidFill>
            <a:schemeClr val="bg1"/>
          </a:solidFill>
          <a:ln>
            <a:noFill/>
          </a:ln>
          <a:effectLst>
            <a:outerShdw blurRad="127000" algn="ctr" rotWithShape="0">
              <a:schemeClr val="accent5">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91" name="Rectangle 490">
            <a:extLst>
              <a:ext uri="{FF2B5EF4-FFF2-40B4-BE49-F238E27FC236}">
                <a16:creationId xmlns:a16="http://schemas.microsoft.com/office/drawing/2014/main" id="{3B0EE168-7218-D8B3-B4C4-993B35710BA7}"/>
              </a:ext>
            </a:extLst>
          </p:cNvPr>
          <p:cNvSpPr/>
          <p:nvPr/>
        </p:nvSpPr>
        <p:spPr>
          <a:xfrm>
            <a:off x="320676" y="1766888"/>
            <a:ext cx="1944000" cy="1077667"/>
          </a:xfrm>
          <a:prstGeom prst="rect">
            <a:avLst/>
          </a:prstGeom>
          <a:solidFill>
            <a:schemeClr val="bg1"/>
          </a:solidFill>
          <a:ln>
            <a:noFill/>
          </a:ln>
          <a:effectLst>
            <a:outerShdw blurRad="127000" algn="ctr" rotWithShape="0">
              <a:schemeClr val="accent5">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lang="en-AU" sz="1400">
              <a:solidFill>
                <a:schemeClr val="tx1"/>
              </a:solidFill>
              <a:highlight>
                <a:srgbClr val="FFFF00"/>
              </a:highlight>
              <a:latin typeface="+mj-lt"/>
            </a:endParaRPr>
          </a:p>
        </p:txBody>
      </p:sp>
      <p:sp>
        <p:nvSpPr>
          <p:cNvPr id="523" name="TextBox 522">
            <a:extLst>
              <a:ext uri="{FF2B5EF4-FFF2-40B4-BE49-F238E27FC236}">
                <a16:creationId xmlns:a16="http://schemas.microsoft.com/office/drawing/2014/main" id="{EB9B877C-7BD4-6769-C3EF-A914D35BDCB2}"/>
              </a:ext>
            </a:extLst>
          </p:cNvPr>
          <p:cNvSpPr txBox="1"/>
          <p:nvPr/>
        </p:nvSpPr>
        <p:spPr>
          <a:xfrm>
            <a:off x="10058400" y="4920888"/>
            <a:ext cx="1893888" cy="2603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1%</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sp>
        <p:nvSpPr>
          <p:cNvPr id="538" name="Rectangle 537">
            <a:extLst>
              <a:ext uri="{FF2B5EF4-FFF2-40B4-BE49-F238E27FC236}">
                <a16:creationId xmlns:a16="http://schemas.microsoft.com/office/drawing/2014/main" id="{6CAA27EA-F773-430B-4300-D4C72670E1AE}"/>
              </a:ext>
            </a:extLst>
          </p:cNvPr>
          <p:cNvSpPr/>
          <p:nvPr/>
        </p:nvSpPr>
        <p:spPr>
          <a:xfrm>
            <a:off x="2970394" y="3241675"/>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209" name="Rectangle 208">
            <a:extLst>
              <a:ext uri="{FF2B5EF4-FFF2-40B4-BE49-F238E27FC236}">
                <a16:creationId xmlns:a16="http://schemas.microsoft.com/office/drawing/2014/main" id="{FA2B11A8-B2F2-FB89-50BB-C286412B25BE}"/>
              </a:ext>
            </a:extLst>
          </p:cNvPr>
          <p:cNvSpPr/>
          <p:nvPr/>
        </p:nvSpPr>
        <p:spPr>
          <a:xfrm>
            <a:off x="8829675" y="3248025"/>
            <a:ext cx="554038"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11" name="Rectangle 210">
            <a:extLst>
              <a:ext uri="{FF2B5EF4-FFF2-40B4-BE49-F238E27FC236}">
                <a16:creationId xmlns:a16="http://schemas.microsoft.com/office/drawing/2014/main" id="{66597FC7-A1E4-F22C-AD5C-3FF379969EFD}"/>
              </a:ext>
            </a:extLst>
          </p:cNvPr>
          <p:cNvSpPr/>
          <p:nvPr/>
        </p:nvSpPr>
        <p:spPr>
          <a:xfrm>
            <a:off x="8829675" y="4017963"/>
            <a:ext cx="554038"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2"/>
              </a:solidFill>
              <a:highlight>
                <a:srgbClr val="FFFF00"/>
              </a:highlight>
              <a:latin typeface="Source Sans Pro (Body)"/>
            </a:endParaRPr>
          </a:p>
        </p:txBody>
      </p:sp>
      <p:sp>
        <p:nvSpPr>
          <p:cNvPr id="212" name="Rectangle 211">
            <a:extLst>
              <a:ext uri="{FF2B5EF4-FFF2-40B4-BE49-F238E27FC236}">
                <a16:creationId xmlns:a16="http://schemas.microsoft.com/office/drawing/2014/main" id="{4C34D699-E2D9-8713-7230-EC3302914C56}"/>
              </a:ext>
            </a:extLst>
          </p:cNvPr>
          <p:cNvSpPr/>
          <p:nvPr/>
        </p:nvSpPr>
        <p:spPr>
          <a:xfrm>
            <a:off x="8831263" y="4359275"/>
            <a:ext cx="555625"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2"/>
              </a:solidFill>
              <a:highlight>
                <a:srgbClr val="FFFF00"/>
              </a:highlight>
              <a:latin typeface="Source Sans Pro (Body)"/>
            </a:endParaRPr>
          </a:p>
        </p:txBody>
      </p:sp>
      <p:sp>
        <p:nvSpPr>
          <p:cNvPr id="213" name="Rectangle 212">
            <a:extLst>
              <a:ext uri="{FF2B5EF4-FFF2-40B4-BE49-F238E27FC236}">
                <a16:creationId xmlns:a16="http://schemas.microsoft.com/office/drawing/2014/main" id="{78ECE331-3F7B-2E6E-D858-35BE2D414E99}"/>
              </a:ext>
            </a:extLst>
          </p:cNvPr>
          <p:cNvSpPr/>
          <p:nvPr/>
        </p:nvSpPr>
        <p:spPr>
          <a:xfrm>
            <a:off x="8829675" y="4968875"/>
            <a:ext cx="554038"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14" name="Rectangle 213">
            <a:extLst>
              <a:ext uri="{FF2B5EF4-FFF2-40B4-BE49-F238E27FC236}">
                <a16:creationId xmlns:a16="http://schemas.microsoft.com/office/drawing/2014/main" id="{DE7634BD-5C47-39D0-6836-1EF49BF46D07}"/>
              </a:ext>
            </a:extLst>
          </p:cNvPr>
          <p:cNvSpPr/>
          <p:nvPr/>
        </p:nvSpPr>
        <p:spPr>
          <a:xfrm>
            <a:off x="8829675" y="5318125"/>
            <a:ext cx="554038"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16" name="Rectangle 215">
            <a:extLst>
              <a:ext uri="{FF2B5EF4-FFF2-40B4-BE49-F238E27FC236}">
                <a16:creationId xmlns:a16="http://schemas.microsoft.com/office/drawing/2014/main" id="{91A543FF-27E5-A394-FDD4-CF087739D020}"/>
              </a:ext>
            </a:extLst>
          </p:cNvPr>
          <p:cNvSpPr/>
          <p:nvPr/>
        </p:nvSpPr>
        <p:spPr>
          <a:xfrm>
            <a:off x="8829675" y="5672138"/>
            <a:ext cx="554038"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38" name="Rectangle 237">
            <a:extLst>
              <a:ext uri="{FF2B5EF4-FFF2-40B4-BE49-F238E27FC236}">
                <a16:creationId xmlns:a16="http://schemas.microsoft.com/office/drawing/2014/main" id="{32B2667B-7B71-43BC-9A18-753436859771}"/>
              </a:ext>
            </a:extLst>
          </p:cNvPr>
          <p:cNvSpPr/>
          <p:nvPr/>
        </p:nvSpPr>
        <p:spPr>
          <a:xfrm>
            <a:off x="8829675" y="6013450"/>
            <a:ext cx="554038"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2"/>
              </a:solidFill>
              <a:highlight>
                <a:srgbClr val="FFFF00"/>
              </a:highlight>
              <a:latin typeface="Source Sans Pro (Body)"/>
            </a:endParaRPr>
          </a:p>
        </p:txBody>
      </p:sp>
      <p:sp>
        <p:nvSpPr>
          <p:cNvPr id="208" name="Rectangle 207">
            <a:extLst>
              <a:ext uri="{FF2B5EF4-FFF2-40B4-BE49-F238E27FC236}">
                <a16:creationId xmlns:a16="http://schemas.microsoft.com/office/drawing/2014/main" id="{D2151629-15FD-525D-F9F8-E922EF151E8E}"/>
              </a:ext>
            </a:extLst>
          </p:cNvPr>
          <p:cNvSpPr/>
          <p:nvPr/>
        </p:nvSpPr>
        <p:spPr>
          <a:xfrm>
            <a:off x="8829675" y="2906713"/>
            <a:ext cx="554038"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06" name="Rectangle 205">
            <a:extLst>
              <a:ext uri="{FF2B5EF4-FFF2-40B4-BE49-F238E27FC236}">
                <a16:creationId xmlns:a16="http://schemas.microsoft.com/office/drawing/2014/main" id="{0920A4A1-CD30-4271-7E9D-6D7A08719363}"/>
              </a:ext>
            </a:extLst>
          </p:cNvPr>
          <p:cNvSpPr/>
          <p:nvPr/>
        </p:nvSpPr>
        <p:spPr>
          <a:xfrm>
            <a:off x="8829675" y="2219325"/>
            <a:ext cx="555625"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07" name="Rectangle 206">
            <a:extLst>
              <a:ext uri="{FF2B5EF4-FFF2-40B4-BE49-F238E27FC236}">
                <a16:creationId xmlns:a16="http://schemas.microsoft.com/office/drawing/2014/main" id="{64B9679D-0D5F-4820-7349-BF0E3C433A4F}"/>
              </a:ext>
            </a:extLst>
          </p:cNvPr>
          <p:cNvSpPr/>
          <p:nvPr/>
        </p:nvSpPr>
        <p:spPr>
          <a:xfrm>
            <a:off x="8829675" y="2559050"/>
            <a:ext cx="554038" cy="26987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568" name="Rectangle 567">
            <a:extLst>
              <a:ext uri="{FF2B5EF4-FFF2-40B4-BE49-F238E27FC236}">
                <a16:creationId xmlns:a16="http://schemas.microsoft.com/office/drawing/2014/main" id="{0014220C-92AE-A942-2EF4-D9121601997F}"/>
              </a:ext>
            </a:extLst>
          </p:cNvPr>
          <p:cNvSpPr/>
          <p:nvPr/>
        </p:nvSpPr>
        <p:spPr>
          <a:xfrm>
            <a:off x="8829675" y="1879600"/>
            <a:ext cx="555625" cy="271463"/>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541" name="Rectangle 540">
            <a:extLst>
              <a:ext uri="{FF2B5EF4-FFF2-40B4-BE49-F238E27FC236}">
                <a16:creationId xmlns:a16="http://schemas.microsoft.com/office/drawing/2014/main" id="{2DB51325-0041-D776-4B32-6FD8C29AA794}"/>
              </a:ext>
            </a:extLst>
          </p:cNvPr>
          <p:cNvSpPr/>
          <p:nvPr/>
        </p:nvSpPr>
        <p:spPr>
          <a:xfrm>
            <a:off x="2963863" y="1879600"/>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39" name="Rectangle 538">
            <a:extLst>
              <a:ext uri="{FF2B5EF4-FFF2-40B4-BE49-F238E27FC236}">
                <a16:creationId xmlns:a16="http://schemas.microsoft.com/office/drawing/2014/main" id="{754975B2-3C60-66B2-4DC5-027C459BEF45}"/>
              </a:ext>
            </a:extLst>
          </p:cNvPr>
          <p:cNvSpPr/>
          <p:nvPr/>
        </p:nvSpPr>
        <p:spPr>
          <a:xfrm>
            <a:off x="2963863" y="2219325"/>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0" name="Rectangle 539">
            <a:extLst>
              <a:ext uri="{FF2B5EF4-FFF2-40B4-BE49-F238E27FC236}">
                <a16:creationId xmlns:a16="http://schemas.microsoft.com/office/drawing/2014/main" id="{C9D879FE-B1A1-EFFC-2590-667AE1D5B3DF}"/>
              </a:ext>
            </a:extLst>
          </p:cNvPr>
          <p:cNvSpPr/>
          <p:nvPr/>
        </p:nvSpPr>
        <p:spPr>
          <a:xfrm>
            <a:off x="2963863" y="2906713"/>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2" name="Rectangle 541">
            <a:extLst>
              <a:ext uri="{FF2B5EF4-FFF2-40B4-BE49-F238E27FC236}">
                <a16:creationId xmlns:a16="http://schemas.microsoft.com/office/drawing/2014/main" id="{FD5EE0C2-193D-1756-1630-C626D0E25FC5}"/>
              </a:ext>
            </a:extLst>
          </p:cNvPr>
          <p:cNvSpPr/>
          <p:nvPr/>
        </p:nvSpPr>
        <p:spPr>
          <a:xfrm>
            <a:off x="2963863" y="2565400"/>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3" name="Rectangle 542">
            <a:extLst>
              <a:ext uri="{FF2B5EF4-FFF2-40B4-BE49-F238E27FC236}">
                <a16:creationId xmlns:a16="http://schemas.microsoft.com/office/drawing/2014/main" id="{1215C0A3-5912-F3E2-B5EC-3029CD4E2456}"/>
              </a:ext>
            </a:extLst>
          </p:cNvPr>
          <p:cNvSpPr/>
          <p:nvPr/>
        </p:nvSpPr>
        <p:spPr>
          <a:xfrm>
            <a:off x="2963863" y="4014788"/>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4" name="Rectangle 543">
            <a:extLst>
              <a:ext uri="{FF2B5EF4-FFF2-40B4-BE49-F238E27FC236}">
                <a16:creationId xmlns:a16="http://schemas.microsoft.com/office/drawing/2014/main" id="{1269ADC1-DA2D-1E2B-E3A0-88795A3EF9C5}"/>
              </a:ext>
            </a:extLst>
          </p:cNvPr>
          <p:cNvSpPr/>
          <p:nvPr/>
        </p:nvSpPr>
        <p:spPr>
          <a:xfrm>
            <a:off x="2963863" y="4360863"/>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6" name="Rectangle 545">
            <a:extLst>
              <a:ext uri="{FF2B5EF4-FFF2-40B4-BE49-F238E27FC236}">
                <a16:creationId xmlns:a16="http://schemas.microsoft.com/office/drawing/2014/main" id="{3C6B7DEF-B24B-FDA0-CFA9-488A9FC2AEC5}"/>
              </a:ext>
            </a:extLst>
          </p:cNvPr>
          <p:cNvSpPr/>
          <p:nvPr/>
        </p:nvSpPr>
        <p:spPr>
          <a:xfrm>
            <a:off x="2963863" y="5319713"/>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7" name="Rectangle 546">
            <a:extLst>
              <a:ext uri="{FF2B5EF4-FFF2-40B4-BE49-F238E27FC236}">
                <a16:creationId xmlns:a16="http://schemas.microsoft.com/office/drawing/2014/main" id="{3BCA5E75-9C23-5146-FA1B-101D18373B7F}"/>
              </a:ext>
            </a:extLst>
          </p:cNvPr>
          <p:cNvSpPr/>
          <p:nvPr/>
        </p:nvSpPr>
        <p:spPr>
          <a:xfrm>
            <a:off x="2963863" y="5668963"/>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8" name="Rectangle 547">
            <a:extLst>
              <a:ext uri="{FF2B5EF4-FFF2-40B4-BE49-F238E27FC236}">
                <a16:creationId xmlns:a16="http://schemas.microsoft.com/office/drawing/2014/main" id="{52DC8A58-9631-90DC-C946-CC3AD60F9DB9}"/>
              </a:ext>
            </a:extLst>
          </p:cNvPr>
          <p:cNvSpPr/>
          <p:nvPr/>
        </p:nvSpPr>
        <p:spPr>
          <a:xfrm>
            <a:off x="2963863" y="4975225"/>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49" name="Rectangle 548">
            <a:extLst>
              <a:ext uri="{FF2B5EF4-FFF2-40B4-BE49-F238E27FC236}">
                <a16:creationId xmlns:a16="http://schemas.microsoft.com/office/drawing/2014/main" id="{A18623D0-A0C4-545B-8C64-9065312C2D98}"/>
              </a:ext>
            </a:extLst>
          </p:cNvPr>
          <p:cNvSpPr/>
          <p:nvPr/>
        </p:nvSpPr>
        <p:spPr>
          <a:xfrm>
            <a:off x="2963863" y="6016625"/>
            <a:ext cx="5867400" cy="26987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550" name="Rectangle 549">
            <a:extLst>
              <a:ext uri="{FF2B5EF4-FFF2-40B4-BE49-F238E27FC236}">
                <a16:creationId xmlns:a16="http://schemas.microsoft.com/office/drawing/2014/main" id="{F272C3C3-B4ED-83B4-C78B-C9E6D54BA510}"/>
              </a:ext>
            </a:extLst>
          </p:cNvPr>
          <p:cNvSpPr/>
          <p:nvPr/>
        </p:nvSpPr>
        <p:spPr>
          <a:xfrm>
            <a:off x="2973569" y="3587750"/>
            <a:ext cx="5864225" cy="352425"/>
          </a:xfrm>
          <a:prstGeom prst="rect">
            <a:avLst/>
          </a:prstGeom>
          <a:solidFill>
            <a:srgbClr val="F3E8E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i="0" u="none" kern="1200" cap="none" spc="0" normalizeH="0" baseline="0" noProof="0">
              <a:ln>
                <a:noFill/>
              </a:ln>
              <a:solidFill>
                <a:srgbClr val="000000"/>
              </a:solidFill>
              <a:effectLst/>
              <a:highlight>
                <a:srgbClr val="FFFF00"/>
              </a:highlight>
              <a:uLnTx/>
              <a:uFillTx/>
              <a:ea typeface="+mn-ea"/>
              <a:cs typeface="+mn-cs"/>
            </a:endParaRPr>
          </a:p>
        </p:txBody>
      </p:sp>
      <p:sp>
        <p:nvSpPr>
          <p:cNvPr id="4" name="Rectangle 3">
            <a:extLst>
              <a:ext uri="{FF2B5EF4-FFF2-40B4-BE49-F238E27FC236}">
                <a16:creationId xmlns:a16="http://schemas.microsoft.com/office/drawing/2014/main" id="{0657784C-E2E2-CADD-4A56-1CC1B63D0014}"/>
              </a:ext>
            </a:extLst>
          </p:cNvPr>
          <p:cNvSpPr/>
          <p:nvPr/>
        </p:nvSpPr>
        <p:spPr>
          <a:xfrm>
            <a:off x="2973388" y="3605213"/>
            <a:ext cx="460375" cy="304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endParaRPr>
          </a:p>
        </p:txBody>
      </p:sp>
      <p:graphicFrame>
        <p:nvGraphicFramePr>
          <p:cNvPr id="33" name="Chart 32">
            <a:extLst>
              <a:ext uri="{FF2B5EF4-FFF2-40B4-BE49-F238E27FC236}">
                <a16:creationId xmlns:a16="http://schemas.microsoft.com/office/drawing/2014/main" id="{71209F2D-D020-7722-D438-4BDD95169868}"/>
              </a:ext>
            </a:extLst>
          </p:cNvPr>
          <p:cNvGraphicFramePr/>
          <p:nvPr>
            <p:custDataLst>
              <p:tags r:id="rId2"/>
            </p:custDataLst>
            <p:extLst>
              <p:ext uri="{D42A27DB-BD31-4B8C-83A1-F6EECF244321}">
                <p14:modId xmlns:p14="http://schemas.microsoft.com/office/powerpoint/2010/main" val="2779442403"/>
              </p:ext>
            </p:extLst>
          </p:nvPr>
        </p:nvGraphicFramePr>
        <p:xfrm>
          <a:off x="2513013" y="4884738"/>
          <a:ext cx="471487" cy="471487"/>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34" name="Chart 33">
            <a:extLst>
              <a:ext uri="{FF2B5EF4-FFF2-40B4-BE49-F238E27FC236}">
                <a16:creationId xmlns:a16="http://schemas.microsoft.com/office/drawing/2014/main" id="{0506C806-B5F4-1C75-46A5-130FE71F72A4}"/>
              </a:ext>
            </a:extLst>
          </p:cNvPr>
          <p:cNvGraphicFramePr/>
          <p:nvPr>
            <p:custDataLst>
              <p:tags r:id="rId3"/>
            </p:custDataLst>
            <p:extLst>
              <p:ext uri="{D42A27DB-BD31-4B8C-83A1-F6EECF244321}">
                <p14:modId xmlns:p14="http://schemas.microsoft.com/office/powerpoint/2010/main" val="3709237308"/>
              </p:ext>
            </p:extLst>
          </p:nvPr>
        </p:nvGraphicFramePr>
        <p:xfrm>
          <a:off x="2513013" y="5232400"/>
          <a:ext cx="471487" cy="471488"/>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35" name="Chart 34">
            <a:extLst>
              <a:ext uri="{FF2B5EF4-FFF2-40B4-BE49-F238E27FC236}">
                <a16:creationId xmlns:a16="http://schemas.microsoft.com/office/drawing/2014/main" id="{8092F067-D980-FD48-5F03-A5D6CCFB37B6}"/>
              </a:ext>
            </a:extLst>
          </p:cNvPr>
          <p:cNvGraphicFramePr/>
          <p:nvPr>
            <p:custDataLst>
              <p:tags r:id="rId4"/>
            </p:custDataLst>
            <p:extLst>
              <p:ext uri="{D42A27DB-BD31-4B8C-83A1-F6EECF244321}">
                <p14:modId xmlns:p14="http://schemas.microsoft.com/office/powerpoint/2010/main" val="2733082419"/>
              </p:ext>
            </p:extLst>
          </p:nvPr>
        </p:nvGraphicFramePr>
        <p:xfrm>
          <a:off x="2513013" y="5584825"/>
          <a:ext cx="471487" cy="471488"/>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483" name="Chart 482">
            <a:extLst>
              <a:ext uri="{FF2B5EF4-FFF2-40B4-BE49-F238E27FC236}">
                <a16:creationId xmlns:a16="http://schemas.microsoft.com/office/drawing/2014/main" id="{5182B05A-FF1A-0720-2E38-C9D24F37DC65}"/>
              </a:ext>
            </a:extLst>
          </p:cNvPr>
          <p:cNvGraphicFramePr/>
          <p:nvPr>
            <p:custDataLst>
              <p:tags r:id="rId5"/>
            </p:custDataLst>
            <p:extLst>
              <p:ext uri="{D42A27DB-BD31-4B8C-83A1-F6EECF244321}">
                <p14:modId xmlns:p14="http://schemas.microsoft.com/office/powerpoint/2010/main" val="2197042380"/>
              </p:ext>
            </p:extLst>
          </p:nvPr>
        </p:nvGraphicFramePr>
        <p:xfrm>
          <a:off x="2513013" y="5921375"/>
          <a:ext cx="471487" cy="471488"/>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26" name="Chart 25">
            <a:extLst>
              <a:ext uri="{FF2B5EF4-FFF2-40B4-BE49-F238E27FC236}">
                <a16:creationId xmlns:a16="http://schemas.microsoft.com/office/drawing/2014/main" id="{720F10BD-B7D4-3787-5C66-D2AEC2C47798}"/>
              </a:ext>
            </a:extLst>
          </p:cNvPr>
          <p:cNvGraphicFramePr/>
          <p:nvPr>
            <p:custDataLst>
              <p:tags r:id="rId6"/>
            </p:custDataLst>
            <p:extLst>
              <p:ext uri="{D42A27DB-BD31-4B8C-83A1-F6EECF244321}">
                <p14:modId xmlns:p14="http://schemas.microsoft.com/office/powerpoint/2010/main" val="189174253"/>
              </p:ext>
            </p:extLst>
          </p:nvPr>
        </p:nvGraphicFramePr>
        <p:xfrm>
          <a:off x="2513013" y="1766888"/>
          <a:ext cx="471487" cy="471487"/>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27" name="Chart 26">
            <a:extLst>
              <a:ext uri="{FF2B5EF4-FFF2-40B4-BE49-F238E27FC236}">
                <a16:creationId xmlns:a16="http://schemas.microsoft.com/office/drawing/2014/main" id="{B0AF543A-28B8-4373-7807-6A04EAE3D768}"/>
              </a:ext>
            </a:extLst>
          </p:cNvPr>
          <p:cNvGraphicFramePr/>
          <p:nvPr>
            <p:custDataLst>
              <p:tags r:id="rId7"/>
            </p:custDataLst>
            <p:extLst>
              <p:ext uri="{D42A27DB-BD31-4B8C-83A1-F6EECF244321}">
                <p14:modId xmlns:p14="http://schemas.microsoft.com/office/powerpoint/2010/main" val="3298391564"/>
              </p:ext>
            </p:extLst>
          </p:nvPr>
        </p:nvGraphicFramePr>
        <p:xfrm>
          <a:off x="2513013" y="2125663"/>
          <a:ext cx="471487" cy="471487"/>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28" name="Chart 27">
            <a:extLst>
              <a:ext uri="{FF2B5EF4-FFF2-40B4-BE49-F238E27FC236}">
                <a16:creationId xmlns:a16="http://schemas.microsoft.com/office/drawing/2014/main" id="{73A2630A-C612-4BE4-EB97-05716E9FD838}"/>
              </a:ext>
            </a:extLst>
          </p:cNvPr>
          <p:cNvGraphicFramePr/>
          <p:nvPr>
            <p:custDataLst>
              <p:tags r:id="rId8"/>
            </p:custDataLst>
            <p:extLst>
              <p:ext uri="{D42A27DB-BD31-4B8C-83A1-F6EECF244321}">
                <p14:modId xmlns:p14="http://schemas.microsoft.com/office/powerpoint/2010/main" val="3177529308"/>
              </p:ext>
            </p:extLst>
          </p:nvPr>
        </p:nvGraphicFramePr>
        <p:xfrm>
          <a:off x="2513013" y="2479675"/>
          <a:ext cx="471487" cy="471488"/>
        </p:xfrm>
        <a:graphic>
          <a:graphicData uri="http://schemas.openxmlformats.org/drawingml/2006/chart">
            <c:chart xmlns:c="http://schemas.openxmlformats.org/drawingml/2006/chart" xmlns:r="http://schemas.openxmlformats.org/officeDocument/2006/relationships" r:id="rId30"/>
          </a:graphicData>
        </a:graphic>
      </p:graphicFrame>
      <p:graphicFrame>
        <p:nvGraphicFramePr>
          <p:cNvPr id="57" name="Chart 56">
            <a:extLst>
              <a:ext uri="{FF2B5EF4-FFF2-40B4-BE49-F238E27FC236}">
                <a16:creationId xmlns:a16="http://schemas.microsoft.com/office/drawing/2014/main" id="{0258D92E-00DC-3217-B655-B5B2C941C724}"/>
              </a:ext>
            </a:extLst>
          </p:cNvPr>
          <p:cNvGraphicFramePr/>
          <p:nvPr>
            <p:custDataLst>
              <p:tags r:id="rId9"/>
            </p:custDataLst>
            <p:extLst>
              <p:ext uri="{D42A27DB-BD31-4B8C-83A1-F6EECF244321}">
                <p14:modId xmlns:p14="http://schemas.microsoft.com/office/powerpoint/2010/main" val="1947625003"/>
              </p:ext>
            </p:extLst>
          </p:nvPr>
        </p:nvGraphicFramePr>
        <p:xfrm>
          <a:off x="2513013" y="2833688"/>
          <a:ext cx="471487" cy="471487"/>
        </p:xfrm>
        <a:graphic>
          <a:graphicData uri="http://schemas.openxmlformats.org/drawingml/2006/chart">
            <c:chart xmlns:c="http://schemas.openxmlformats.org/drawingml/2006/chart" xmlns:r="http://schemas.openxmlformats.org/officeDocument/2006/relationships" r:id="rId31"/>
          </a:graphicData>
        </a:graphic>
      </p:graphicFrame>
      <p:graphicFrame>
        <p:nvGraphicFramePr>
          <p:cNvPr id="29" name="Chart 28">
            <a:extLst>
              <a:ext uri="{FF2B5EF4-FFF2-40B4-BE49-F238E27FC236}">
                <a16:creationId xmlns:a16="http://schemas.microsoft.com/office/drawing/2014/main" id="{C66FB515-5C67-9492-C177-BFC54F6B46C8}"/>
              </a:ext>
            </a:extLst>
          </p:cNvPr>
          <p:cNvGraphicFramePr/>
          <p:nvPr>
            <p:custDataLst>
              <p:tags r:id="rId10"/>
            </p:custDataLst>
            <p:extLst>
              <p:ext uri="{D42A27DB-BD31-4B8C-83A1-F6EECF244321}">
                <p14:modId xmlns:p14="http://schemas.microsoft.com/office/powerpoint/2010/main" val="2521725824"/>
              </p:ext>
            </p:extLst>
          </p:nvPr>
        </p:nvGraphicFramePr>
        <p:xfrm>
          <a:off x="2513013" y="3181350"/>
          <a:ext cx="471487" cy="471488"/>
        </p:xfrm>
        <a:graphic>
          <a:graphicData uri="http://schemas.openxmlformats.org/drawingml/2006/chart">
            <c:chart xmlns:c="http://schemas.openxmlformats.org/drawingml/2006/chart" xmlns:r="http://schemas.openxmlformats.org/officeDocument/2006/relationships" r:id="rId32"/>
          </a:graphicData>
        </a:graphic>
      </p:graphicFrame>
      <p:graphicFrame>
        <p:nvGraphicFramePr>
          <p:cNvPr id="30" name="Chart 29">
            <a:extLst>
              <a:ext uri="{FF2B5EF4-FFF2-40B4-BE49-F238E27FC236}">
                <a16:creationId xmlns:a16="http://schemas.microsoft.com/office/drawing/2014/main" id="{668C41FC-DFCB-48C3-75A7-C63F7AFB4CBF}"/>
              </a:ext>
            </a:extLst>
          </p:cNvPr>
          <p:cNvGraphicFramePr/>
          <p:nvPr>
            <p:custDataLst>
              <p:tags r:id="rId11"/>
            </p:custDataLst>
            <p:extLst>
              <p:ext uri="{D42A27DB-BD31-4B8C-83A1-F6EECF244321}">
                <p14:modId xmlns:p14="http://schemas.microsoft.com/office/powerpoint/2010/main" val="1782007263"/>
              </p:ext>
            </p:extLst>
          </p:nvPr>
        </p:nvGraphicFramePr>
        <p:xfrm>
          <a:off x="2511425" y="3536950"/>
          <a:ext cx="473075" cy="473075"/>
        </p:xfrm>
        <a:graphic>
          <a:graphicData uri="http://schemas.openxmlformats.org/drawingml/2006/chart">
            <c:chart xmlns:c="http://schemas.openxmlformats.org/drawingml/2006/chart" xmlns:r="http://schemas.openxmlformats.org/officeDocument/2006/relationships" r:id="rId33"/>
          </a:graphicData>
        </a:graphic>
      </p:graphicFrame>
      <p:graphicFrame>
        <p:nvGraphicFramePr>
          <p:cNvPr id="31" name="Chart 30">
            <a:extLst>
              <a:ext uri="{FF2B5EF4-FFF2-40B4-BE49-F238E27FC236}">
                <a16:creationId xmlns:a16="http://schemas.microsoft.com/office/drawing/2014/main" id="{5FBD1C08-E9E7-12E8-22C3-74384170EFFE}"/>
              </a:ext>
            </a:extLst>
          </p:cNvPr>
          <p:cNvGraphicFramePr/>
          <p:nvPr>
            <p:custDataLst>
              <p:tags r:id="rId12"/>
            </p:custDataLst>
            <p:extLst>
              <p:ext uri="{D42A27DB-BD31-4B8C-83A1-F6EECF244321}">
                <p14:modId xmlns:p14="http://schemas.microsoft.com/office/powerpoint/2010/main" val="3038602924"/>
              </p:ext>
            </p:extLst>
          </p:nvPr>
        </p:nvGraphicFramePr>
        <p:xfrm>
          <a:off x="2513013" y="3917950"/>
          <a:ext cx="469900" cy="469900"/>
        </p:xfrm>
        <a:graphic>
          <a:graphicData uri="http://schemas.openxmlformats.org/drawingml/2006/chart">
            <c:chart xmlns:c="http://schemas.openxmlformats.org/drawingml/2006/chart" xmlns:r="http://schemas.openxmlformats.org/officeDocument/2006/relationships" r:id="rId34"/>
          </a:graphicData>
        </a:graphic>
      </p:graphicFrame>
      <p:graphicFrame>
        <p:nvGraphicFramePr>
          <p:cNvPr id="32" name="Chart 31">
            <a:extLst>
              <a:ext uri="{FF2B5EF4-FFF2-40B4-BE49-F238E27FC236}">
                <a16:creationId xmlns:a16="http://schemas.microsoft.com/office/drawing/2014/main" id="{A52E8F9B-D050-FA4C-41C7-F0B540BF6CE2}"/>
              </a:ext>
            </a:extLst>
          </p:cNvPr>
          <p:cNvGraphicFramePr/>
          <p:nvPr>
            <p:custDataLst>
              <p:tags r:id="rId13"/>
            </p:custDataLst>
            <p:extLst>
              <p:ext uri="{D42A27DB-BD31-4B8C-83A1-F6EECF244321}">
                <p14:modId xmlns:p14="http://schemas.microsoft.com/office/powerpoint/2010/main" val="1861353498"/>
              </p:ext>
            </p:extLst>
          </p:nvPr>
        </p:nvGraphicFramePr>
        <p:xfrm>
          <a:off x="2513013" y="4265613"/>
          <a:ext cx="471487" cy="471487"/>
        </p:xfrm>
        <a:graphic>
          <a:graphicData uri="http://schemas.openxmlformats.org/drawingml/2006/chart">
            <c:chart xmlns:c="http://schemas.openxmlformats.org/drawingml/2006/chart" xmlns:r="http://schemas.openxmlformats.org/officeDocument/2006/relationships" r:id="rId35"/>
          </a:graphicData>
        </a:graphic>
      </p:graphicFrame>
      <p:graphicFrame>
        <p:nvGraphicFramePr>
          <p:cNvPr id="7" name="Chart 6">
            <a:extLst>
              <a:ext uri="{FF2B5EF4-FFF2-40B4-BE49-F238E27FC236}">
                <a16:creationId xmlns:a16="http://schemas.microsoft.com/office/drawing/2014/main" id="{3488FD29-41E0-122B-FC0D-B43B6BC65C03}"/>
              </a:ext>
            </a:extLst>
          </p:cNvPr>
          <p:cNvGraphicFramePr/>
          <p:nvPr>
            <p:custDataLst>
              <p:tags r:id="rId14"/>
            </p:custDataLst>
            <p:extLst>
              <p:ext uri="{D42A27DB-BD31-4B8C-83A1-F6EECF244321}">
                <p14:modId xmlns:p14="http://schemas.microsoft.com/office/powerpoint/2010/main" val="1010846737"/>
              </p:ext>
            </p:extLst>
          </p:nvPr>
        </p:nvGraphicFramePr>
        <p:xfrm>
          <a:off x="298450" y="1720850"/>
          <a:ext cx="685800" cy="685800"/>
        </p:xfrm>
        <a:graphic>
          <a:graphicData uri="http://schemas.openxmlformats.org/drawingml/2006/chart">
            <c:chart xmlns:c="http://schemas.openxmlformats.org/drawingml/2006/chart" xmlns:r="http://schemas.openxmlformats.org/officeDocument/2006/relationships" r:id="rId36"/>
          </a:graphicData>
        </a:graphic>
      </p:graphicFrame>
      <p:sp>
        <p:nvSpPr>
          <p:cNvPr id="54" name="Rectangle 53">
            <a:extLst>
              <a:ext uri="{FF2B5EF4-FFF2-40B4-BE49-F238E27FC236}">
                <a16:creationId xmlns:a16="http://schemas.microsoft.com/office/drawing/2014/main" id="{9336F858-1DEE-F36C-5045-979B603F09E4}"/>
              </a:ext>
            </a:extLst>
          </p:cNvPr>
          <p:cNvSpPr/>
          <p:nvPr/>
        </p:nvSpPr>
        <p:spPr>
          <a:xfrm>
            <a:off x="354012" y="1772944"/>
            <a:ext cx="1897963" cy="105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rIns="72000" bIns="91440" rtlCol="0" anchor="t"/>
          <a:lstStyle/>
          <a:p>
            <a:pPr marR="0" lvl="0" algn="l" defTabSz="914400" rtl="0" eaLnBrk="1" fontAlgn="auto" latinLnBrk="0" hangingPunct="1">
              <a:lnSpc>
                <a:spcPct val="100000"/>
              </a:lnSpc>
              <a:spcBef>
                <a:spcPts val="0"/>
              </a:spcBef>
              <a:spcAft>
                <a:spcPts val="0"/>
              </a:spcAft>
              <a:buClrTx/>
              <a:buSzTx/>
              <a:tabLst/>
              <a:defRPr/>
            </a:pPr>
            <a:r>
              <a:rPr kumimoji="0" lang="en-US" sz="1050" b="0" i="0" u="none" strike="noStrike" kern="1200" cap="none" spc="0" normalizeH="0" baseline="0" noProof="0" dirty="0">
                <a:ln>
                  <a:noFill/>
                </a:ln>
                <a:solidFill>
                  <a:srgbClr val="000000"/>
                </a:solidFill>
                <a:effectLst/>
                <a:uLnTx/>
                <a:uFillTx/>
                <a:ea typeface="+mn-ea"/>
                <a:cs typeface="+mn-cs"/>
              </a:rPr>
              <a:t>                    </a:t>
            </a:r>
            <a:r>
              <a:rPr lang="en-US" sz="1050" dirty="0">
                <a:solidFill>
                  <a:schemeClr val="tx1"/>
                </a:solidFill>
              </a:rPr>
              <a:t>of </a:t>
            </a:r>
            <a:r>
              <a:rPr lang="en-US" sz="1050" dirty="0" err="1">
                <a:solidFill>
                  <a:schemeClr val="tx1"/>
                </a:solidFill>
              </a:rPr>
              <a:t>nbn</a:t>
            </a:r>
            <a:r>
              <a:rPr lang="en-US" sz="1050" dirty="0">
                <a:solidFill>
                  <a:schemeClr val="tx1"/>
                </a:solidFill>
              </a:rPr>
              <a:t> users </a:t>
            </a:r>
          </a:p>
          <a:p>
            <a:pPr marR="0" lvl="0" algn="l" defTabSz="914400" rtl="0" eaLnBrk="1" fontAlgn="auto" latinLnBrk="0" hangingPunct="1">
              <a:lnSpc>
                <a:spcPct val="100000"/>
              </a:lnSpc>
              <a:spcBef>
                <a:spcPts val="0"/>
              </a:spcBef>
              <a:spcAft>
                <a:spcPts val="0"/>
              </a:spcAft>
              <a:buClrTx/>
              <a:buSzTx/>
              <a:tabLst/>
              <a:defRPr/>
            </a:pPr>
            <a:r>
              <a:rPr lang="en-US" sz="1050" dirty="0">
                <a:solidFill>
                  <a:schemeClr val="tx1"/>
                </a:solidFill>
              </a:rPr>
              <a:t>                    connect with   </a:t>
            </a:r>
          </a:p>
          <a:p>
            <a:pPr marR="0" lvl="0" algn="l" defTabSz="914400" rtl="0" eaLnBrk="1" fontAlgn="auto" latinLnBrk="0" hangingPunct="1">
              <a:lnSpc>
                <a:spcPct val="100000"/>
              </a:lnSpc>
              <a:spcBef>
                <a:spcPts val="0"/>
              </a:spcBef>
              <a:spcAft>
                <a:spcPts val="0"/>
              </a:spcAft>
              <a:buClrTx/>
              <a:buSzTx/>
              <a:tabLst/>
              <a:defRPr/>
            </a:pPr>
            <a:r>
              <a:rPr lang="en-US" sz="1050" dirty="0">
                <a:solidFill>
                  <a:schemeClr val="tx1"/>
                </a:solidFill>
              </a:rPr>
              <a:t>                    friends and family via online communication tools</a:t>
            </a:r>
            <a:endParaRPr lang="en-US" sz="1050" dirty="0">
              <a:solidFill>
                <a:srgbClr val="000000"/>
              </a:solidFill>
            </a:endParaRPr>
          </a:p>
        </p:txBody>
      </p:sp>
      <p:sp>
        <p:nvSpPr>
          <p:cNvPr id="55" name="Rectangle 54">
            <a:extLst>
              <a:ext uri="{FF2B5EF4-FFF2-40B4-BE49-F238E27FC236}">
                <a16:creationId xmlns:a16="http://schemas.microsoft.com/office/drawing/2014/main" id="{148895A3-5D6A-7606-634B-9ADA07BB9841}"/>
              </a:ext>
            </a:extLst>
          </p:cNvPr>
          <p:cNvSpPr/>
          <p:nvPr/>
        </p:nvSpPr>
        <p:spPr>
          <a:xfrm>
            <a:off x="376238" y="1917700"/>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Graphik"/>
                <a:ea typeface="+mn-ea"/>
                <a:cs typeface="+mn-cs"/>
              </a:rPr>
              <a:t>91%</a:t>
            </a:r>
          </a:p>
        </p:txBody>
      </p:sp>
      <p:sp>
        <p:nvSpPr>
          <p:cNvPr id="448" name="Rectangle 447">
            <a:extLst>
              <a:ext uri="{FF2B5EF4-FFF2-40B4-BE49-F238E27FC236}">
                <a16:creationId xmlns:a16="http://schemas.microsoft.com/office/drawing/2014/main" id="{84B31526-E890-AD3B-6B89-8862C87FD9E8}"/>
              </a:ext>
            </a:extLst>
          </p:cNvPr>
          <p:cNvSpPr/>
          <p:nvPr/>
        </p:nvSpPr>
        <p:spPr>
          <a:xfrm>
            <a:off x="2973388" y="1665190"/>
            <a:ext cx="5878513" cy="16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Of the </a:t>
            </a:r>
            <a:r>
              <a:rPr kumimoji="0" lang="en-US" sz="1100" b="1" i="0" u="none" strike="noStrike" kern="1200" cap="none" spc="0" normalizeH="0" baseline="0" noProof="0" dirty="0">
                <a:ln>
                  <a:noFill/>
                </a:ln>
                <a:solidFill>
                  <a:schemeClr val="tx1"/>
                </a:solidFill>
                <a:effectLst/>
                <a:uLnTx/>
                <a:uFillTx/>
                <a:latin typeface="Source Sans Pro (Body)"/>
              </a:rPr>
              <a:t>94%</a:t>
            </a:r>
            <a:r>
              <a:rPr kumimoji="0" lang="en-US" sz="1100" b="1" i="0" u="none" strike="noStrike" kern="1200" cap="none" spc="0" normalizeH="0" baseline="30000" noProof="0" dirty="0">
                <a:ln>
                  <a:noFill/>
                </a:ln>
                <a:solidFill>
                  <a:schemeClr val="tx1"/>
                </a:solidFill>
                <a:effectLst/>
                <a:uLnTx/>
                <a:uFillTx/>
                <a:latin typeface="Source Sans Pro (Body)"/>
              </a:rPr>
              <a:t>3</a:t>
            </a:r>
            <a:r>
              <a:rPr lang="en-US" sz="1100" b="1" baseline="30000" dirty="0">
                <a:solidFill>
                  <a:schemeClr val="tx1"/>
                </a:solidFill>
                <a:latin typeface="Source Sans Pro (Body)"/>
              </a:rPr>
              <a:t> </a:t>
            </a:r>
            <a:r>
              <a:rPr kumimoji="0" lang="en-US" sz="1100" b="1" i="0" u="none" strike="noStrike" kern="1200" cap="none" spc="0" normalizeH="0" baseline="0" noProof="0" dirty="0">
                <a:ln>
                  <a:noFill/>
                </a:ln>
                <a:solidFill>
                  <a:srgbClr val="000000"/>
                </a:solidFill>
                <a:effectLst/>
                <a:uLnTx/>
                <a:uFillTx/>
                <a:ea typeface="+mn-ea"/>
                <a:cs typeface="+mn-cs"/>
              </a:rPr>
              <a:t>of </a:t>
            </a:r>
            <a:r>
              <a:rPr kumimoji="0" lang="en-US" sz="1100" b="1"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users who connected with friends, family, new people or interest groups…</a:t>
            </a:r>
            <a:endParaRPr kumimoji="0" lang="en-AU" sz="1100" b="0" i="0" u="none" strike="noStrike" kern="1200" cap="none" spc="0" normalizeH="0" baseline="0" noProof="0" dirty="0">
              <a:ln>
                <a:noFill/>
              </a:ln>
              <a:solidFill>
                <a:srgbClr val="000000"/>
              </a:solidFill>
              <a:effectLst/>
              <a:uLnTx/>
              <a:uFillTx/>
              <a:ea typeface="+mn-ea"/>
              <a:cs typeface="+mn-cs"/>
            </a:endParaRPr>
          </a:p>
        </p:txBody>
      </p:sp>
      <p:sp>
        <p:nvSpPr>
          <p:cNvPr id="451" name="Rectangle 450">
            <a:extLst>
              <a:ext uri="{FF2B5EF4-FFF2-40B4-BE49-F238E27FC236}">
                <a16:creationId xmlns:a16="http://schemas.microsoft.com/office/drawing/2014/main" id="{052D8751-1E7B-6F31-29D9-DD0440486A77}"/>
              </a:ext>
            </a:extLst>
          </p:cNvPr>
          <p:cNvSpPr/>
          <p:nvPr/>
        </p:nvSpPr>
        <p:spPr>
          <a:xfrm>
            <a:off x="2973388" y="4767165"/>
            <a:ext cx="2163763" cy="16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Of the 78% of </a:t>
            </a:r>
            <a:r>
              <a:rPr kumimoji="0" lang="en-US" sz="1100" b="1"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users…</a:t>
            </a:r>
            <a:endParaRPr kumimoji="0" lang="en-AU" sz="1100" b="0" i="0" u="none" strike="noStrike" kern="1200" cap="none" spc="0" normalizeH="0" baseline="0" noProof="0" dirty="0">
              <a:ln>
                <a:noFill/>
              </a:ln>
              <a:solidFill>
                <a:srgbClr val="000000"/>
              </a:solidFill>
              <a:effectLst/>
              <a:uLnTx/>
              <a:uFillTx/>
              <a:ea typeface="+mn-ea"/>
              <a:cs typeface="+mn-cs"/>
            </a:endParaRPr>
          </a:p>
        </p:txBody>
      </p:sp>
      <p:sp>
        <p:nvSpPr>
          <p:cNvPr id="515" name="Rectangle 514">
            <a:extLst>
              <a:ext uri="{FF2B5EF4-FFF2-40B4-BE49-F238E27FC236}">
                <a16:creationId xmlns:a16="http://schemas.microsoft.com/office/drawing/2014/main" id="{2CF2160F-62C8-EF67-6F4C-592644B3FEA9}"/>
              </a:ext>
            </a:extLst>
          </p:cNvPr>
          <p:cNvSpPr/>
          <p:nvPr/>
        </p:nvSpPr>
        <p:spPr>
          <a:xfrm>
            <a:off x="9979025" y="2776538"/>
            <a:ext cx="1857375" cy="187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lvl="0" defTabSz="914400">
              <a:defRPr/>
            </a:pP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0" i="0" u="none" strike="noStrike" kern="1200" cap="none" spc="0" normalizeH="0" baseline="0" noProof="0" dirty="0">
                <a:ln>
                  <a:noFill/>
                </a:ln>
                <a:solidFill>
                  <a:srgbClr val="000000"/>
                </a:solidFill>
                <a:effectLst/>
                <a:uLnTx/>
                <a:uFillTx/>
                <a:ea typeface="+mn-ea"/>
                <a:cs typeface="+mn-cs"/>
              </a:rPr>
              <a:t> 	users who 	connect 	with family, friends and others or access news or community information online via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network reported that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a:t>
            </a:r>
            <a:r>
              <a:rPr kumimoji="0" lang="en-US" sz="1100" b="0" i="0" u="none" strike="noStrike" kern="1200" cap="none" spc="0" normalizeH="0" baseline="0" noProof="0" dirty="0">
                <a:ln>
                  <a:noFill/>
                </a:ln>
                <a:solidFill>
                  <a:srgbClr val="000000"/>
                </a:solidFill>
                <a:effectLst/>
                <a:uLnTx/>
                <a:uFillTx/>
                <a:ea typeface="+mn-ea"/>
                <a:cs typeface="+mn-cs"/>
              </a:rPr>
              <a:t>network positively impacted their social and community connectedness in FY25</a:t>
            </a:r>
            <a:r>
              <a:rPr lang="en-US" sz="1000" baseline="30000" dirty="0">
                <a:solidFill>
                  <a:srgbClr val="000000"/>
                </a:solidFill>
              </a:rPr>
              <a:t>1</a:t>
            </a:r>
            <a:endParaRPr kumimoji="0" lang="en-US" sz="1000" b="0" i="0" u="none" strike="noStrike" kern="1200" cap="none" spc="0" normalizeH="0" baseline="0" noProof="0" dirty="0">
              <a:ln>
                <a:noFill/>
              </a:ln>
              <a:solidFill>
                <a:srgbClr val="000000"/>
              </a:solidFill>
              <a:effectLst/>
              <a:uLnTx/>
              <a:uFillTx/>
              <a:ea typeface="+mn-ea"/>
              <a:cs typeface="+mn-cs"/>
            </a:endParaRPr>
          </a:p>
        </p:txBody>
      </p:sp>
      <p:graphicFrame>
        <p:nvGraphicFramePr>
          <p:cNvPr id="36" name="Chart 35">
            <a:extLst>
              <a:ext uri="{FF2B5EF4-FFF2-40B4-BE49-F238E27FC236}">
                <a16:creationId xmlns:a16="http://schemas.microsoft.com/office/drawing/2014/main" id="{937523D7-3DAE-F965-5D07-F507A4F5E23B}"/>
              </a:ext>
            </a:extLst>
          </p:cNvPr>
          <p:cNvGraphicFramePr/>
          <p:nvPr>
            <p:custDataLst>
              <p:tags r:id="rId15"/>
            </p:custDataLst>
            <p:extLst>
              <p:ext uri="{D42A27DB-BD31-4B8C-83A1-F6EECF244321}">
                <p14:modId xmlns:p14="http://schemas.microsoft.com/office/powerpoint/2010/main" val="692660117"/>
              </p:ext>
            </p:extLst>
          </p:nvPr>
        </p:nvGraphicFramePr>
        <p:xfrm>
          <a:off x="10025063" y="2720975"/>
          <a:ext cx="839787" cy="839788"/>
        </p:xfrm>
        <a:graphic>
          <a:graphicData uri="http://schemas.openxmlformats.org/drawingml/2006/chart">
            <c:chart xmlns:c="http://schemas.openxmlformats.org/drawingml/2006/chart" xmlns:r="http://schemas.openxmlformats.org/officeDocument/2006/relationships" r:id="rId37"/>
          </a:graphicData>
        </a:graphic>
      </p:graphicFrame>
      <p:cxnSp>
        <p:nvCxnSpPr>
          <p:cNvPr id="485" name="Straight Connector 484">
            <a:extLst>
              <a:ext uri="{FF2B5EF4-FFF2-40B4-BE49-F238E27FC236}">
                <a16:creationId xmlns:a16="http://schemas.microsoft.com/office/drawing/2014/main" id="{E9B76CC8-F356-C333-15E3-14879235788E}"/>
              </a:ext>
            </a:extLst>
          </p:cNvPr>
          <p:cNvCxnSpPr/>
          <p:nvPr>
            <p:custDataLst>
              <p:tags r:id="rId16"/>
            </p:custDataLst>
          </p:nvPr>
        </p:nvCxnSpPr>
        <p:spPr bwMode="gray">
          <a:xfrm flipV="1">
            <a:off x="10445750" y="2801938"/>
            <a:ext cx="0" cy="101600"/>
          </a:xfrm>
          <a:prstGeom prst="line">
            <a:avLst/>
          </a:prstGeom>
          <a:ln w="9525" cap="flat" cmpd="sng" algn="ctr">
            <a:solidFill>
              <a:srgbClr val="E0DEE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6" name="Straight Connector 485">
            <a:extLst>
              <a:ext uri="{FF2B5EF4-FFF2-40B4-BE49-F238E27FC236}">
                <a16:creationId xmlns:a16="http://schemas.microsoft.com/office/drawing/2014/main" id="{32609F36-FCC8-423F-DD0C-015048968864}"/>
              </a:ext>
            </a:extLst>
          </p:cNvPr>
          <p:cNvCxnSpPr>
            <a:cxnSpLocks/>
          </p:cNvCxnSpPr>
          <p:nvPr>
            <p:custDataLst>
              <p:tags r:id="rId17"/>
            </p:custDataLst>
          </p:nvPr>
        </p:nvCxnSpPr>
        <p:spPr bwMode="gray">
          <a:xfrm flipH="1" flipV="1">
            <a:off x="10109201" y="3098800"/>
            <a:ext cx="100013" cy="12700"/>
          </a:xfrm>
          <a:prstGeom prst="line">
            <a:avLst/>
          </a:prstGeom>
          <a:ln w="9525" cap="flat" cmpd="sng" algn="ctr">
            <a:solidFill>
              <a:srgbClr val="E0DEE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21" name="Rectangle 520">
            <a:extLst>
              <a:ext uri="{FF2B5EF4-FFF2-40B4-BE49-F238E27FC236}">
                <a16:creationId xmlns:a16="http://schemas.microsoft.com/office/drawing/2014/main" id="{39529F4B-77DE-5B1F-D0DE-AD11BBBA9B42}"/>
              </a:ext>
            </a:extLst>
          </p:cNvPr>
          <p:cNvSpPr/>
          <p:nvPr/>
        </p:nvSpPr>
        <p:spPr>
          <a:xfrm>
            <a:off x="10206038" y="3022600"/>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Graphik"/>
                <a:ea typeface="+mn-ea"/>
                <a:cs typeface="+mn-cs"/>
              </a:rPr>
              <a:t>77%</a:t>
            </a:r>
            <a:endParaRPr kumimoji="0" lang="en-US" sz="1050" b="0" i="0" u="none" strike="noStrike" kern="1200" cap="none" spc="0" normalizeH="0" baseline="0" noProof="0">
              <a:ln>
                <a:noFill/>
              </a:ln>
              <a:solidFill>
                <a:srgbClr val="000000"/>
              </a:solidFill>
              <a:effectLst/>
              <a:uLnTx/>
              <a:uFillTx/>
              <a:latin typeface="Graphik"/>
              <a:ea typeface="+mn-ea"/>
              <a:cs typeface="+mn-cs"/>
            </a:endParaRPr>
          </a:p>
        </p:txBody>
      </p:sp>
      <p:cxnSp>
        <p:nvCxnSpPr>
          <p:cNvPr id="524" name="Straight Arrow Connector 523">
            <a:extLst>
              <a:ext uri="{FF2B5EF4-FFF2-40B4-BE49-F238E27FC236}">
                <a16:creationId xmlns:a16="http://schemas.microsoft.com/office/drawing/2014/main" id="{99F8E121-B0C7-2023-1544-0FAD156A614A}"/>
              </a:ext>
            </a:extLst>
          </p:cNvPr>
          <p:cNvCxnSpPr>
            <a:cxnSpLocks/>
          </p:cNvCxnSpPr>
          <p:nvPr/>
        </p:nvCxnSpPr>
        <p:spPr>
          <a:xfrm flipV="1">
            <a:off x="10485438" y="4959731"/>
            <a:ext cx="0" cy="16192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2" name="TextBox 311">
            <a:extLst>
              <a:ext uri="{FF2B5EF4-FFF2-40B4-BE49-F238E27FC236}">
                <a16:creationId xmlns:a16="http://schemas.microsoft.com/office/drawing/2014/main" id="{9D83DFAE-4F60-A4D8-9DD3-209620D59A8D}"/>
              </a:ext>
            </a:extLst>
          </p:cNvPr>
          <p:cNvSpPr txBox="1"/>
          <p:nvPr/>
        </p:nvSpPr>
        <p:spPr>
          <a:xfrm>
            <a:off x="8757962" y="1565275"/>
            <a:ext cx="679450" cy="3381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ource Sans Pro"/>
                <a:ea typeface="+mn-ea"/>
                <a:cs typeface="+mn-cs"/>
              </a:rPr>
              <a:t>Change from FY24</a:t>
            </a:r>
            <a:r>
              <a:rPr kumimoji="0" lang="en-US" sz="800" b="0" i="1" u="none" strike="noStrike" kern="1200" cap="none" spc="0" normalizeH="0" baseline="30000" noProof="0">
                <a:ln>
                  <a:noFill/>
                </a:ln>
                <a:solidFill>
                  <a:srgbClr val="000000"/>
                </a:solidFill>
                <a:effectLst/>
                <a:uLnTx/>
                <a:uFillTx/>
                <a:latin typeface="Source Sans Pro"/>
                <a:ea typeface="+mn-ea"/>
                <a:cs typeface="+mn-cs"/>
              </a:rPr>
              <a:t>2</a:t>
            </a:r>
            <a:endParaRPr kumimoji="0" lang="en-US" sz="800" b="0" i="1" u="none" strike="noStrike" kern="1200" cap="none" spc="0" normalizeH="0" baseline="0" noProof="0">
              <a:ln>
                <a:noFill/>
              </a:ln>
              <a:solidFill>
                <a:srgbClr val="000000"/>
              </a:solidFill>
              <a:effectLst/>
              <a:uLnTx/>
              <a:uFillTx/>
              <a:latin typeface="Source Sans Pro"/>
              <a:ea typeface="+mn-ea"/>
              <a:cs typeface="+mn-cs"/>
            </a:endParaRPr>
          </a:p>
        </p:txBody>
      </p:sp>
      <p:sp>
        <p:nvSpPr>
          <p:cNvPr id="244" name="Rectangle 243">
            <a:extLst>
              <a:ext uri="{FF2B5EF4-FFF2-40B4-BE49-F238E27FC236}">
                <a16:creationId xmlns:a16="http://schemas.microsoft.com/office/drawing/2014/main" id="{78CB8909-BD6F-23BA-E928-EE844726EE5C}"/>
              </a:ext>
            </a:extLst>
          </p:cNvPr>
          <p:cNvSpPr/>
          <p:nvPr/>
        </p:nvSpPr>
        <p:spPr>
          <a:xfrm>
            <a:off x="2849563" y="6302445"/>
            <a:ext cx="7285038" cy="2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ource Sans Pro (Body)"/>
              </a:rPr>
              <a:t>(+) Indicates an impact that positively contributes to social value; (-) Indicates an impact that may erode social value. </a:t>
            </a:r>
          </a:p>
        </p:txBody>
      </p:sp>
      <p:cxnSp>
        <p:nvCxnSpPr>
          <p:cNvPr id="254" name="Connector: Elbow 253">
            <a:extLst>
              <a:ext uri="{FF2B5EF4-FFF2-40B4-BE49-F238E27FC236}">
                <a16:creationId xmlns:a16="http://schemas.microsoft.com/office/drawing/2014/main" id="{93D1BB0E-16D8-DFA8-BA2F-D752CAEE86EF}"/>
              </a:ext>
            </a:extLst>
          </p:cNvPr>
          <p:cNvCxnSpPr>
            <a:cxnSpLocks/>
            <a:stCxn id="568" idx="3"/>
          </p:cNvCxnSpPr>
          <p:nvPr/>
        </p:nvCxnSpPr>
        <p:spPr>
          <a:xfrm>
            <a:off x="9385300" y="2015332"/>
            <a:ext cx="590550" cy="1889124"/>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Connector: Elbow 267">
            <a:extLst>
              <a:ext uri="{FF2B5EF4-FFF2-40B4-BE49-F238E27FC236}">
                <a16:creationId xmlns:a16="http://schemas.microsoft.com/office/drawing/2014/main" id="{A18E7D27-E1E3-AEE5-8919-90277AFE7A9D}"/>
              </a:ext>
            </a:extLst>
          </p:cNvPr>
          <p:cNvCxnSpPr>
            <a:cxnSpLocks/>
            <a:stCxn id="206" idx="3"/>
          </p:cNvCxnSpPr>
          <p:nvPr/>
        </p:nvCxnSpPr>
        <p:spPr>
          <a:xfrm>
            <a:off x="9385300" y="2354263"/>
            <a:ext cx="590550" cy="1550193"/>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Connector: Elbow 269">
            <a:extLst>
              <a:ext uri="{FF2B5EF4-FFF2-40B4-BE49-F238E27FC236}">
                <a16:creationId xmlns:a16="http://schemas.microsoft.com/office/drawing/2014/main" id="{A42CEB11-9320-0F75-DE5F-CE253A25B9F1}"/>
              </a:ext>
            </a:extLst>
          </p:cNvPr>
          <p:cNvCxnSpPr>
            <a:cxnSpLocks/>
            <a:stCxn id="207" idx="3"/>
          </p:cNvCxnSpPr>
          <p:nvPr/>
        </p:nvCxnSpPr>
        <p:spPr>
          <a:xfrm>
            <a:off x="9383713" y="2693988"/>
            <a:ext cx="592137" cy="1210468"/>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Connector: Elbow 271">
            <a:extLst>
              <a:ext uri="{FF2B5EF4-FFF2-40B4-BE49-F238E27FC236}">
                <a16:creationId xmlns:a16="http://schemas.microsoft.com/office/drawing/2014/main" id="{C801FD41-ADE4-E557-5F22-AFEBAE7C1836}"/>
              </a:ext>
            </a:extLst>
          </p:cNvPr>
          <p:cNvCxnSpPr>
            <a:cxnSpLocks/>
            <a:stCxn id="208" idx="3"/>
          </p:cNvCxnSpPr>
          <p:nvPr/>
        </p:nvCxnSpPr>
        <p:spPr>
          <a:xfrm>
            <a:off x="9383713" y="3041651"/>
            <a:ext cx="592137" cy="862805"/>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Connector: Elbow 275">
            <a:extLst>
              <a:ext uri="{FF2B5EF4-FFF2-40B4-BE49-F238E27FC236}">
                <a16:creationId xmlns:a16="http://schemas.microsoft.com/office/drawing/2014/main" id="{DBE7EBD2-1F85-163F-EB04-672A8CB1F323}"/>
              </a:ext>
            </a:extLst>
          </p:cNvPr>
          <p:cNvCxnSpPr>
            <a:cxnSpLocks/>
            <a:stCxn id="209" idx="3"/>
          </p:cNvCxnSpPr>
          <p:nvPr/>
        </p:nvCxnSpPr>
        <p:spPr>
          <a:xfrm>
            <a:off x="9383713" y="3382963"/>
            <a:ext cx="592137" cy="521493"/>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Connector: Elbow 277">
            <a:extLst>
              <a:ext uri="{FF2B5EF4-FFF2-40B4-BE49-F238E27FC236}">
                <a16:creationId xmlns:a16="http://schemas.microsoft.com/office/drawing/2014/main" id="{8FC6344B-875C-D649-4021-2234C5B920BE}"/>
              </a:ext>
            </a:extLst>
          </p:cNvPr>
          <p:cNvCxnSpPr>
            <a:cxnSpLocks/>
            <a:stCxn id="210" idx="3"/>
          </p:cNvCxnSpPr>
          <p:nvPr/>
        </p:nvCxnSpPr>
        <p:spPr>
          <a:xfrm>
            <a:off x="9383713" y="3763963"/>
            <a:ext cx="592137" cy="140493"/>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Connector: Elbow 279">
            <a:extLst>
              <a:ext uri="{FF2B5EF4-FFF2-40B4-BE49-F238E27FC236}">
                <a16:creationId xmlns:a16="http://schemas.microsoft.com/office/drawing/2014/main" id="{F12C40C1-007B-3FBC-FB2C-C1C2143E9FDC}"/>
              </a:ext>
            </a:extLst>
          </p:cNvPr>
          <p:cNvCxnSpPr>
            <a:cxnSpLocks/>
            <a:stCxn id="211" idx="3"/>
          </p:cNvCxnSpPr>
          <p:nvPr/>
        </p:nvCxnSpPr>
        <p:spPr>
          <a:xfrm flipV="1">
            <a:off x="9383713" y="3904456"/>
            <a:ext cx="592137" cy="248445"/>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Connector: Elbow 281">
            <a:extLst>
              <a:ext uri="{FF2B5EF4-FFF2-40B4-BE49-F238E27FC236}">
                <a16:creationId xmlns:a16="http://schemas.microsoft.com/office/drawing/2014/main" id="{2C86A339-6042-09AA-F55D-E5096236F9BF}"/>
              </a:ext>
            </a:extLst>
          </p:cNvPr>
          <p:cNvCxnSpPr>
            <a:cxnSpLocks/>
            <a:stCxn id="212" idx="3"/>
          </p:cNvCxnSpPr>
          <p:nvPr/>
        </p:nvCxnSpPr>
        <p:spPr>
          <a:xfrm flipV="1">
            <a:off x="9386888" y="3904456"/>
            <a:ext cx="588962" cy="589757"/>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Connector: Elbow 283">
            <a:extLst>
              <a:ext uri="{FF2B5EF4-FFF2-40B4-BE49-F238E27FC236}">
                <a16:creationId xmlns:a16="http://schemas.microsoft.com/office/drawing/2014/main" id="{83557EAA-6A2B-743C-E70E-D530E7D7495D}"/>
              </a:ext>
            </a:extLst>
          </p:cNvPr>
          <p:cNvCxnSpPr>
            <a:cxnSpLocks/>
            <a:stCxn id="213" idx="3"/>
          </p:cNvCxnSpPr>
          <p:nvPr/>
        </p:nvCxnSpPr>
        <p:spPr>
          <a:xfrm flipV="1">
            <a:off x="9383713" y="3904456"/>
            <a:ext cx="592137" cy="1199357"/>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Connector: Elbow 285">
            <a:extLst>
              <a:ext uri="{FF2B5EF4-FFF2-40B4-BE49-F238E27FC236}">
                <a16:creationId xmlns:a16="http://schemas.microsoft.com/office/drawing/2014/main" id="{85D62EAE-414B-E9E4-D59B-6313BC6B4757}"/>
              </a:ext>
            </a:extLst>
          </p:cNvPr>
          <p:cNvCxnSpPr>
            <a:cxnSpLocks/>
            <a:stCxn id="214" idx="3"/>
          </p:cNvCxnSpPr>
          <p:nvPr/>
        </p:nvCxnSpPr>
        <p:spPr>
          <a:xfrm flipV="1">
            <a:off x="9383713" y="3904456"/>
            <a:ext cx="592137" cy="1548607"/>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Connector: Elbow 287">
            <a:extLst>
              <a:ext uri="{FF2B5EF4-FFF2-40B4-BE49-F238E27FC236}">
                <a16:creationId xmlns:a16="http://schemas.microsoft.com/office/drawing/2014/main" id="{C121DD99-009A-3176-EC29-D27D5135A69B}"/>
              </a:ext>
            </a:extLst>
          </p:cNvPr>
          <p:cNvCxnSpPr>
            <a:cxnSpLocks/>
            <a:stCxn id="216" idx="3"/>
          </p:cNvCxnSpPr>
          <p:nvPr/>
        </p:nvCxnSpPr>
        <p:spPr>
          <a:xfrm flipV="1">
            <a:off x="9383713" y="3904456"/>
            <a:ext cx="592137" cy="1902620"/>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Connector: Elbow 289">
            <a:extLst>
              <a:ext uri="{FF2B5EF4-FFF2-40B4-BE49-F238E27FC236}">
                <a16:creationId xmlns:a16="http://schemas.microsoft.com/office/drawing/2014/main" id="{2FEC2C0B-AC22-E3B9-B350-6033F908016A}"/>
              </a:ext>
            </a:extLst>
          </p:cNvPr>
          <p:cNvCxnSpPr>
            <a:cxnSpLocks/>
            <a:stCxn id="238" idx="3"/>
          </p:cNvCxnSpPr>
          <p:nvPr/>
        </p:nvCxnSpPr>
        <p:spPr>
          <a:xfrm flipV="1">
            <a:off x="9383713" y="3904456"/>
            <a:ext cx="592137" cy="2243932"/>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Chart 22">
            <a:extLst>
              <a:ext uri="{FF2B5EF4-FFF2-40B4-BE49-F238E27FC236}">
                <a16:creationId xmlns:a16="http://schemas.microsoft.com/office/drawing/2014/main" id="{0B762635-EB05-AD41-038F-77629AF42FA5}"/>
              </a:ext>
            </a:extLst>
          </p:cNvPr>
          <p:cNvGraphicFramePr/>
          <p:nvPr>
            <p:custDataLst>
              <p:tags r:id="rId18"/>
            </p:custDataLst>
            <p:extLst>
              <p:ext uri="{D42A27DB-BD31-4B8C-83A1-F6EECF244321}">
                <p14:modId xmlns:p14="http://schemas.microsoft.com/office/powerpoint/2010/main" val="2619757623"/>
              </p:ext>
            </p:extLst>
          </p:nvPr>
        </p:nvGraphicFramePr>
        <p:xfrm>
          <a:off x="311150" y="2914650"/>
          <a:ext cx="685800" cy="685800"/>
        </p:xfrm>
        <a:graphic>
          <a:graphicData uri="http://schemas.openxmlformats.org/drawingml/2006/chart">
            <c:chart xmlns:c="http://schemas.openxmlformats.org/drawingml/2006/chart" xmlns:r="http://schemas.openxmlformats.org/officeDocument/2006/relationships" r:id="rId38"/>
          </a:graphicData>
        </a:graphic>
      </p:graphicFrame>
      <p:sp>
        <p:nvSpPr>
          <p:cNvPr id="394" name="Rectangle 393">
            <a:extLst>
              <a:ext uri="{FF2B5EF4-FFF2-40B4-BE49-F238E27FC236}">
                <a16:creationId xmlns:a16="http://schemas.microsoft.com/office/drawing/2014/main" id="{73631026-79A5-62AD-37B2-BE996893DBFA}"/>
              </a:ext>
            </a:extLst>
          </p:cNvPr>
          <p:cNvSpPr/>
          <p:nvPr/>
        </p:nvSpPr>
        <p:spPr>
          <a:xfrm>
            <a:off x="354013" y="2973388"/>
            <a:ext cx="1974850" cy="105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r>
              <a:rPr kumimoji="0" lang="en-US" sz="1050" b="0" i="0" u="none" strike="noStrike" kern="1200" cap="none" spc="0" normalizeH="0" baseline="0" noProof="0" dirty="0">
                <a:ln>
                  <a:noFill/>
                </a:ln>
                <a:solidFill>
                  <a:srgbClr val="000000"/>
                </a:solidFill>
                <a:effectLst/>
                <a:uLnTx/>
                <a:uFillTx/>
                <a:ea typeface="+mn-ea"/>
                <a:cs typeface="+mn-cs"/>
              </a:rPr>
              <a:t>                    </a:t>
            </a:r>
            <a:r>
              <a:rPr lang="en-US" sz="1050" dirty="0">
                <a:solidFill>
                  <a:schemeClr val="tx1"/>
                </a:solidFill>
              </a:rPr>
              <a:t>of </a:t>
            </a:r>
            <a:r>
              <a:rPr lang="en-US" sz="1050" dirty="0" err="1">
                <a:solidFill>
                  <a:schemeClr val="tx1"/>
                </a:solidFill>
              </a:rPr>
              <a:t>nbn</a:t>
            </a:r>
            <a:r>
              <a:rPr lang="en-US" sz="1050" dirty="0">
                <a:solidFill>
                  <a:schemeClr val="tx1"/>
                </a:solidFill>
              </a:rPr>
              <a:t> users use </a:t>
            </a:r>
          </a:p>
          <a:p>
            <a:pPr marR="0" lvl="0" algn="l" defTabSz="914400" rtl="0" eaLnBrk="1" fontAlgn="auto" latinLnBrk="0" hangingPunct="1">
              <a:lnSpc>
                <a:spcPct val="100000"/>
              </a:lnSpc>
              <a:spcBef>
                <a:spcPts val="0"/>
              </a:spcBef>
              <a:spcAft>
                <a:spcPts val="0"/>
              </a:spcAft>
              <a:buClrTx/>
              <a:buSzTx/>
              <a:tabLst/>
              <a:defRPr/>
            </a:pPr>
            <a:r>
              <a:rPr lang="en-US" sz="1050" dirty="0">
                <a:solidFill>
                  <a:schemeClr val="tx1"/>
                </a:solidFill>
              </a:rPr>
              <a:t>                    their </a:t>
            </a:r>
            <a:r>
              <a:rPr lang="en-US" sz="1050" dirty="0" err="1">
                <a:solidFill>
                  <a:schemeClr val="tx1"/>
                </a:solidFill>
              </a:rPr>
              <a:t>nbn</a:t>
            </a:r>
            <a:r>
              <a:rPr lang="en-US" sz="1050" dirty="0">
                <a:solidFill>
                  <a:schemeClr val="tx1"/>
                </a:solidFill>
              </a:rPr>
              <a:t> connection </a:t>
            </a:r>
          </a:p>
          <a:p>
            <a:pPr marR="0" lvl="0" algn="l" defTabSz="914400" rtl="0" eaLnBrk="1" fontAlgn="auto" latinLnBrk="0" hangingPunct="1">
              <a:lnSpc>
                <a:spcPct val="100000"/>
              </a:lnSpc>
              <a:spcBef>
                <a:spcPts val="0"/>
              </a:spcBef>
              <a:spcAft>
                <a:spcPts val="0"/>
              </a:spcAft>
              <a:buClrTx/>
              <a:buSzTx/>
              <a:tabLst/>
              <a:defRPr/>
            </a:pPr>
            <a:r>
              <a:rPr lang="en-US" sz="1050" dirty="0">
                <a:solidFill>
                  <a:schemeClr val="tx1"/>
                </a:solidFill>
              </a:rPr>
              <a:t>                    to engage in online activities with friends or family</a:t>
            </a:r>
          </a:p>
        </p:txBody>
      </p:sp>
      <p:sp>
        <p:nvSpPr>
          <p:cNvPr id="395" name="Rectangle 394">
            <a:extLst>
              <a:ext uri="{FF2B5EF4-FFF2-40B4-BE49-F238E27FC236}">
                <a16:creationId xmlns:a16="http://schemas.microsoft.com/office/drawing/2014/main" id="{98A91949-2F85-DA8F-DC12-0A9E90FFB021}"/>
              </a:ext>
            </a:extLst>
          </p:cNvPr>
          <p:cNvSpPr/>
          <p:nvPr/>
        </p:nvSpPr>
        <p:spPr>
          <a:xfrm>
            <a:off x="388938" y="3111500"/>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Graphik"/>
                <a:ea typeface="+mn-ea"/>
                <a:cs typeface="+mn-cs"/>
              </a:rPr>
              <a:t>64%</a:t>
            </a:r>
          </a:p>
        </p:txBody>
      </p:sp>
      <p:graphicFrame>
        <p:nvGraphicFramePr>
          <p:cNvPr id="519" name="Chart 518">
            <a:extLst>
              <a:ext uri="{FF2B5EF4-FFF2-40B4-BE49-F238E27FC236}">
                <a16:creationId xmlns:a16="http://schemas.microsoft.com/office/drawing/2014/main" id="{41F76959-417C-D4EC-4DBC-FB2FC73373D3}"/>
              </a:ext>
            </a:extLst>
          </p:cNvPr>
          <p:cNvGraphicFramePr/>
          <p:nvPr>
            <p:custDataLst>
              <p:tags r:id="rId19"/>
            </p:custDataLst>
            <p:extLst>
              <p:ext uri="{D42A27DB-BD31-4B8C-83A1-F6EECF244321}">
                <p14:modId xmlns:p14="http://schemas.microsoft.com/office/powerpoint/2010/main" val="649702709"/>
              </p:ext>
            </p:extLst>
          </p:nvPr>
        </p:nvGraphicFramePr>
        <p:xfrm>
          <a:off x="304800" y="4125913"/>
          <a:ext cx="685800" cy="685800"/>
        </p:xfrm>
        <a:graphic>
          <a:graphicData uri="http://schemas.openxmlformats.org/drawingml/2006/chart">
            <c:chart xmlns:c="http://schemas.openxmlformats.org/drawingml/2006/chart" xmlns:r="http://schemas.openxmlformats.org/officeDocument/2006/relationships" r:id="rId39"/>
          </a:graphicData>
        </a:graphic>
      </p:graphicFrame>
      <p:sp>
        <p:nvSpPr>
          <p:cNvPr id="406" name="Rectangle 405">
            <a:extLst>
              <a:ext uri="{FF2B5EF4-FFF2-40B4-BE49-F238E27FC236}">
                <a16:creationId xmlns:a16="http://schemas.microsoft.com/office/drawing/2014/main" id="{1DC218F1-567E-42B8-813B-3FFB5FD5B469}"/>
              </a:ext>
            </a:extLst>
          </p:cNvPr>
          <p:cNvSpPr/>
          <p:nvPr/>
        </p:nvSpPr>
        <p:spPr>
          <a:xfrm>
            <a:off x="354013" y="4159250"/>
            <a:ext cx="1989138" cy="105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r>
              <a:rPr kumimoji="0" lang="en-US" sz="1050" b="0" i="0" u="none" strike="noStrike" kern="1200" cap="none" spc="0" normalizeH="0" baseline="0" noProof="0" dirty="0">
                <a:ln>
                  <a:noFill/>
                </a:ln>
                <a:solidFill>
                  <a:srgbClr val="000000"/>
                </a:solidFill>
                <a:effectLst/>
                <a:uLnTx/>
                <a:uFillTx/>
                <a:ea typeface="+mn-ea"/>
                <a:cs typeface="+mn-cs"/>
              </a:rPr>
              <a:t>                    </a:t>
            </a:r>
            <a:r>
              <a:rPr lang="en-US" sz="1050" dirty="0">
                <a:solidFill>
                  <a:schemeClr val="tx1"/>
                </a:solidFill>
              </a:rPr>
              <a:t>of </a:t>
            </a:r>
            <a:r>
              <a:rPr lang="en-US" sz="1050" dirty="0" err="1">
                <a:solidFill>
                  <a:schemeClr val="tx1"/>
                </a:solidFill>
              </a:rPr>
              <a:t>nbn</a:t>
            </a:r>
            <a:r>
              <a:rPr lang="en-US" sz="1050" dirty="0">
                <a:solidFill>
                  <a:schemeClr val="tx1"/>
                </a:solidFill>
              </a:rPr>
              <a:t> users use their                </a:t>
            </a:r>
          </a:p>
          <a:p>
            <a:pPr marR="0" lvl="0" algn="l" defTabSz="914400" rtl="0" eaLnBrk="1" fontAlgn="auto" latinLnBrk="0" hangingPunct="1">
              <a:lnSpc>
                <a:spcPct val="100000"/>
              </a:lnSpc>
              <a:spcBef>
                <a:spcPts val="0"/>
              </a:spcBef>
              <a:spcAft>
                <a:spcPts val="0"/>
              </a:spcAft>
              <a:buClrTx/>
              <a:buSzTx/>
              <a:tabLst/>
              <a:defRPr/>
            </a:pPr>
            <a:r>
              <a:rPr lang="en-US" sz="1050" b="1" dirty="0">
                <a:solidFill>
                  <a:schemeClr val="tx1"/>
                </a:solidFill>
              </a:rPr>
              <a:t>                   </a:t>
            </a:r>
            <a:r>
              <a:rPr lang="en-US" sz="1050" dirty="0">
                <a:solidFill>
                  <a:schemeClr val="tx1"/>
                </a:solidFill>
              </a:rPr>
              <a:t> </a:t>
            </a:r>
            <a:r>
              <a:rPr lang="en-US" sz="1050" dirty="0" err="1">
                <a:solidFill>
                  <a:schemeClr val="tx1"/>
                </a:solidFill>
              </a:rPr>
              <a:t>nbn</a:t>
            </a:r>
            <a:r>
              <a:rPr lang="en-US" sz="1050" dirty="0">
                <a:solidFill>
                  <a:schemeClr val="tx1"/>
                </a:solidFill>
              </a:rPr>
              <a:t> connection to </a:t>
            </a:r>
          </a:p>
          <a:p>
            <a:pPr marR="0" lvl="0" algn="l" defTabSz="914400" rtl="0" eaLnBrk="1" fontAlgn="auto" latinLnBrk="0" hangingPunct="1">
              <a:lnSpc>
                <a:spcPct val="100000"/>
              </a:lnSpc>
              <a:spcBef>
                <a:spcPts val="0"/>
              </a:spcBef>
              <a:spcAft>
                <a:spcPts val="0"/>
              </a:spcAft>
              <a:buClrTx/>
              <a:buSzTx/>
              <a:tabLst/>
              <a:defRPr/>
            </a:pPr>
            <a:r>
              <a:rPr lang="en-US" sz="1050" dirty="0">
                <a:solidFill>
                  <a:schemeClr val="tx1"/>
                </a:solidFill>
              </a:rPr>
              <a:t>                    connect with new people or interest groups online</a:t>
            </a:r>
          </a:p>
        </p:txBody>
      </p:sp>
      <p:sp>
        <p:nvSpPr>
          <p:cNvPr id="407" name="Rectangle 406">
            <a:extLst>
              <a:ext uri="{FF2B5EF4-FFF2-40B4-BE49-F238E27FC236}">
                <a16:creationId xmlns:a16="http://schemas.microsoft.com/office/drawing/2014/main" id="{6F52A497-B5FB-7BEC-0698-A3C64169BA55}"/>
              </a:ext>
            </a:extLst>
          </p:cNvPr>
          <p:cNvSpPr/>
          <p:nvPr/>
        </p:nvSpPr>
        <p:spPr>
          <a:xfrm>
            <a:off x="382588" y="4322763"/>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Graphik"/>
                <a:ea typeface="+mn-ea"/>
                <a:cs typeface="+mn-cs"/>
              </a:rPr>
              <a:t>47%</a:t>
            </a:r>
          </a:p>
        </p:txBody>
      </p:sp>
      <p:graphicFrame>
        <p:nvGraphicFramePr>
          <p:cNvPr id="24" name="Chart 23">
            <a:extLst>
              <a:ext uri="{FF2B5EF4-FFF2-40B4-BE49-F238E27FC236}">
                <a16:creationId xmlns:a16="http://schemas.microsoft.com/office/drawing/2014/main" id="{7134FC72-6079-66FB-D296-5215B4A49330}"/>
              </a:ext>
            </a:extLst>
          </p:cNvPr>
          <p:cNvGraphicFramePr/>
          <p:nvPr>
            <p:custDataLst>
              <p:tags r:id="rId20"/>
            </p:custDataLst>
            <p:extLst>
              <p:ext uri="{D42A27DB-BD31-4B8C-83A1-F6EECF244321}">
                <p14:modId xmlns:p14="http://schemas.microsoft.com/office/powerpoint/2010/main" val="624790121"/>
              </p:ext>
            </p:extLst>
          </p:nvPr>
        </p:nvGraphicFramePr>
        <p:xfrm>
          <a:off x="304800" y="5305425"/>
          <a:ext cx="685800" cy="685800"/>
        </p:xfrm>
        <a:graphic>
          <a:graphicData uri="http://schemas.openxmlformats.org/drawingml/2006/chart">
            <c:chart xmlns:c="http://schemas.openxmlformats.org/drawingml/2006/chart" xmlns:r="http://schemas.openxmlformats.org/officeDocument/2006/relationships" r:id="rId40"/>
          </a:graphicData>
        </a:graphic>
      </p:graphicFrame>
      <p:sp>
        <p:nvSpPr>
          <p:cNvPr id="414" name="Rectangle 413">
            <a:extLst>
              <a:ext uri="{FF2B5EF4-FFF2-40B4-BE49-F238E27FC236}">
                <a16:creationId xmlns:a16="http://schemas.microsoft.com/office/drawing/2014/main" id="{C0C30EF9-0A95-DA8D-0130-D9B7E04D0BB9}"/>
              </a:ext>
            </a:extLst>
          </p:cNvPr>
          <p:cNvSpPr/>
          <p:nvPr/>
        </p:nvSpPr>
        <p:spPr>
          <a:xfrm>
            <a:off x="354013" y="5357813"/>
            <a:ext cx="2030413" cy="105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r>
              <a:rPr kumimoji="0" lang="en-US" sz="1050" b="0" i="0" u="none" strike="noStrike" kern="1200" cap="none" spc="0" normalizeH="0" baseline="0" noProof="0" dirty="0">
                <a:ln>
                  <a:noFill/>
                </a:ln>
                <a:solidFill>
                  <a:srgbClr val="000000"/>
                </a:solidFill>
                <a:effectLst/>
                <a:uLnTx/>
                <a:uFillTx/>
                <a:ea typeface="+mn-ea"/>
                <a:cs typeface="+mn-cs"/>
              </a:rPr>
              <a:t>                    </a:t>
            </a:r>
            <a:r>
              <a:rPr lang="en-US" sz="1050" dirty="0">
                <a:solidFill>
                  <a:schemeClr val="tx1"/>
                </a:solidFill>
              </a:rPr>
              <a:t>of</a:t>
            </a:r>
            <a:r>
              <a:rPr lang="en-US" sz="1050" b="1" dirty="0">
                <a:solidFill>
                  <a:schemeClr val="tx1"/>
                </a:solidFill>
              </a:rPr>
              <a:t> </a:t>
            </a:r>
            <a:r>
              <a:rPr lang="en-US" sz="1050" dirty="0" err="1">
                <a:solidFill>
                  <a:schemeClr val="tx1"/>
                </a:solidFill>
              </a:rPr>
              <a:t>nbn</a:t>
            </a:r>
            <a:r>
              <a:rPr lang="en-US" sz="1050" b="1" dirty="0">
                <a:solidFill>
                  <a:schemeClr val="tx1"/>
                </a:solidFill>
              </a:rPr>
              <a:t> </a:t>
            </a:r>
            <a:r>
              <a:rPr lang="en-US" sz="1050" dirty="0">
                <a:solidFill>
                  <a:schemeClr val="tx1"/>
                </a:solidFill>
              </a:rPr>
              <a:t>users use </a:t>
            </a:r>
          </a:p>
          <a:p>
            <a:pPr marR="0" lvl="0" algn="l" defTabSz="914400" rtl="0" eaLnBrk="1" fontAlgn="auto" latinLnBrk="0" hangingPunct="1">
              <a:lnSpc>
                <a:spcPct val="100000"/>
              </a:lnSpc>
              <a:spcBef>
                <a:spcPts val="0"/>
              </a:spcBef>
              <a:spcAft>
                <a:spcPts val="0"/>
              </a:spcAft>
              <a:buClrTx/>
              <a:buSzTx/>
              <a:tabLst/>
              <a:defRPr/>
            </a:pPr>
            <a:r>
              <a:rPr lang="en-US" sz="1050" dirty="0">
                <a:solidFill>
                  <a:schemeClr val="tx1"/>
                </a:solidFill>
              </a:rPr>
              <a:t>                    their </a:t>
            </a:r>
            <a:r>
              <a:rPr lang="en-US" sz="1050" dirty="0" err="1">
                <a:solidFill>
                  <a:schemeClr val="tx1"/>
                </a:solidFill>
              </a:rPr>
              <a:t>nbn</a:t>
            </a:r>
            <a:r>
              <a:rPr lang="en-US" sz="1050" dirty="0">
                <a:solidFill>
                  <a:schemeClr val="tx1"/>
                </a:solidFill>
              </a:rPr>
              <a:t> connection         </a:t>
            </a:r>
          </a:p>
          <a:p>
            <a:pPr marR="0" lvl="0" algn="l" defTabSz="914400" rtl="0" eaLnBrk="1" fontAlgn="auto" latinLnBrk="0" hangingPunct="1">
              <a:lnSpc>
                <a:spcPct val="100000"/>
              </a:lnSpc>
              <a:spcBef>
                <a:spcPts val="0"/>
              </a:spcBef>
              <a:spcAft>
                <a:spcPts val="0"/>
              </a:spcAft>
              <a:buClrTx/>
              <a:buSzTx/>
              <a:tabLst/>
              <a:defRPr/>
            </a:pPr>
            <a:r>
              <a:rPr lang="en-US" sz="1050" dirty="0">
                <a:solidFill>
                  <a:schemeClr val="tx1"/>
                </a:solidFill>
              </a:rPr>
              <a:t>                    to access news or community information</a:t>
            </a:r>
          </a:p>
        </p:txBody>
      </p:sp>
      <p:sp>
        <p:nvSpPr>
          <p:cNvPr id="415" name="Rectangle 414">
            <a:extLst>
              <a:ext uri="{FF2B5EF4-FFF2-40B4-BE49-F238E27FC236}">
                <a16:creationId xmlns:a16="http://schemas.microsoft.com/office/drawing/2014/main" id="{3FE5CE1C-7C6E-E764-D33C-BFF890E392F8}"/>
              </a:ext>
            </a:extLst>
          </p:cNvPr>
          <p:cNvSpPr/>
          <p:nvPr/>
        </p:nvSpPr>
        <p:spPr>
          <a:xfrm>
            <a:off x="382588" y="5502275"/>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Graphik"/>
                <a:ea typeface="+mn-ea"/>
                <a:cs typeface="+mn-cs"/>
              </a:rPr>
              <a:t>78%</a:t>
            </a:r>
          </a:p>
        </p:txBody>
      </p:sp>
      <p:sp>
        <p:nvSpPr>
          <p:cNvPr id="416" name="TextBox 415">
            <a:extLst>
              <a:ext uri="{FF2B5EF4-FFF2-40B4-BE49-F238E27FC236}">
                <a16:creationId xmlns:a16="http://schemas.microsoft.com/office/drawing/2014/main" id="{D3D1A828-A1B5-46FF-4767-1B9819D6F6C0}"/>
              </a:ext>
            </a:extLst>
          </p:cNvPr>
          <p:cNvSpPr txBox="1"/>
          <p:nvPr/>
        </p:nvSpPr>
        <p:spPr>
          <a:xfrm>
            <a:off x="703600" y="6123266"/>
            <a:ext cx="1362075"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1%</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sp>
        <p:nvSpPr>
          <p:cNvPr id="10" name="TextBox 9">
            <a:extLst>
              <a:ext uri="{FF2B5EF4-FFF2-40B4-BE49-F238E27FC236}">
                <a16:creationId xmlns:a16="http://schemas.microsoft.com/office/drawing/2014/main" id="{6A27AE89-4855-0981-5D72-0EEB24EDDFBF}"/>
              </a:ext>
            </a:extLst>
          </p:cNvPr>
          <p:cNvSpPr txBox="1"/>
          <p:nvPr/>
        </p:nvSpPr>
        <p:spPr>
          <a:xfrm>
            <a:off x="773204" y="333776"/>
            <a:ext cx="1323386" cy="738664"/>
          </a:xfrm>
          <a:prstGeom prst="rect">
            <a:avLst/>
          </a:prstGeom>
          <a:noFill/>
        </p:spPr>
        <p:txBody>
          <a:bodyPr wrap="square" rtlCol="0">
            <a:spAutoFit/>
          </a:bodyPr>
          <a:lstStyle/>
          <a:p>
            <a:r>
              <a:rPr lang="en-AU" sz="1400" b="1">
                <a:solidFill>
                  <a:schemeClr val="accent5">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Social &amp; community connection</a:t>
            </a:r>
          </a:p>
        </p:txBody>
      </p:sp>
      <p:cxnSp>
        <p:nvCxnSpPr>
          <p:cNvPr id="11" name="Straight Connector 10">
            <a:extLst>
              <a:ext uri="{FF2B5EF4-FFF2-40B4-BE49-F238E27FC236}">
                <a16:creationId xmlns:a16="http://schemas.microsoft.com/office/drawing/2014/main" id="{6F4B8773-9DC4-294E-CC17-B6B1FFC6D0A3}"/>
              </a:ext>
            </a:extLst>
          </p:cNvPr>
          <p:cNvCxnSpPr>
            <a:cxnSpLocks/>
          </p:cNvCxnSpPr>
          <p:nvPr/>
        </p:nvCxnSpPr>
        <p:spPr>
          <a:xfrm>
            <a:off x="382902" y="1069841"/>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B5A3264-A51B-9A30-9B21-A124A93BB3D6}"/>
              </a:ext>
            </a:extLst>
          </p:cNvPr>
          <p:cNvSpPr/>
          <p:nvPr/>
        </p:nvSpPr>
        <p:spPr>
          <a:xfrm>
            <a:off x="2251975" y="302732"/>
            <a:ext cx="9582426"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Over 9 in 10 of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users connected with friends and family via communication tools powered by the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network</a:t>
            </a:r>
          </a:p>
        </p:txBody>
      </p:sp>
      <p:sp>
        <p:nvSpPr>
          <p:cNvPr id="13" name="TextBox 12">
            <a:extLst>
              <a:ext uri="{FF2B5EF4-FFF2-40B4-BE49-F238E27FC236}">
                <a16:creationId xmlns:a16="http://schemas.microsoft.com/office/drawing/2014/main" id="{79697976-11DD-A604-57F8-FD941CC5868F}"/>
              </a:ext>
            </a:extLst>
          </p:cNvPr>
          <p:cNvSpPr txBox="1"/>
          <p:nvPr/>
        </p:nvSpPr>
        <p:spPr>
          <a:xfrm>
            <a:off x="773203" y="184442"/>
            <a:ext cx="1204932" cy="261610"/>
          </a:xfrm>
          <a:prstGeom prst="rect">
            <a:avLst/>
          </a:prstGeom>
          <a:noFill/>
        </p:spPr>
        <p:txBody>
          <a:bodyPr wrap="square">
            <a:spAutoFit/>
          </a:bodyPr>
          <a:lstStyle/>
          <a:p>
            <a:r>
              <a:rPr lang="en-AU" sz="1050">
                <a:solidFill>
                  <a:schemeClr val="accent6">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DOMAIN</a:t>
            </a:r>
          </a:p>
        </p:txBody>
      </p:sp>
      <p:cxnSp>
        <p:nvCxnSpPr>
          <p:cNvPr id="14" name="Straight Connector 13">
            <a:extLst>
              <a:ext uri="{FF2B5EF4-FFF2-40B4-BE49-F238E27FC236}">
                <a16:creationId xmlns:a16="http://schemas.microsoft.com/office/drawing/2014/main" id="{1109B702-74E4-10CB-FE17-8637CC31B5BC}"/>
              </a:ext>
            </a:extLst>
          </p:cNvPr>
          <p:cNvCxnSpPr>
            <a:cxnSpLocks/>
          </p:cNvCxnSpPr>
          <p:nvPr/>
        </p:nvCxnSpPr>
        <p:spPr>
          <a:xfrm flipV="1">
            <a:off x="2087839" y="236985"/>
            <a:ext cx="0" cy="756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1BABFF05-8888-812B-8158-C5632D62B4D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85050" y="520958"/>
            <a:ext cx="396000" cy="396000"/>
          </a:xfrm>
          <a:prstGeom prst="rect">
            <a:avLst/>
          </a:prstGeom>
        </p:spPr>
      </p:pic>
      <p:sp>
        <p:nvSpPr>
          <p:cNvPr id="16" name="Arrow: Chevron 15">
            <a:extLst>
              <a:ext uri="{FF2B5EF4-FFF2-40B4-BE49-F238E27FC236}">
                <a16:creationId xmlns:a16="http://schemas.microsoft.com/office/drawing/2014/main" id="{16923A24-0B2C-66C2-B74A-FC4479FD8AD6}"/>
              </a:ext>
            </a:extLst>
          </p:cNvPr>
          <p:cNvSpPr/>
          <p:nvPr/>
        </p:nvSpPr>
        <p:spPr>
          <a:xfrm>
            <a:off x="382902" y="1193812"/>
            <a:ext cx="1691961" cy="324000"/>
          </a:xfrm>
          <a:prstGeom prst="chevron">
            <a:avLst/>
          </a:prstGeom>
          <a:solidFill>
            <a:schemeClr val="accent5">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ource Sans Pro (Body)"/>
              </a:rPr>
              <a:t>Outcomes</a:t>
            </a:r>
            <a:endParaRPr kumimoji="0" lang="en-US" sz="1200" b="1" i="0" u="none" strike="noStrike" kern="1200" cap="none" spc="0" normalizeH="0" baseline="0" noProof="0">
              <a:ln>
                <a:noFill/>
              </a:ln>
              <a:solidFill>
                <a:srgbClr val="FFFFFF"/>
              </a:solidFill>
              <a:effectLst/>
              <a:uLnTx/>
              <a:uFillTx/>
              <a:latin typeface="Source Sans Pro (Body)"/>
            </a:endParaRPr>
          </a:p>
        </p:txBody>
      </p:sp>
      <p:sp>
        <p:nvSpPr>
          <p:cNvPr id="17" name="Arrow: Chevron 16">
            <a:extLst>
              <a:ext uri="{FF2B5EF4-FFF2-40B4-BE49-F238E27FC236}">
                <a16:creationId xmlns:a16="http://schemas.microsoft.com/office/drawing/2014/main" id="{A5CAF333-860C-0C19-F601-891D2742ADF6}"/>
              </a:ext>
            </a:extLst>
          </p:cNvPr>
          <p:cNvSpPr/>
          <p:nvPr/>
        </p:nvSpPr>
        <p:spPr>
          <a:xfrm>
            <a:off x="1963005" y="1193812"/>
            <a:ext cx="7899452" cy="324000"/>
          </a:xfrm>
          <a:prstGeom prst="chevron">
            <a:avLst/>
          </a:prstGeom>
          <a:solidFill>
            <a:schemeClr val="accent5">
              <a:lumMod val="7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ource Sans Pro (Body)"/>
              </a:rPr>
              <a:t>Impact</a:t>
            </a:r>
          </a:p>
        </p:txBody>
      </p:sp>
      <p:sp>
        <p:nvSpPr>
          <p:cNvPr id="18" name="Arrow: Chevron 17">
            <a:extLst>
              <a:ext uri="{FF2B5EF4-FFF2-40B4-BE49-F238E27FC236}">
                <a16:creationId xmlns:a16="http://schemas.microsoft.com/office/drawing/2014/main" id="{0B985011-8F9F-3EB4-1238-F76091B54A44}"/>
              </a:ext>
            </a:extLst>
          </p:cNvPr>
          <p:cNvSpPr/>
          <p:nvPr/>
        </p:nvSpPr>
        <p:spPr>
          <a:xfrm>
            <a:off x="9744891" y="1189364"/>
            <a:ext cx="2116909" cy="324000"/>
          </a:xfrm>
          <a:prstGeom prst="chevr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ource Sans Pro (Body)"/>
              </a:rPr>
              <a:t>Overall impact in FY25</a:t>
            </a:r>
            <a:r>
              <a:rPr lang="en-US" sz="1200" b="1" baseline="30000">
                <a:solidFill>
                  <a:srgbClr val="FFFFFF"/>
                </a:solidFill>
                <a:latin typeface="Source Sans Pro (Body)"/>
              </a:rPr>
              <a:t>1</a:t>
            </a:r>
            <a:endParaRPr kumimoji="0" lang="en-US" sz="1200" b="1" i="0" u="none" strike="noStrike" kern="1200" cap="none" spc="0" normalizeH="0" baseline="30000" noProof="0">
              <a:ln>
                <a:noFill/>
              </a:ln>
              <a:solidFill>
                <a:srgbClr val="FFFFFF"/>
              </a:solidFill>
              <a:effectLst/>
              <a:uLnTx/>
              <a:uFillTx/>
              <a:latin typeface="Source Sans Pro (Body)"/>
            </a:endParaRPr>
          </a:p>
        </p:txBody>
      </p:sp>
      <p:sp>
        <p:nvSpPr>
          <p:cNvPr id="501" name="Rectangle: Rounded Corners 500">
            <a:extLst>
              <a:ext uri="{FF2B5EF4-FFF2-40B4-BE49-F238E27FC236}">
                <a16:creationId xmlns:a16="http://schemas.microsoft.com/office/drawing/2014/main" id="{B1EE5055-A2A9-85F0-FACC-F30CD9373073}"/>
              </a:ext>
            </a:extLst>
          </p:cNvPr>
          <p:cNvSpPr/>
          <p:nvPr/>
        </p:nvSpPr>
        <p:spPr>
          <a:xfrm>
            <a:off x="642938" y="2544469"/>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grpSp>
        <p:nvGrpSpPr>
          <p:cNvPr id="492" name="Group 491">
            <a:extLst>
              <a:ext uri="{FF2B5EF4-FFF2-40B4-BE49-F238E27FC236}">
                <a16:creationId xmlns:a16="http://schemas.microsoft.com/office/drawing/2014/main" id="{7E90D61E-7A33-D54D-1D46-E89ECD40CB09}"/>
              </a:ext>
            </a:extLst>
          </p:cNvPr>
          <p:cNvGrpSpPr/>
          <p:nvPr/>
        </p:nvGrpSpPr>
        <p:grpSpPr>
          <a:xfrm>
            <a:off x="692150" y="2538254"/>
            <a:ext cx="1362075" cy="261610"/>
            <a:chOff x="1098550" y="2591250"/>
            <a:chExt cx="1362075" cy="261610"/>
          </a:xfrm>
        </p:grpSpPr>
        <p:sp>
          <p:nvSpPr>
            <p:cNvPr id="504" name="TextBox 503">
              <a:extLst>
                <a:ext uri="{FF2B5EF4-FFF2-40B4-BE49-F238E27FC236}">
                  <a16:creationId xmlns:a16="http://schemas.microsoft.com/office/drawing/2014/main" id="{5A041BF6-C3EB-D4A6-22EF-8786F51DBE7A}"/>
                </a:ext>
              </a:extLst>
            </p:cNvPr>
            <p:cNvSpPr txBox="1"/>
            <p:nvPr/>
          </p:nvSpPr>
          <p:spPr>
            <a:xfrm>
              <a:off x="1098550" y="2591250"/>
              <a:ext cx="136207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lumMod val="50000"/>
                      <a:lumOff val="50000"/>
                    </a:schemeClr>
                  </a:solidFill>
                  <a:latin typeface="Source Sans Pro"/>
                </a:rPr>
                <a:t>4</a:t>
              </a: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cxnSp>
          <p:nvCxnSpPr>
            <p:cNvPr id="510" name="Straight Arrow Connector 509">
              <a:extLst>
                <a:ext uri="{FF2B5EF4-FFF2-40B4-BE49-F238E27FC236}">
                  <a16:creationId xmlns:a16="http://schemas.microsoft.com/office/drawing/2014/main" id="{61C3F867-AF7A-9B5A-61A1-C46A17FCC85E}"/>
                </a:ext>
              </a:extLst>
            </p:cNvPr>
            <p:cNvCxnSpPr>
              <a:cxnSpLocks/>
            </p:cNvCxnSpPr>
            <p:nvPr/>
          </p:nvCxnSpPr>
          <p:spPr>
            <a:xfrm flipV="1">
              <a:off x="1262063" y="2641093"/>
              <a:ext cx="0" cy="16192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06" name="Rectangle: Rounded Corners 505">
            <a:extLst>
              <a:ext uri="{FF2B5EF4-FFF2-40B4-BE49-F238E27FC236}">
                <a16:creationId xmlns:a16="http://schemas.microsoft.com/office/drawing/2014/main" id="{C35FFAD7-C45D-1126-089C-A0F41F57410D}"/>
              </a:ext>
            </a:extLst>
          </p:cNvPr>
          <p:cNvSpPr/>
          <p:nvPr/>
        </p:nvSpPr>
        <p:spPr>
          <a:xfrm>
            <a:off x="644525" y="3738563"/>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grpSp>
        <p:nvGrpSpPr>
          <p:cNvPr id="507" name="Group 506">
            <a:extLst>
              <a:ext uri="{FF2B5EF4-FFF2-40B4-BE49-F238E27FC236}">
                <a16:creationId xmlns:a16="http://schemas.microsoft.com/office/drawing/2014/main" id="{0F4E343F-437B-B030-4037-9D1DD23BECCC}"/>
              </a:ext>
            </a:extLst>
          </p:cNvPr>
          <p:cNvGrpSpPr/>
          <p:nvPr/>
        </p:nvGrpSpPr>
        <p:grpSpPr>
          <a:xfrm>
            <a:off x="694605" y="3752056"/>
            <a:ext cx="1362075" cy="261938"/>
            <a:chOff x="1098550" y="3781131"/>
            <a:chExt cx="1362075" cy="261938"/>
          </a:xfrm>
        </p:grpSpPr>
        <p:sp>
          <p:nvSpPr>
            <p:cNvPr id="396" name="TextBox 395">
              <a:extLst>
                <a:ext uri="{FF2B5EF4-FFF2-40B4-BE49-F238E27FC236}">
                  <a16:creationId xmlns:a16="http://schemas.microsoft.com/office/drawing/2014/main" id="{86273ACB-4B14-3A1A-164B-01B6FE2D04AE}"/>
                </a:ext>
              </a:extLst>
            </p:cNvPr>
            <p:cNvSpPr txBox="1"/>
            <p:nvPr/>
          </p:nvSpPr>
          <p:spPr>
            <a:xfrm>
              <a:off x="1098550" y="3781131"/>
              <a:ext cx="1362075"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lumMod val="50000"/>
                      <a:lumOff val="50000"/>
                    </a:schemeClr>
                  </a:solidFill>
                  <a:latin typeface="Source Sans Pro"/>
                </a:rPr>
                <a:t>3</a:t>
              </a: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cxnSp>
          <p:nvCxnSpPr>
            <p:cNvPr id="426" name="Straight Arrow Connector 425">
              <a:extLst>
                <a:ext uri="{FF2B5EF4-FFF2-40B4-BE49-F238E27FC236}">
                  <a16:creationId xmlns:a16="http://schemas.microsoft.com/office/drawing/2014/main" id="{B50199F1-AF79-1049-C916-3242E67E1BA1}"/>
                </a:ext>
              </a:extLst>
            </p:cNvPr>
            <p:cNvCxnSpPr>
              <a:cxnSpLocks/>
            </p:cNvCxnSpPr>
            <p:nvPr/>
          </p:nvCxnSpPr>
          <p:spPr>
            <a:xfrm flipV="1">
              <a:off x="1257300" y="3816351"/>
              <a:ext cx="0" cy="16192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09" name="Rectangle: Rounded Corners 508">
            <a:extLst>
              <a:ext uri="{FF2B5EF4-FFF2-40B4-BE49-F238E27FC236}">
                <a16:creationId xmlns:a16="http://schemas.microsoft.com/office/drawing/2014/main" id="{43656879-13CF-F408-4DA8-D5864043AB7E}"/>
              </a:ext>
            </a:extLst>
          </p:cNvPr>
          <p:cNvSpPr/>
          <p:nvPr/>
        </p:nvSpPr>
        <p:spPr>
          <a:xfrm>
            <a:off x="647700" y="4950369"/>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08" name="TextBox 407">
            <a:extLst>
              <a:ext uri="{FF2B5EF4-FFF2-40B4-BE49-F238E27FC236}">
                <a16:creationId xmlns:a16="http://schemas.microsoft.com/office/drawing/2014/main" id="{86B53D86-C24F-B52E-66AC-3CC4B72D599C}"/>
              </a:ext>
            </a:extLst>
          </p:cNvPr>
          <p:cNvSpPr txBox="1"/>
          <p:nvPr/>
        </p:nvSpPr>
        <p:spPr>
          <a:xfrm>
            <a:off x="700851" y="4959010"/>
            <a:ext cx="1362075"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lumMod val="50000"/>
                    <a:lumOff val="50000"/>
                  </a:schemeClr>
                </a:solidFill>
                <a:latin typeface="Source Sans Pro"/>
              </a:rPr>
              <a:t>0</a:t>
            </a: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sp>
        <p:nvSpPr>
          <p:cNvPr id="210" name="Rectangle 209">
            <a:extLst>
              <a:ext uri="{FF2B5EF4-FFF2-40B4-BE49-F238E27FC236}">
                <a16:creationId xmlns:a16="http://schemas.microsoft.com/office/drawing/2014/main" id="{3531D506-4B43-BA2D-1E50-E62D5572AFE8}"/>
              </a:ext>
            </a:extLst>
          </p:cNvPr>
          <p:cNvSpPr/>
          <p:nvPr/>
        </p:nvSpPr>
        <p:spPr>
          <a:xfrm>
            <a:off x="8829675" y="3587750"/>
            <a:ext cx="554038" cy="352425"/>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cxnSp>
        <p:nvCxnSpPr>
          <p:cNvPr id="570" name="Connector: Elbow 569">
            <a:extLst>
              <a:ext uri="{FF2B5EF4-FFF2-40B4-BE49-F238E27FC236}">
                <a16:creationId xmlns:a16="http://schemas.microsoft.com/office/drawing/2014/main" id="{038F8EA8-A106-0A3B-7BD5-2189AB26377F}"/>
              </a:ext>
            </a:extLst>
          </p:cNvPr>
          <p:cNvCxnSpPr>
            <a:cxnSpLocks/>
            <a:stCxn id="491" idx="3"/>
          </p:cNvCxnSpPr>
          <p:nvPr/>
        </p:nvCxnSpPr>
        <p:spPr>
          <a:xfrm flipV="1">
            <a:off x="2264676" y="2002631"/>
            <a:ext cx="248337" cy="303091"/>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Connector: Elbow 571">
            <a:extLst>
              <a:ext uri="{FF2B5EF4-FFF2-40B4-BE49-F238E27FC236}">
                <a16:creationId xmlns:a16="http://schemas.microsoft.com/office/drawing/2014/main" id="{FD425050-FC2E-D504-F516-B53C0E3B3B32}"/>
              </a:ext>
            </a:extLst>
          </p:cNvPr>
          <p:cNvCxnSpPr>
            <a:cxnSpLocks/>
            <a:stCxn id="491" idx="3"/>
          </p:cNvCxnSpPr>
          <p:nvPr/>
        </p:nvCxnSpPr>
        <p:spPr>
          <a:xfrm>
            <a:off x="2264676" y="2305722"/>
            <a:ext cx="248337" cy="55684"/>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Connector: Elbow 575">
            <a:extLst>
              <a:ext uri="{FF2B5EF4-FFF2-40B4-BE49-F238E27FC236}">
                <a16:creationId xmlns:a16="http://schemas.microsoft.com/office/drawing/2014/main" id="{12AC5900-2208-EB69-B72B-53BE08CCDB3C}"/>
              </a:ext>
            </a:extLst>
          </p:cNvPr>
          <p:cNvCxnSpPr>
            <a:cxnSpLocks/>
            <a:stCxn id="491" idx="3"/>
          </p:cNvCxnSpPr>
          <p:nvPr/>
        </p:nvCxnSpPr>
        <p:spPr>
          <a:xfrm>
            <a:off x="2264676" y="2305722"/>
            <a:ext cx="248337" cy="409697"/>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Connector: Elbow 579">
            <a:extLst>
              <a:ext uri="{FF2B5EF4-FFF2-40B4-BE49-F238E27FC236}">
                <a16:creationId xmlns:a16="http://schemas.microsoft.com/office/drawing/2014/main" id="{3D910F0F-6B57-7F7E-BBB7-D378273569B7}"/>
              </a:ext>
            </a:extLst>
          </p:cNvPr>
          <p:cNvCxnSpPr>
            <a:stCxn id="491" idx="3"/>
            <a:endCxn id="57" idx="1"/>
          </p:cNvCxnSpPr>
          <p:nvPr/>
        </p:nvCxnSpPr>
        <p:spPr>
          <a:xfrm>
            <a:off x="2264676" y="2305722"/>
            <a:ext cx="248337" cy="763709"/>
          </a:xfrm>
          <a:prstGeom prst="bentConnector3">
            <a:avLst>
              <a:gd name="adj1" fmla="val 3422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4" name="Connector: Elbow 583">
            <a:extLst>
              <a:ext uri="{FF2B5EF4-FFF2-40B4-BE49-F238E27FC236}">
                <a16:creationId xmlns:a16="http://schemas.microsoft.com/office/drawing/2014/main" id="{FF4A1A5E-F6F0-8980-1127-5CD2C7F80FA5}"/>
              </a:ext>
            </a:extLst>
          </p:cNvPr>
          <p:cNvCxnSpPr>
            <a:stCxn id="505" idx="3"/>
            <a:endCxn id="57" idx="1"/>
          </p:cNvCxnSpPr>
          <p:nvPr/>
        </p:nvCxnSpPr>
        <p:spPr>
          <a:xfrm flipV="1">
            <a:off x="2264676" y="3069431"/>
            <a:ext cx="248337" cy="430076"/>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0" name="Connector: Elbow 589">
            <a:extLst>
              <a:ext uri="{FF2B5EF4-FFF2-40B4-BE49-F238E27FC236}">
                <a16:creationId xmlns:a16="http://schemas.microsoft.com/office/drawing/2014/main" id="{843A7692-6131-DD9D-E805-547436B1B178}"/>
              </a:ext>
            </a:extLst>
          </p:cNvPr>
          <p:cNvCxnSpPr>
            <a:cxnSpLocks/>
            <a:stCxn id="508" idx="3"/>
          </p:cNvCxnSpPr>
          <p:nvPr/>
        </p:nvCxnSpPr>
        <p:spPr>
          <a:xfrm flipV="1">
            <a:off x="2265185" y="4501356"/>
            <a:ext cx="247828" cy="195449"/>
          </a:xfrm>
          <a:prstGeom prst="bentConnector3">
            <a:avLst>
              <a:gd name="adj1" fmla="val 341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2" name="Connector: Elbow 591">
            <a:extLst>
              <a:ext uri="{FF2B5EF4-FFF2-40B4-BE49-F238E27FC236}">
                <a16:creationId xmlns:a16="http://schemas.microsoft.com/office/drawing/2014/main" id="{421F9325-A398-857A-6CB6-C213A93A2532}"/>
              </a:ext>
            </a:extLst>
          </p:cNvPr>
          <p:cNvCxnSpPr>
            <a:cxnSpLocks/>
            <a:stCxn id="505" idx="3"/>
          </p:cNvCxnSpPr>
          <p:nvPr/>
        </p:nvCxnSpPr>
        <p:spPr>
          <a:xfrm>
            <a:off x="2264676" y="3499507"/>
            <a:ext cx="246749" cy="273980"/>
          </a:xfrm>
          <a:prstGeom prst="bentConnector3">
            <a:avLst>
              <a:gd name="adj1" fmla="val 3411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Connector: Elbow 594">
            <a:extLst>
              <a:ext uri="{FF2B5EF4-FFF2-40B4-BE49-F238E27FC236}">
                <a16:creationId xmlns:a16="http://schemas.microsoft.com/office/drawing/2014/main" id="{070E3F76-0AE3-F51D-7280-B38C5285B99A}"/>
              </a:ext>
            </a:extLst>
          </p:cNvPr>
          <p:cNvCxnSpPr>
            <a:cxnSpLocks/>
            <a:stCxn id="505" idx="3"/>
          </p:cNvCxnSpPr>
          <p:nvPr/>
        </p:nvCxnSpPr>
        <p:spPr>
          <a:xfrm flipV="1">
            <a:off x="2264676" y="3417094"/>
            <a:ext cx="248337" cy="82413"/>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Connector: Elbow 598">
            <a:extLst>
              <a:ext uri="{FF2B5EF4-FFF2-40B4-BE49-F238E27FC236}">
                <a16:creationId xmlns:a16="http://schemas.microsoft.com/office/drawing/2014/main" id="{31B22793-CE99-BA2B-3B2E-90815FCF9678}"/>
              </a:ext>
            </a:extLst>
          </p:cNvPr>
          <p:cNvCxnSpPr>
            <a:cxnSpLocks/>
            <a:stCxn id="505" idx="3"/>
          </p:cNvCxnSpPr>
          <p:nvPr/>
        </p:nvCxnSpPr>
        <p:spPr>
          <a:xfrm>
            <a:off x="2264676" y="3499507"/>
            <a:ext cx="248337" cy="1001849"/>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Connector: Elbow 604">
            <a:extLst>
              <a:ext uri="{FF2B5EF4-FFF2-40B4-BE49-F238E27FC236}">
                <a16:creationId xmlns:a16="http://schemas.microsoft.com/office/drawing/2014/main" id="{0E0467EC-F8E6-545F-6E4B-9B37E3DB9128}"/>
              </a:ext>
            </a:extLst>
          </p:cNvPr>
          <p:cNvCxnSpPr>
            <a:cxnSpLocks/>
            <a:stCxn id="508" idx="3"/>
          </p:cNvCxnSpPr>
          <p:nvPr/>
        </p:nvCxnSpPr>
        <p:spPr>
          <a:xfrm flipV="1">
            <a:off x="2265185" y="4152900"/>
            <a:ext cx="247828" cy="543905"/>
          </a:xfrm>
          <a:prstGeom prst="bentConnector3">
            <a:avLst>
              <a:gd name="adj1" fmla="val 3418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Connector: Elbow 608">
            <a:extLst>
              <a:ext uri="{FF2B5EF4-FFF2-40B4-BE49-F238E27FC236}">
                <a16:creationId xmlns:a16="http://schemas.microsoft.com/office/drawing/2014/main" id="{48355FFD-080A-9A2B-C6D5-4FCF1F68B685}"/>
              </a:ext>
            </a:extLst>
          </p:cNvPr>
          <p:cNvCxnSpPr>
            <a:cxnSpLocks/>
            <a:stCxn id="512" idx="3"/>
          </p:cNvCxnSpPr>
          <p:nvPr/>
        </p:nvCxnSpPr>
        <p:spPr>
          <a:xfrm flipV="1">
            <a:off x="2264676" y="5120481"/>
            <a:ext cx="248337" cy="758545"/>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Connector: Elbow 611">
            <a:extLst>
              <a:ext uri="{FF2B5EF4-FFF2-40B4-BE49-F238E27FC236}">
                <a16:creationId xmlns:a16="http://schemas.microsoft.com/office/drawing/2014/main" id="{51912151-8DCA-652A-AD20-84C996D7F717}"/>
              </a:ext>
            </a:extLst>
          </p:cNvPr>
          <p:cNvCxnSpPr>
            <a:cxnSpLocks/>
            <a:stCxn id="512" idx="3"/>
          </p:cNvCxnSpPr>
          <p:nvPr/>
        </p:nvCxnSpPr>
        <p:spPr>
          <a:xfrm flipV="1">
            <a:off x="2264676" y="5468144"/>
            <a:ext cx="248337" cy="410882"/>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Connector: Elbow 614">
            <a:extLst>
              <a:ext uri="{FF2B5EF4-FFF2-40B4-BE49-F238E27FC236}">
                <a16:creationId xmlns:a16="http://schemas.microsoft.com/office/drawing/2014/main" id="{7EE2B089-0EDD-161B-03BC-B332D0510410}"/>
              </a:ext>
            </a:extLst>
          </p:cNvPr>
          <p:cNvCxnSpPr>
            <a:cxnSpLocks/>
            <a:stCxn id="512" idx="3"/>
          </p:cNvCxnSpPr>
          <p:nvPr/>
        </p:nvCxnSpPr>
        <p:spPr>
          <a:xfrm flipV="1">
            <a:off x="2264676" y="5820569"/>
            <a:ext cx="248337" cy="58457"/>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Connector: Elbow 617">
            <a:extLst>
              <a:ext uri="{FF2B5EF4-FFF2-40B4-BE49-F238E27FC236}">
                <a16:creationId xmlns:a16="http://schemas.microsoft.com/office/drawing/2014/main" id="{27A0CFAD-0347-A2A6-83CC-17B2C1B55AC8}"/>
              </a:ext>
            </a:extLst>
          </p:cNvPr>
          <p:cNvCxnSpPr>
            <a:stCxn id="512" idx="3"/>
            <a:endCxn id="483" idx="1"/>
          </p:cNvCxnSpPr>
          <p:nvPr/>
        </p:nvCxnSpPr>
        <p:spPr>
          <a:xfrm>
            <a:off x="2264676" y="5879026"/>
            <a:ext cx="248337" cy="278093"/>
          </a:xfrm>
          <a:prstGeom prst="bentConnector3">
            <a:avLst>
              <a:gd name="adj1" fmla="val 3422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FE81B6B-43DB-B13A-154A-6B84C1FB201F}"/>
              </a:ext>
            </a:extLst>
          </p:cNvPr>
          <p:cNvCxnSpPr>
            <a:cxnSpLocks/>
          </p:cNvCxnSpPr>
          <p:nvPr/>
        </p:nvCxnSpPr>
        <p:spPr>
          <a:xfrm>
            <a:off x="863421" y="6165786"/>
            <a:ext cx="0" cy="160401"/>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F530443-3365-0E43-4A20-0A4B91598002}"/>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ea typeface="+mn-ea"/>
                <a:cs typeface="+mn-cs"/>
              </a:rPr>
              <a:t>Data driven decisions for the public good</a:t>
            </a:r>
            <a:endParaRPr lang="en-US" sz="700">
              <a:solidFill>
                <a:schemeClr val="bg1"/>
              </a:solidFill>
              <a:latin typeface="Source Sans Pro"/>
            </a:endParaRPr>
          </a:p>
        </p:txBody>
      </p:sp>
      <p:cxnSp>
        <p:nvCxnSpPr>
          <p:cNvPr id="19" name="Straight Connector 18">
            <a:extLst>
              <a:ext uri="{FF2B5EF4-FFF2-40B4-BE49-F238E27FC236}">
                <a16:creationId xmlns:a16="http://schemas.microsoft.com/office/drawing/2014/main" id="{911E9205-4349-A33A-5DBB-375156F82311}"/>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0" name="Table 19">
            <a:extLst>
              <a:ext uri="{FF2B5EF4-FFF2-40B4-BE49-F238E27FC236}">
                <a16:creationId xmlns:a16="http://schemas.microsoft.com/office/drawing/2014/main" id="{C2753394-264D-C13E-9C2E-7ECAD4918C27}"/>
              </a:ext>
            </a:extLst>
          </p:cNvPr>
          <p:cNvGraphicFramePr>
            <a:graphicFrameLocks noGrp="1"/>
          </p:cNvGraphicFramePr>
          <p:nvPr>
            <p:extLst>
              <p:ext uri="{D42A27DB-BD31-4B8C-83A1-F6EECF244321}">
                <p14:modId xmlns:p14="http://schemas.microsoft.com/office/powerpoint/2010/main" val="2804458950"/>
              </p:ext>
            </p:extLst>
          </p:nvPr>
        </p:nvGraphicFramePr>
        <p:xfrm>
          <a:off x="2978150" y="1841404"/>
          <a:ext cx="6433662" cy="2829995"/>
        </p:xfrm>
        <a:graphic>
          <a:graphicData uri="http://schemas.openxmlformats.org/drawingml/2006/table">
            <a:tbl>
              <a:tblPr>
                <a:tableStyleId>{5C22544A-7EE6-4342-B048-85BDC9FD1C3A}</a:tableStyleId>
              </a:tblPr>
              <a:tblGrid>
                <a:gridCol w="469900">
                  <a:extLst>
                    <a:ext uri="{9D8B030D-6E8A-4147-A177-3AD203B41FA5}">
                      <a16:colId xmlns:a16="http://schemas.microsoft.com/office/drawing/2014/main" val="3253109263"/>
                    </a:ext>
                  </a:extLst>
                </a:gridCol>
                <a:gridCol w="5421793">
                  <a:extLst>
                    <a:ext uri="{9D8B030D-6E8A-4147-A177-3AD203B41FA5}">
                      <a16:colId xmlns:a16="http://schemas.microsoft.com/office/drawing/2014/main" val="1099317408"/>
                    </a:ext>
                  </a:extLst>
                </a:gridCol>
                <a:gridCol w="541969">
                  <a:extLst>
                    <a:ext uri="{9D8B030D-6E8A-4147-A177-3AD203B41FA5}">
                      <a16:colId xmlns:a16="http://schemas.microsoft.com/office/drawing/2014/main" val="3880255096"/>
                    </a:ext>
                  </a:extLst>
                </a:gridCol>
              </a:tblGrid>
              <a:tr h="343325">
                <a:tc>
                  <a:txBody>
                    <a:bodyPr/>
                    <a:lstStyle/>
                    <a:p>
                      <a:r>
                        <a:rPr lang="en-AU" sz="1100" b="1"/>
                        <a:t>72%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felt more connected to friends or family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256515516"/>
                  </a:ext>
                </a:extLst>
              </a:tr>
              <a:tr h="343325">
                <a:tc>
                  <a:txBody>
                    <a:bodyPr/>
                    <a:lstStyle/>
                    <a:p>
                      <a:r>
                        <a:rPr lang="en-AU" sz="1100" b="1"/>
                        <a:t>53%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felt more connected to a community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4014281592"/>
                  </a:ext>
                </a:extLst>
              </a:tr>
              <a:tr h="343325">
                <a:tc>
                  <a:txBody>
                    <a:bodyPr/>
                    <a:lstStyle/>
                    <a:p>
                      <a:r>
                        <a:rPr lang="en-AU" sz="1100" b="1"/>
                        <a:t>46%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felt less lonely or isolated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617443936"/>
                  </a:ext>
                </a:extLst>
              </a:tr>
              <a:tr h="343325">
                <a:tc>
                  <a:txBody>
                    <a:bodyPr/>
                    <a:lstStyle/>
                    <a:p>
                      <a:r>
                        <a:rPr lang="en-AU" sz="1100" b="1"/>
                        <a:t>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no impact</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389006164"/>
                  </a:ext>
                </a:extLst>
              </a:tr>
              <a:tr h="343325">
                <a:tc>
                  <a:txBody>
                    <a:bodyPr/>
                    <a:lstStyle/>
                    <a:p>
                      <a:r>
                        <a:rPr lang="en-AU" sz="1100" b="1"/>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experiencing online harm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017121065"/>
                  </a:ext>
                </a:extLst>
              </a:tr>
              <a:tr h="422571">
                <a:tc>
                  <a:txBody>
                    <a:bodyPr/>
                    <a:lstStyle/>
                    <a:p>
                      <a:r>
                        <a:rPr lang="en-AU" sz="1100" b="1"/>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felt frustrated because of the reliance on online communication to connect to friends and family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56883764"/>
                  </a:ext>
                </a:extLst>
              </a:tr>
              <a:tr h="343325">
                <a:tc>
                  <a:txBody>
                    <a:bodyPr/>
                    <a:lstStyle/>
                    <a:p>
                      <a:r>
                        <a:rPr lang="en-AU" sz="1100" b="1"/>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felt less connected to friends and family due to the online format of communication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1534734917"/>
                  </a:ext>
                </a:extLst>
              </a:tr>
              <a:tr h="343325">
                <a:tc>
                  <a:txBody>
                    <a:bodyPr/>
                    <a:lstStyle/>
                    <a:p>
                      <a:r>
                        <a:rPr lang="en-AU" sz="1100" b="1"/>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AU" sz="1100"/>
                        <a:t>reported experiencing cyberbullying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134939736"/>
                  </a:ext>
                </a:extLst>
              </a:tr>
            </a:tbl>
          </a:graphicData>
        </a:graphic>
      </p:graphicFrame>
      <p:graphicFrame>
        <p:nvGraphicFramePr>
          <p:cNvPr id="21" name="Table 20">
            <a:extLst>
              <a:ext uri="{FF2B5EF4-FFF2-40B4-BE49-F238E27FC236}">
                <a16:creationId xmlns:a16="http://schemas.microsoft.com/office/drawing/2014/main" id="{2A84A384-9EEE-8001-75CD-100CC057913D}"/>
              </a:ext>
            </a:extLst>
          </p:cNvPr>
          <p:cNvGraphicFramePr>
            <a:graphicFrameLocks noGrp="1"/>
          </p:cNvGraphicFramePr>
          <p:nvPr>
            <p:extLst>
              <p:ext uri="{D42A27DB-BD31-4B8C-83A1-F6EECF244321}">
                <p14:modId xmlns:p14="http://schemas.microsoft.com/office/powerpoint/2010/main" val="820408008"/>
              </p:ext>
            </p:extLst>
          </p:nvPr>
        </p:nvGraphicFramePr>
        <p:xfrm>
          <a:off x="2976801" y="4944157"/>
          <a:ext cx="6433662" cy="1373300"/>
        </p:xfrm>
        <a:graphic>
          <a:graphicData uri="http://schemas.openxmlformats.org/drawingml/2006/table">
            <a:tbl>
              <a:tblPr>
                <a:tableStyleId>{5C22544A-7EE6-4342-B048-85BDC9FD1C3A}</a:tableStyleId>
              </a:tblPr>
              <a:tblGrid>
                <a:gridCol w="469900">
                  <a:extLst>
                    <a:ext uri="{9D8B030D-6E8A-4147-A177-3AD203B41FA5}">
                      <a16:colId xmlns:a16="http://schemas.microsoft.com/office/drawing/2014/main" val="3253109263"/>
                    </a:ext>
                  </a:extLst>
                </a:gridCol>
                <a:gridCol w="5421793">
                  <a:extLst>
                    <a:ext uri="{9D8B030D-6E8A-4147-A177-3AD203B41FA5}">
                      <a16:colId xmlns:a16="http://schemas.microsoft.com/office/drawing/2014/main" val="1099317408"/>
                    </a:ext>
                  </a:extLst>
                </a:gridCol>
                <a:gridCol w="541969">
                  <a:extLst>
                    <a:ext uri="{9D8B030D-6E8A-4147-A177-3AD203B41FA5}">
                      <a16:colId xmlns:a16="http://schemas.microsoft.com/office/drawing/2014/main" val="3880255096"/>
                    </a:ext>
                  </a:extLst>
                </a:gridCol>
              </a:tblGrid>
              <a:tr h="343325">
                <a:tc>
                  <a:txBody>
                    <a:bodyPr/>
                    <a:lstStyle/>
                    <a:p>
                      <a:r>
                        <a:rPr lang="en-AU" sz="1100" b="1"/>
                        <a:t>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feeling more informed and therefore more connected to a community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256515516"/>
                  </a:ext>
                </a:extLst>
              </a:tr>
              <a:tr h="343325">
                <a:tc>
                  <a:txBody>
                    <a:bodyPr/>
                    <a:lstStyle/>
                    <a:p>
                      <a:r>
                        <a:rPr lang="en-AU" sz="1100" b="1"/>
                        <a:t>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felt less lonely or isolated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4014281592"/>
                  </a:ext>
                </a:extLst>
              </a:tr>
              <a:tr h="343325">
                <a:tc>
                  <a:txBody>
                    <a:bodyPr/>
                    <a:lstStyle/>
                    <a:p>
                      <a:r>
                        <a:rPr lang="en-AU" sz="1100" b="1"/>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no impact</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617443936"/>
                  </a:ext>
                </a:extLst>
              </a:tr>
              <a:tr h="343325">
                <a:tc>
                  <a:txBody>
                    <a:bodyPr/>
                    <a:lstStyle/>
                    <a:p>
                      <a:r>
                        <a:rPr lang="en-AU" sz="1100" b="1"/>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experiencing online harm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389006164"/>
                  </a:ext>
                </a:extLst>
              </a:tr>
            </a:tbl>
          </a:graphicData>
        </a:graphic>
      </p:graphicFrame>
      <p:sp>
        <p:nvSpPr>
          <p:cNvPr id="22" name="TextBox 21">
            <a:extLst>
              <a:ext uri="{FF2B5EF4-FFF2-40B4-BE49-F238E27FC236}">
                <a16:creationId xmlns:a16="http://schemas.microsoft.com/office/drawing/2014/main" id="{B8E4EA86-E014-DA4D-EB21-D54D643C34A6}"/>
              </a:ext>
            </a:extLst>
          </p:cNvPr>
          <p:cNvSpPr txBox="1"/>
          <p:nvPr/>
        </p:nvSpPr>
        <p:spPr>
          <a:xfrm>
            <a:off x="2697430" y="6547678"/>
            <a:ext cx="10196560" cy="307777"/>
          </a:xfrm>
          <a:prstGeom prst="rect">
            <a:avLst/>
          </a:prstGeom>
          <a:noFill/>
        </p:spPr>
        <p:txBody>
          <a:bodyPr wrap="square">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Source Sans Pro (Body)"/>
              </a:rPr>
              <a:t>Notes: 1. </a:t>
            </a:r>
            <a:r>
              <a:rPr lang="en-US" sz="700" i="1" dirty="0">
                <a:solidFill>
                  <a:schemeClr val="bg1"/>
                </a:solidFill>
              </a:rPr>
              <a:t>The survey was fielded in Nov-25 and  respondents were asked about their experience over the previous twelve months. This time period most closely aligns to FY25 (</a:t>
            </a:r>
            <a:r>
              <a:rPr lang="en-US" sz="700" i="1" dirty="0">
                <a:solidFill>
                  <a:schemeClr val="bg1"/>
                </a:solidFill>
                <a:latin typeface="Source Sans Pro (Body)"/>
              </a:rPr>
              <a:t>Jul-24 to Jun-25)</a:t>
            </a:r>
            <a:r>
              <a:rPr lang="en-US" sz="700" i="1" dirty="0">
                <a:solidFill>
                  <a:schemeClr val="bg1"/>
                </a:solidFill>
              </a:rPr>
              <a:t> in financial year terms. </a:t>
            </a:r>
          </a:p>
          <a:p>
            <a:pPr lvl="0" defTabSz="914400">
              <a:defRPr/>
            </a:pPr>
            <a:r>
              <a:rPr lang="en-US" sz="700" i="1" dirty="0">
                <a:solidFill>
                  <a:schemeClr val="bg1"/>
                </a:solidFill>
                <a:latin typeface="Source Sans Pro (Body)"/>
              </a:rPr>
              <a:t>               2. </a:t>
            </a:r>
            <a:r>
              <a:rPr kumimoji="0" lang="en-US" sz="700" b="0" i="1" u="none" strike="noStrike" kern="1200" cap="none" spc="0" normalizeH="0" baseline="0" noProof="0" dirty="0">
                <a:ln>
                  <a:noFill/>
                </a:ln>
                <a:solidFill>
                  <a:schemeClr val="bg1"/>
                </a:solidFill>
                <a:effectLst/>
                <a:uLnTx/>
                <a:uFillTx/>
                <a:latin typeface="Source Sans Pro (Body)"/>
              </a:rPr>
              <a:t>Change from FY24 is rounded to the nearest percent and is expressed as the percentage point increase</a:t>
            </a:r>
            <a:r>
              <a:rPr lang="en-US" sz="700" i="1" dirty="0">
                <a:solidFill>
                  <a:schemeClr val="bg1"/>
                </a:solidFill>
                <a:latin typeface="Source Sans Pro (Body)"/>
              </a:rPr>
              <a:t>. 3. 94% </a:t>
            </a:r>
            <a:r>
              <a:rPr lang="en-US" sz="700" i="1" dirty="0">
                <a:solidFill>
                  <a:schemeClr val="bg1"/>
                </a:solidFill>
              </a:rPr>
              <a:t>represents the percent of </a:t>
            </a:r>
            <a:r>
              <a:rPr lang="en-US" sz="700" i="1" dirty="0" err="1">
                <a:solidFill>
                  <a:schemeClr val="bg1"/>
                </a:solidFill>
              </a:rPr>
              <a:t>nbn</a:t>
            </a:r>
            <a:r>
              <a:rPr lang="en-US" sz="700" i="1" dirty="0">
                <a:solidFill>
                  <a:schemeClr val="bg1"/>
                </a:solidFill>
              </a:rPr>
              <a:t> users who responded yes to any of these three questions.</a:t>
            </a:r>
            <a:endParaRPr kumimoji="0" lang="en-US" sz="700" b="0" i="1" u="none" strike="noStrike" kern="1200" cap="none" spc="0" normalizeH="0" baseline="0" noProof="0" dirty="0">
              <a:ln>
                <a:noFill/>
              </a:ln>
              <a:solidFill>
                <a:schemeClr val="bg1"/>
              </a:solidFill>
              <a:effectLst/>
              <a:uLnTx/>
              <a:uFillTx/>
              <a:latin typeface="Source Sans Pro (Body)"/>
            </a:endParaRPr>
          </a:p>
        </p:txBody>
      </p:sp>
    </p:spTree>
    <p:extLst>
      <p:ext uri="{BB962C8B-B14F-4D97-AF65-F5344CB8AC3E}">
        <p14:creationId xmlns:p14="http://schemas.microsoft.com/office/powerpoint/2010/main" val="1615745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9FC22-539F-FFF1-CC94-D52560172810}"/>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81A4B50-844C-9783-73A2-4388B1A376B7}"/>
              </a:ext>
            </a:extLst>
          </p:cNvPr>
          <p:cNvGraphicFramePr>
            <a:graphicFrameLocks/>
          </p:cNvGraphicFramePr>
          <p:nvPr>
            <p:custDataLst>
              <p:tags r:id="rId1"/>
            </p:custDataLst>
            <p:extLst>
              <p:ext uri="{D42A27DB-BD31-4B8C-83A1-F6EECF244321}">
                <p14:modId xmlns:p14="http://schemas.microsoft.com/office/powerpoint/2010/main" val="37099140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06" imgH="306" progId="TCLayout.ActiveDocument.1">
                  <p:embed/>
                </p:oleObj>
              </mc:Choice>
              <mc:Fallback>
                <p:oleObj name="think-cell Slide" r:id="rId11" imgW="306" imgH="306" progId="TCLayout.ActiveDocument.1">
                  <p:embed/>
                  <p:pic>
                    <p:nvPicPr>
                      <p:cNvPr id="9" name="think-cell data - do not delete" hidden="1">
                        <a:extLst>
                          <a:ext uri="{FF2B5EF4-FFF2-40B4-BE49-F238E27FC236}">
                            <a16:creationId xmlns:a16="http://schemas.microsoft.com/office/drawing/2014/main" id="{B81A4B50-844C-9783-73A2-4388B1A376B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32" name="Rectangle 631">
            <a:extLst>
              <a:ext uri="{FF2B5EF4-FFF2-40B4-BE49-F238E27FC236}">
                <a16:creationId xmlns:a16="http://schemas.microsoft.com/office/drawing/2014/main" id="{C1A0BFFF-A34B-1A9E-8266-3F8F6C00F53F}"/>
              </a:ext>
            </a:extLst>
          </p:cNvPr>
          <p:cNvSpPr/>
          <p:nvPr/>
        </p:nvSpPr>
        <p:spPr>
          <a:xfrm>
            <a:off x="10008326" y="1825624"/>
            <a:ext cx="1866900" cy="2468563"/>
          </a:xfrm>
          <a:prstGeom prst="rect">
            <a:avLst/>
          </a:prstGeom>
          <a:solidFill>
            <a:schemeClr val="bg1"/>
          </a:solidFill>
          <a:ln>
            <a:noFill/>
          </a:ln>
          <a:effectLst>
            <a:outerShdw blurRad="127000" algn="ctr" rotWithShape="0">
              <a:srgbClr val="78AA0D">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highlight>
                <a:srgbClr val="FFFF00"/>
              </a:highlight>
              <a:uLnTx/>
              <a:uFillTx/>
              <a:latin typeface="Source Sans Pro"/>
              <a:ea typeface="+mn-ea"/>
              <a:cs typeface="+mn-cs"/>
            </a:endParaRPr>
          </a:p>
        </p:txBody>
      </p:sp>
      <p:sp>
        <p:nvSpPr>
          <p:cNvPr id="710" name="Rectangle 709">
            <a:extLst>
              <a:ext uri="{FF2B5EF4-FFF2-40B4-BE49-F238E27FC236}">
                <a16:creationId xmlns:a16="http://schemas.microsoft.com/office/drawing/2014/main" id="{F1EDF090-5A71-D2C1-1F8F-0C68249873D4}"/>
              </a:ext>
            </a:extLst>
          </p:cNvPr>
          <p:cNvSpPr/>
          <p:nvPr/>
        </p:nvSpPr>
        <p:spPr>
          <a:xfrm>
            <a:off x="9997615" y="1817687"/>
            <a:ext cx="1940843" cy="1916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of surveyed 	</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users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who</a:t>
            </a:r>
            <a:r>
              <a:rPr lang="en-US" sz="1100" dirty="0">
                <a:solidFill>
                  <a:srgbClr val="000000"/>
                </a:solidFill>
                <a:latin typeface="Source Sans Pro"/>
              </a:rPr>
              <a:t> avoided               </a:t>
            </a:r>
            <a:r>
              <a:rPr lang="en-US" sz="1100" dirty="0" err="1">
                <a:solidFill>
                  <a:schemeClr val="bg1"/>
                </a:solidFill>
                <a:latin typeface="Source Sans Pro"/>
              </a:rPr>
              <a:t>xxxxxxxxxxxxxxx</a:t>
            </a:r>
            <a:r>
              <a:rPr lang="en-US" sz="1100" dirty="0" err="1">
                <a:solidFill>
                  <a:srgbClr val="000000"/>
                </a:solidFill>
                <a:latin typeface="Source Sans Pro"/>
              </a:rPr>
              <a:t>travel</a:t>
            </a:r>
            <a:r>
              <a:rPr lang="en-US" sz="1100" dirty="0">
                <a:solidFill>
                  <a:srgbClr val="000000"/>
                </a:solidFill>
                <a:latin typeface="Source Sans Pro"/>
              </a:rPr>
              <a:t> by</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a:t>
            </a:r>
            <a:r>
              <a:rPr kumimoji="0" lang="en-US" sz="1100" b="0" i="0" u="none" strike="noStrike" kern="1200" cap="none" spc="0" normalizeH="0" baseline="0" noProof="0" dirty="0" err="1">
                <a:ln>
                  <a:noFill/>
                </a:ln>
                <a:solidFill>
                  <a:schemeClr val="bg1"/>
                </a:solidFill>
                <a:effectLst/>
                <a:uLnTx/>
                <a:uFillTx/>
                <a:latin typeface="Source Sans Pro"/>
                <a:ea typeface="+mn-ea"/>
                <a:cs typeface="+mn-cs"/>
              </a:rPr>
              <a:t>xxxxxxxxxxxxxxx</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working</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a:t>
            </a:r>
          </a:p>
          <a:p>
            <a:pPr lvl="0" defTabSz="914400">
              <a:defRPr/>
            </a:pP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studying</a:t>
            </a:r>
            <a:r>
              <a:rPr lang="en-US" sz="1100" dirty="0">
                <a:solidFill>
                  <a:srgbClr val="000000"/>
                </a:solidFill>
                <a:latin typeface="Source Sans Pro"/>
              </a:rPr>
              <a:t> or</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accessing healthcare or other services online reported having internet via the </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network helped them, in their view, reduce their carbon emissions in FY25</a:t>
            </a:r>
            <a:r>
              <a:rPr lang="en-US" sz="1100" baseline="30000" dirty="0">
                <a:solidFill>
                  <a:srgbClr val="000000"/>
                </a:solidFill>
              </a:rPr>
              <a:t>1</a:t>
            </a:r>
            <a:r>
              <a:rPr lang="en-US" sz="1100" dirty="0">
                <a:solidFill>
                  <a:srgbClr val="000000"/>
                </a:solidFill>
              </a:rPr>
              <a:t>.</a:t>
            </a:r>
            <a:endParaRPr kumimoji="0" lang="en-US" sz="1100" b="0" i="0" u="none" strike="noStrike" kern="1200" cap="none" spc="0" normalizeH="0" noProof="0" dirty="0">
              <a:ln>
                <a:noFill/>
              </a:ln>
              <a:solidFill>
                <a:srgbClr val="000000"/>
              </a:solidFill>
              <a:effectLst/>
              <a:uLnTx/>
              <a:uFillTx/>
              <a:latin typeface="Source Sans Pro"/>
              <a:ea typeface="+mn-ea"/>
              <a:cs typeface="+mn-cs"/>
            </a:endParaRPr>
          </a:p>
        </p:txBody>
      </p:sp>
      <p:sp>
        <p:nvSpPr>
          <p:cNvPr id="786" name="Rectangle 785">
            <a:extLst>
              <a:ext uri="{FF2B5EF4-FFF2-40B4-BE49-F238E27FC236}">
                <a16:creationId xmlns:a16="http://schemas.microsoft.com/office/drawing/2014/main" id="{76578128-C729-FDA5-05BA-7B9049E685D7}"/>
              </a:ext>
            </a:extLst>
          </p:cNvPr>
          <p:cNvSpPr/>
          <p:nvPr/>
        </p:nvSpPr>
        <p:spPr>
          <a:xfrm>
            <a:off x="2523844" y="1964785"/>
            <a:ext cx="6912257" cy="926053"/>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highlight>
                <a:srgbClr val="FFFF00"/>
              </a:highlight>
              <a:uLnTx/>
              <a:uFillTx/>
              <a:latin typeface="Source Sans Pro"/>
              <a:ea typeface="+mn-ea"/>
              <a:cs typeface="+mn-cs"/>
            </a:endParaRPr>
          </a:p>
        </p:txBody>
      </p:sp>
      <p:sp>
        <p:nvSpPr>
          <p:cNvPr id="12" name="Rectangle 11">
            <a:extLst>
              <a:ext uri="{FF2B5EF4-FFF2-40B4-BE49-F238E27FC236}">
                <a16:creationId xmlns:a16="http://schemas.microsoft.com/office/drawing/2014/main" id="{A7357D2C-0E59-9E34-AB77-49098E2619FE}"/>
              </a:ext>
            </a:extLst>
          </p:cNvPr>
          <p:cNvSpPr/>
          <p:nvPr/>
        </p:nvSpPr>
        <p:spPr>
          <a:xfrm>
            <a:off x="385763" y="1804988"/>
            <a:ext cx="1961906" cy="1341438"/>
          </a:xfrm>
          <a:prstGeom prst="rect">
            <a:avLst/>
          </a:prstGeom>
          <a:solidFill>
            <a:schemeClr val="bg1"/>
          </a:solidFill>
          <a:ln>
            <a:noFill/>
          </a:ln>
          <a:effectLst>
            <a:outerShdw blurRad="127000" algn="ctr" rotWithShape="0">
              <a:srgbClr val="8CB731">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highlight>
                <a:srgbClr val="FFFF00"/>
              </a:highlight>
              <a:uLnTx/>
              <a:uFillTx/>
              <a:latin typeface="Source Sans Pro"/>
              <a:ea typeface="+mn-ea"/>
              <a:cs typeface="+mn-cs"/>
            </a:endParaRPr>
          </a:p>
        </p:txBody>
      </p:sp>
      <p:sp>
        <p:nvSpPr>
          <p:cNvPr id="719" name="Rectangle 718">
            <a:extLst>
              <a:ext uri="{FF2B5EF4-FFF2-40B4-BE49-F238E27FC236}">
                <a16:creationId xmlns:a16="http://schemas.microsoft.com/office/drawing/2014/main" id="{F290FAB1-DBFB-C4F2-54CC-9F8210206CE4}"/>
              </a:ext>
            </a:extLst>
          </p:cNvPr>
          <p:cNvSpPr/>
          <p:nvPr/>
        </p:nvSpPr>
        <p:spPr>
          <a:xfrm>
            <a:off x="438572" y="1825625"/>
            <a:ext cx="1779794" cy="9556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ource Sans Pro"/>
                <a:ea typeface="+mn-ea"/>
                <a:cs typeface="+mn-cs"/>
              </a:rPr>
              <a:t>                  </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Of </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users                       </a:t>
            </a:r>
            <a:r>
              <a:rPr kumimoji="0" lang="en-US" sz="1100" b="0" i="0" u="none" strike="noStrike" kern="1200" cap="none" spc="0" normalizeH="0" baseline="0" noProof="0" dirty="0" err="1">
                <a:ln>
                  <a:noFill/>
                </a:ln>
                <a:solidFill>
                  <a:prstClr val="white"/>
                </a:solidFill>
                <a:effectLst/>
                <a:uLnTx/>
                <a:uFillTx/>
                <a:latin typeface="Source Sans Pro"/>
                <a:ea typeface="+mn-ea"/>
                <a:cs typeface="+mn-cs"/>
              </a:rPr>
              <a:t>xxxxxxxx</a:t>
            </a:r>
            <a:r>
              <a:rPr kumimoji="0" lang="en-US" sz="1100" b="0" i="0" u="sng" strike="noStrike" kern="1200" cap="none" spc="0" normalizeH="0" baseline="0" noProof="0" dirty="0" err="1">
                <a:ln>
                  <a:noFill/>
                </a:ln>
                <a:solidFill>
                  <a:srgbClr val="000000"/>
                </a:solidFill>
                <a:effectLst/>
                <a:uLnTx/>
                <a:uFillTx/>
                <a:latin typeface="Source Sans Pro"/>
                <a:ea typeface="+mn-ea"/>
                <a:cs typeface="+mn-cs"/>
              </a:rPr>
              <a:t>studied</a:t>
            </a:r>
            <a:r>
              <a:rPr kumimoji="0" lang="en-US" sz="1100" b="0" i="0" u="sng" strike="noStrike" kern="1200" cap="none" spc="0" normalizeH="0" baseline="0" noProof="0" dirty="0">
                <a:ln>
                  <a:noFill/>
                </a:ln>
                <a:solidFill>
                  <a:srgbClr val="000000"/>
                </a:solidFill>
                <a:effectLst/>
                <a:uLnTx/>
                <a:uFillTx/>
                <a:latin typeface="Source Sans Pro"/>
                <a:ea typeface="+mn-ea"/>
                <a:cs typeface="+mn-cs"/>
              </a:rPr>
              <a:t> from </a:t>
            </a:r>
            <a:r>
              <a:rPr kumimoji="0" lang="en-US" sz="1100" b="0" i="0" strike="noStrike" kern="1200" cap="none" spc="0" normalizeH="0" baseline="0" noProof="0" dirty="0" err="1">
                <a:ln>
                  <a:noFill/>
                </a:ln>
                <a:solidFill>
                  <a:prstClr val="white"/>
                </a:solidFill>
                <a:effectLst/>
                <a:uLnTx/>
                <a:uFillTx/>
                <a:latin typeface="Source Sans Pro"/>
                <a:ea typeface="+mn-ea"/>
                <a:cs typeface="+mn-cs"/>
              </a:rPr>
              <a:t>xxxxxxxx</a:t>
            </a:r>
            <a:r>
              <a:rPr kumimoji="0" lang="en-US" sz="1100" b="0" i="0" u="sng" strike="noStrike" kern="1200" cap="none" spc="0" normalizeH="0" baseline="0" noProof="0" dirty="0" err="1">
                <a:ln>
                  <a:noFill/>
                </a:ln>
                <a:solidFill>
                  <a:srgbClr val="000000"/>
                </a:solidFill>
                <a:effectLst/>
                <a:uLnTx/>
                <a:uFillTx/>
                <a:latin typeface="Source Sans Pro"/>
                <a:ea typeface="+mn-ea"/>
                <a:cs typeface="+mn-cs"/>
              </a:rPr>
              <a:t>home</a:t>
            </a:r>
            <a:r>
              <a:rPr kumimoji="0" lang="en-US" sz="1100" b="0" i="0" strike="noStrike" kern="1200" cap="none" spc="0" normalizeH="0" baseline="0" noProof="0" dirty="0">
                <a:ln>
                  <a:noFill/>
                </a:ln>
                <a:solidFill>
                  <a:srgbClr val="000000"/>
                </a:solidFill>
                <a:effectLst/>
                <a:uLnTx/>
                <a:uFillTx/>
                <a:latin typeface="Source Sans Pro"/>
                <a:ea typeface="+mn-ea"/>
                <a:cs typeface="+mn-cs"/>
              </a:rPr>
              <a:t> </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via the </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network in the last 12 months</a:t>
            </a:r>
          </a:p>
        </p:txBody>
      </p:sp>
      <p:sp>
        <p:nvSpPr>
          <p:cNvPr id="10" name="TextBox 9">
            <a:extLst>
              <a:ext uri="{FF2B5EF4-FFF2-40B4-BE49-F238E27FC236}">
                <a16:creationId xmlns:a16="http://schemas.microsoft.com/office/drawing/2014/main" id="{09E2B6AB-F471-BF75-1473-CB3F4A3454C9}"/>
              </a:ext>
            </a:extLst>
          </p:cNvPr>
          <p:cNvSpPr txBox="1"/>
          <p:nvPr/>
        </p:nvSpPr>
        <p:spPr>
          <a:xfrm>
            <a:off x="773204" y="513116"/>
            <a:ext cx="130166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78AA0D"/>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Environment</a:t>
            </a:r>
          </a:p>
        </p:txBody>
      </p:sp>
      <p:cxnSp>
        <p:nvCxnSpPr>
          <p:cNvPr id="11" name="Straight Connector 10">
            <a:extLst>
              <a:ext uri="{FF2B5EF4-FFF2-40B4-BE49-F238E27FC236}">
                <a16:creationId xmlns:a16="http://schemas.microsoft.com/office/drawing/2014/main" id="{21307A75-A6B4-6E34-32A9-A8A5EFB17521}"/>
              </a:ext>
            </a:extLst>
          </p:cNvPr>
          <p:cNvCxnSpPr>
            <a:cxnSpLocks/>
          </p:cNvCxnSpPr>
          <p:nvPr/>
        </p:nvCxnSpPr>
        <p:spPr>
          <a:xfrm>
            <a:off x="382902" y="971876"/>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C05CE82-234F-E4D4-898C-76067BBC7DF7}"/>
              </a:ext>
            </a:extLst>
          </p:cNvPr>
          <p:cNvSpPr txBox="1"/>
          <p:nvPr/>
        </p:nvSpPr>
        <p:spPr>
          <a:xfrm>
            <a:off x="773203" y="377555"/>
            <a:ext cx="120493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E43B4E">
                    <a:lumMod val="75000"/>
                  </a:srgbClr>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DOMAIN</a:t>
            </a:r>
          </a:p>
        </p:txBody>
      </p:sp>
      <p:cxnSp>
        <p:nvCxnSpPr>
          <p:cNvPr id="17" name="Straight Connector 16">
            <a:extLst>
              <a:ext uri="{FF2B5EF4-FFF2-40B4-BE49-F238E27FC236}">
                <a16:creationId xmlns:a16="http://schemas.microsoft.com/office/drawing/2014/main" id="{8FF552A2-7808-39CF-EABC-797F4B54915B}"/>
              </a:ext>
            </a:extLst>
          </p:cNvPr>
          <p:cNvCxnSpPr>
            <a:cxnSpLocks/>
          </p:cNvCxnSpPr>
          <p:nvPr/>
        </p:nvCxnSpPr>
        <p:spPr>
          <a:xfrm flipV="1">
            <a:off x="2087839" y="330606"/>
            <a:ext cx="0" cy="504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6F8805E-2162-F867-A9E0-C4122E14BAF8}"/>
              </a:ext>
            </a:extLst>
          </p:cNvPr>
          <p:cNvSpPr/>
          <p:nvPr/>
        </p:nvSpPr>
        <p:spPr>
          <a:xfrm>
            <a:off x="2252870" y="238713"/>
            <a:ext cx="9608930"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000" b="1" dirty="0">
                <a:solidFill>
                  <a:srgbClr val="263370"/>
                </a:solidFill>
                <a:latin typeface="Source Sans Pro" panose="020B0503030403020204" pitchFamily="34" charset="0"/>
                <a:ea typeface="Source Sans Pro" panose="020B0503030403020204" pitchFamily="34" charset="0"/>
                <a:cs typeface="Calibri" panose="020F0502020204030204" pitchFamily="34" charset="0"/>
              </a:rPr>
              <a:t>Most surveyed </a:t>
            </a:r>
            <a:r>
              <a:rPr lang="en-AU" sz="2000" b="1" dirty="0" err="1">
                <a:solidFill>
                  <a:srgbClr val="263370"/>
                </a:solidFill>
                <a:latin typeface="Source Sans Pro" panose="020B0503030403020204" pitchFamily="34" charset="0"/>
                <a:ea typeface="Source Sans Pro" panose="020B0503030403020204" pitchFamily="34" charset="0"/>
                <a:cs typeface="Calibri" panose="020F0502020204030204" pitchFamily="34" charset="0"/>
              </a:rPr>
              <a:t>nbn</a:t>
            </a:r>
            <a:r>
              <a:rPr lang="en-AU" sz="2000" b="1" dirty="0">
                <a:solidFill>
                  <a:srgbClr val="263370"/>
                </a:solidFill>
                <a:latin typeface="Source Sans Pro" panose="020B0503030403020204" pitchFamily="34" charset="0"/>
                <a:ea typeface="Source Sans Pro" panose="020B0503030403020204" pitchFamily="34" charset="0"/>
                <a:cs typeface="Calibri" panose="020F0502020204030204" pitchFamily="34" charset="0"/>
              </a:rPr>
              <a:t> users reported they avoided travel and therefore travel-related carbon emissions by studying, working and accessing health services from home</a:t>
            </a:r>
            <a:endParaRPr kumimoji="0" lang="en-AU" sz="2000" b="1" i="0" u="none" strike="noStrike" kern="1200" cap="none" spc="0" normalizeH="0" baseline="0" noProof="0" dirty="0">
              <a:ln>
                <a:noFill/>
              </a:ln>
              <a:solidFill>
                <a:srgbClr val="263370"/>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6FFB46E-16D2-DA30-19A7-4B5306ECFC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4333" y="394512"/>
            <a:ext cx="396000" cy="396000"/>
          </a:xfrm>
          <a:prstGeom prst="rect">
            <a:avLst/>
          </a:prstGeom>
        </p:spPr>
      </p:pic>
      <p:sp>
        <p:nvSpPr>
          <p:cNvPr id="743" name="TextBox 742">
            <a:extLst>
              <a:ext uri="{FF2B5EF4-FFF2-40B4-BE49-F238E27FC236}">
                <a16:creationId xmlns:a16="http://schemas.microsoft.com/office/drawing/2014/main" id="{5EC3513F-A94C-4EA0-A59B-4B3E530F2D4B}"/>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ource Sans Pro"/>
                <a:ea typeface="+mn-ea"/>
                <a:cs typeface="+mn-cs"/>
              </a:rPr>
              <a:t>Data driven decisions for the public good</a:t>
            </a:r>
          </a:p>
        </p:txBody>
      </p:sp>
      <p:cxnSp>
        <p:nvCxnSpPr>
          <p:cNvPr id="744" name="Straight Connector 743">
            <a:extLst>
              <a:ext uri="{FF2B5EF4-FFF2-40B4-BE49-F238E27FC236}">
                <a16:creationId xmlns:a16="http://schemas.microsoft.com/office/drawing/2014/main" id="{28836D03-D900-1C25-BA3E-A0525113AEA4}"/>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Arrow: Chevron 1">
            <a:extLst>
              <a:ext uri="{FF2B5EF4-FFF2-40B4-BE49-F238E27FC236}">
                <a16:creationId xmlns:a16="http://schemas.microsoft.com/office/drawing/2014/main" id="{BEF952BF-32AE-92E5-D656-200DB6D1A173}"/>
              </a:ext>
            </a:extLst>
          </p:cNvPr>
          <p:cNvSpPr/>
          <p:nvPr/>
        </p:nvSpPr>
        <p:spPr>
          <a:xfrm>
            <a:off x="382902" y="1102734"/>
            <a:ext cx="1691961" cy="324000"/>
          </a:xfrm>
          <a:prstGeom prst="chevron">
            <a:avLst/>
          </a:prstGeom>
          <a:solidFill>
            <a:srgbClr val="8CB73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ource Sans Pro (Body)"/>
                <a:ea typeface="+mn-ea"/>
                <a:cs typeface="+mn-cs"/>
              </a:rPr>
              <a:t>Outcomes</a:t>
            </a:r>
          </a:p>
        </p:txBody>
      </p:sp>
      <p:sp>
        <p:nvSpPr>
          <p:cNvPr id="6" name="Arrow: Chevron 5">
            <a:extLst>
              <a:ext uri="{FF2B5EF4-FFF2-40B4-BE49-F238E27FC236}">
                <a16:creationId xmlns:a16="http://schemas.microsoft.com/office/drawing/2014/main" id="{99B75197-1F97-E9F9-62DD-85AC46E02433}"/>
              </a:ext>
            </a:extLst>
          </p:cNvPr>
          <p:cNvSpPr/>
          <p:nvPr/>
        </p:nvSpPr>
        <p:spPr>
          <a:xfrm>
            <a:off x="1963005" y="1102734"/>
            <a:ext cx="7899452" cy="324000"/>
          </a:xfrm>
          <a:prstGeom prst="chevron">
            <a:avLst/>
          </a:prstGeom>
          <a:solidFill>
            <a:srgbClr val="8CB73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ource Sans Pro (Body)"/>
                <a:ea typeface="+mn-ea"/>
                <a:cs typeface="+mn-cs"/>
              </a:rPr>
              <a:t>Impact</a:t>
            </a:r>
          </a:p>
        </p:txBody>
      </p:sp>
      <p:sp>
        <p:nvSpPr>
          <p:cNvPr id="8" name="Arrow: Chevron 7">
            <a:extLst>
              <a:ext uri="{FF2B5EF4-FFF2-40B4-BE49-F238E27FC236}">
                <a16:creationId xmlns:a16="http://schemas.microsoft.com/office/drawing/2014/main" id="{E49FB933-DD74-D0A2-3E61-C3D7B82EC332}"/>
              </a:ext>
            </a:extLst>
          </p:cNvPr>
          <p:cNvSpPr/>
          <p:nvPr/>
        </p:nvSpPr>
        <p:spPr>
          <a:xfrm>
            <a:off x="9744891" y="1098286"/>
            <a:ext cx="2116909" cy="324000"/>
          </a:xfrm>
          <a:prstGeom prst="chevron">
            <a:avLst/>
          </a:prstGeom>
          <a:solidFill>
            <a:srgbClr val="8CB73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ource Sans Pro (Body)"/>
                <a:ea typeface="+mn-ea"/>
                <a:cs typeface="+mn-cs"/>
              </a:rPr>
              <a:t>Overall impact in FY25</a:t>
            </a:r>
            <a:r>
              <a:rPr kumimoji="0" lang="en-US" sz="1200" b="1" i="0" u="none" strike="noStrike" kern="1200" cap="none" spc="0" normalizeH="0" baseline="30000" noProof="0">
                <a:ln>
                  <a:noFill/>
                </a:ln>
                <a:solidFill>
                  <a:srgbClr val="FFFFFF"/>
                </a:solidFill>
                <a:effectLst/>
                <a:uLnTx/>
                <a:uFillTx/>
                <a:latin typeface="Source Sans Pro (Body)"/>
                <a:ea typeface="+mn-ea"/>
                <a:cs typeface="+mn-cs"/>
              </a:rPr>
              <a:t>1</a:t>
            </a:r>
          </a:p>
        </p:txBody>
      </p:sp>
      <p:graphicFrame>
        <p:nvGraphicFramePr>
          <p:cNvPr id="4" name="Chart 3">
            <a:extLst>
              <a:ext uri="{FF2B5EF4-FFF2-40B4-BE49-F238E27FC236}">
                <a16:creationId xmlns:a16="http://schemas.microsoft.com/office/drawing/2014/main" id="{1C1055DD-0019-5DC6-073E-116D91ECA23A}"/>
              </a:ext>
            </a:extLst>
          </p:cNvPr>
          <p:cNvGraphicFramePr/>
          <p:nvPr>
            <p:custDataLst>
              <p:tags r:id="rId2"/>
            </p:custDataLst>
            <p:extLst>
              <p:ext uri="{D42A27DB-BD31-4B8C-83A1-F6EECF244321}">
                <p14:modId xmlns:p14="http://schemas.microsoft.com/office/powerpoint/2010/main" val="3908535816"/>
              </p:ext>
            </p:extLst>
          </p:nvPr>
        </p:nvGraphicFramePr>
        <p:xfrm>
          <a:off x="368300" y="1808163"/>
          <a:ext cx="685800" cy="685800"/>
        </p:xfrm>
        <a:graphic>
          <a:graphicData uri="http://schemas.openxmlformats.org/drawingml/2006/chart">
            <c:chart xmlns:c="http://schemas.openxmlformats.org/drawingml/2006/chart" xmlns:r="http://schemas.openxmlformats.org/officeDocument/2006/relationships" r:id="rId15"/>
          </a:graphicData>
        </a:graphic>
      </p:graphicFrame>
      <p:sp>
        <p:nvSpPr>
          <p:cNvPr id="22" name="Rectangle 21">
            <a:extLst>
              <a:ext uri="{FF2B5EF4-FFF2-40B4-BE49-F238E27FC236}">
                <a16:creationId xmlns:a16="http://schemas.microsoft.com/office/drawing/2014/main" id="{C6729B3E-8CDD-3122-9755-AFCC96918E15}"/>
              </a:ext>
            </a:extLst>
          </p:cNvPr>
          <p:cNvSpPr/>
          <p:nvPr/>
        </p:nvSpPr>
        <p:spPr>
          <a:xfrm>
            <a:off x="457200" y="1995488"/>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Source Sans Pro"/>
                <a:ea typeface="+mn-ea"/>
                <a:cs typeface="+mn-cs"/>
              </a:rPr>
              <a:t>31%</a:t>
            </a:r>
          </a:p>
        </p:txBody>
      </p:sp>
      <p:grpSp>
        <p:nvGrpSpPr>
          <p:cNvPr id="25" name="Group 24">
            <a:extLst>
              <a:ext uri="{FF2B5EF4-FFF2-40B4-BE49-F238E27FC236}">
                <a16:creationId xmlns:a16="http://schemas.microsoft.com/office/drawing/2014/main" id="{D8BD5EC0-660D-FF70-2B4C-4843185AEB7F}"/>
              </a:ext>
            </a:extLst>
          </p:cNvPr>
          <p:cNvGrpSpPr/>
          <p:nvPr/>
        </p:nvGrpSpPr>
        <p:grpSpPr>
          <a:xfrm>
            <a:off x="500063" y="2809875"/>
            <a:ext cx="1752806" cy="261938"/>
            <a:chOff x="478790" y="3471835"/>
            <a:chExt cx="1317625" cy="261610"/>
          </a:xfrm>
        </p:grpSpPr>
        <p:sp>
          <p:nvSpPr>
            <p:cNvPr id="26" name="Rectangle: Rounded Corners 25">
              <a:extLst>
                <a:ext uri="{FF2B5EF4-FFF2-40B4-BE49-F238E27FC236}">
                  <a16:creationId xmlns:a16="http://schemas.microsoft.com/office/drawing/2014/main" id="{D060E9BA-5185-5021-6F65-AB19AE49DD67}"/>
                </a:ext>
              </a:extLst>
            </p:cNvPr>
            <p:cNvSpPr/>
            <p:nvPr/>
          </p:nvSpPr>
          <p:spPr>
            <a:xfrm>
              <a:off x="478790" y="3475880"/>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p:txBody>
        </p:sp>
        <p:sp>
          <p:nvSpPr>
            <p:cNvPr id="27" name="TextBox 26">
              <a:extLst>
                <a:ext uri="{FF2B5EF4-FFF2-40B4-BE49-F238E27FC236}">
                  <a16:creationId xmlns:a16="http://schemas.microsoft.com/office/drawing/2014/main" id="{13FFED17-81B0-86E4-8064-742345C99F7C}"/>
                </a:ext>
              </a:extLst>
            </p:cNvPr>
            <p:cNvSpPr txBox="1"/>
            <p:nvPr/>
          </p:nvSpPr>
          <p:spPr>
            <a:xfrm>
              <a:off x="601509" y="3471835"/>
              <a:ext cx="119135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Source Sans Pro"/>
                  <a:ea typeface="+mn-ea"/>
                  <a:cs typeface="+mn-cs"/>
                </a:rPr>
                <a:t>3%</a:t>
              </a:r>
              <a:r>
                <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rPr>
                <a:t> from FY24</a:t>
              </a:r>
            </a:p>
          </p:txBody>
        </p:sp>
      </p:grpSp>
      <p:sp>
        <p:nvSpPr>
          <p:cNvPr id="537" name="Rectangle 536">
            <a:extLst>
              <a:ext uri="{FF2B5EF4-FFF2-40B4-BE49-F238E27FC236}">
                <a16:creationId xmlns:a16="http://schemas.microsoft.com/office/drawing/2014/main" id="{D01728E8-98C6-AF9C-3B09-CA427454E275}"/>
              </a:ext>
            </a:extLst>
          </p:cNvPr>
          <p:cNvSpPr/>
          <p:nvPr/>
        </p:nvSpPr>
        <p:spPr>
          <a:xfrm>
            <a:off x="8811968" y="2039938"/>
            <a:ext cx="554038" cy="350838"/>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30000" noProof="0">
              <a:ln>
                <a:noFill/>
              </a:ln>
              <a:solidFill>
                <a:prstClr val="black">
                  <a:lumMod val="50000"/>
                  <a:lumOff val="50000"/>
                </a:prstClr>
              </a:solidFill>
              <a:effectLst/>
              <a:highlight>
                <a:srgbClr val="FFFF00"/>
              </a:highlight>
              <a:uLnTx/>
              <a:uFillTx/>
              <a:latin typeface="Source Sans Pro (Body)"/>
              <a:ea typeface="+mn-ea"/>
              <a:cs typeface="+mn-cs"/>
            </a:endParaRPr>
          </a:p>
        </p:txBody>
      </p:sp>
      <p:sp>
        <p:nvSpPr>
          <p:cNvPr id="543" name="Rectangle 542">
            <a:extLst>
              <a:ext uri="{FF2B5EF4-FFF2-40B4-BE49-F238E27FC236}">
                <a16:creationId xmlns:a16="http://schemas.microsoft.com/office/drawing/2014/main" id="{262F8B9B-D266-6C24-D7D2-9DBC64FCF891}"/>
              </a:ext>
            </a:extLst>
          </p:cNvPr>
          <p:cNvSpPr/>
          <p:nvPr/>
        </p:nvSpPr>
        <p:spPr>
          <a:xfrm>
            <a:off x="2946156" y="2046288"/>
            <a:ext cx="5867400" cy="350838"/>
          </a:xfrm>
          <a:prstGeom prst="rect">
            <a:avLst/>
          </a:prstGeom>
          <a:solidFill>
            <a:srgbClr val="F7FDE9"/>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a:ea typeface="+mn-ea"/>
              <a:cs typeface="+mn-cs"/>
            </a:endParaRPr>
          </a:p>
        </p:txBody>
      </p:sp>
      <p:graphicFrame>
        <p:nvGraphicFramePr>
          <p:cNvPr id="15" name="Chart 14">
            <a:extLst>
              <a:ext uri="{FF2B5EF4-FFF2-40B4-BE49-F238E27FC236}">
                <a16:creationId xmlns:a16="http://schemas.microsoft.com/office/drawing/2014/main" id="{2A5FA945-E247-7622-4B49-2522E8F6CC5C}"/>
              </a:ext>
            </a:extLst>
          </p:cNvPr>
          <p:cNvGraphicFramePr/>
          <p:nvPr>
            <p:custDataLst>
              <p:tags r:id="rId3"/>
            </p:custDataLst>
          </p:nvPr>
        </p:nvGraphicFramePr>
        <p:xfrm>
          <a:off x="2513013" y="1985963"/>
          <a:ext cx="471487" cy="471487"/>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549" name="Table 548">
            <a:extLst>
              <a:ext uri="{FF2B5EF4-FFF2-40B4-BE49-F238E27FC236}">
                <a16:creationId xmlns:a16="http://schemas.microsoft.com/office/drawing/2014/main" id="{2648943E-7B78-4CAA-D2C8-848F9A1C299A}"/>
              </a:ext>
            </a:extLst>
          </p:cNvPr>
          <p:cNvGraphicFramePr>
            <a:graphicFrameLocks noGrp="1"/>
          </p:cNvGraphicFramePr>
          <p:nvPr>
            <p:extLst>
              <p:ext uri="{D42A27DB-BD31-4B8C-83A1-F6EECF244321}">
                <p14:modId xmlns:p14="http://schemas.microsoft.com/office/powerpoint/2010/main" val="578646221"/>
              </p:ext>
            </p:extLst>
          </p:nvPr>
        </p:nvGraphicFramePr>
        <p:xfrm>
          <a:off x="2976801" y="2008188"/>
          <a:ext cx="6376504" cy="427038"/>
        </p:xfrm>
        <a:graphic>
          <a:graphicData uri="http://schemas.openxmlformats.org/drawingml/2006/table">
            <a:tbl>
              <a:tblPr>
                <a:tableStyleId>{5C22544A-7EE6-4342-B048-85BDC9FD1C3A}</a:tableStyleId>
              </a:tblPr>
              <a:tblGrid>
                <a:gridCol w="609679">
                  <a:extLst>
                    <a:ext uri="{9D8B030D-6E8A-4147-A177-3AD203B41FA5}">
                      <a16:colId xmlns:a16="http://schemas.microsoft.com/office/drawing/2014/main" val="3253109263"/>
                    </a:ext>
                  </a:extLst>
                </a:gridCol>
                <a:gridCol w="5229671">
                  <a:extLst>
                    <a:ext uri="{9D8B030D-6E8A-4147-A177-3AD203B41FA5}">
                      <a16:colId xmlns:a16="http://schemas.microsoft.com/office/drawing/2014/main" val="1099317408"/>
                    </a:ext>
                  </a:extLst>
                </a:gridCol>
                <a:gridCol w="537154">
                  <a:extLst>
                    <a:ext uri="{9D8B030D-6E8A-4147-A177-3AD203B41FA5}">
                      <a16:colId xmlns:a16="http://schemas.microsoft.com/office/drawing/2014/main" val="3880255096"/>
                    </a:ext>
                  </a:extLst>
                </a:gridCol>
              </a:tblGrid>
              <a:tr h="427038">
                <a:tc>
                  <a:txBody>
                    <a:bodyPr/>
                    <a:lstStyle/>
                    <a:p>
                      <a:r>
                        <a:rPr lang="en-AU" sz="1200" b="1" dirty="0"/>
                        <a:t>93%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tc>
                  <a:txBody>
                    <a:bodyPr/>
                    <a:lstStyle/>
                    <a:p>
                      <a:r>
                        <a:rPr lang="en-US" sz="1100" dirty="0"/>
                        <a:t>of </a:t>
                      </a:r>
                      <a:r>
                        <a:rPr lang="en-US" sz="1100" dirty="0" err="1"/>
                        <a:t>nbn</a:t>
                      </a:r>
                      <a:r>
                        <a:rPr lang="en-US" sz="1100" dirty="0"/>
                        <a:t> users who </a:t>
                      </a:r>
                      <a:r>
                        <a:rPr lang="en-US" sz="1100" u="sng" dirty="0"/>
                        <a:t>studied from home </a:t>
                      </a:r>
                      <a:r>
                        <a:rPr lang="en-US" sz="1100" dirty="0"/>
                        <a:t>reported they </a:t>
                      </a:r>
                      <a:r>
                        <a:rPr lang="en-US" sz="1100" b="1" dirty="0"/>
                        <a:t>travelled less </a:t>
                      </a:r>
                      <a:r>
                        <a:rPr lang="en-US" sz="1100" dirty="0"/>
                        <a:t>(1+ hours/</a:t>
                      </a:r>
                      <a:r>
                        <a:rPr lang="en-US" sz="1100" dirty="0" err="1"/>
                        <a:t>wk</a:t>
                      </a:r>
                      <a:r>
                        <a:rPr lang="en-US" sz="1100" dirty="0"/>
                        <a:t>) because they were able to study from home via the </a:t>
                      </a:r>
                      <a:r>
                        <a:rPr lang="en-US" sz="1100" dirty="0" err="1"/>
                        <a:t>nbn</a:t>
                      </a:r>
                      <a:r>
                        <a:rPr lang="en-US" sz="1100" dirty="0"/>
                        <a:t> network (+)</a:t>
                      </a:r>
                      <a:endParaRPr lang="en-AU"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tc>
                  <a:txBody>
                    <a:bodyPr/>
                    <a:lstStyle/>
                    <a:p>
                      <a:pPr algn="ctr"/>
                      <a:r>
                        <a:rPr lang="en-AU" sz="1100" b="1">
                          <a:solidFill>
                            <a:schemeClr val="tx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extLst>
                  <a:ext uri="{0D108BD9-81ED-4DB2-BD59-A6C34878D82A}">
                    <a16:rowId xmlns:a16="http://schemas.microsoft.com/office/drawing/2014/main" val="2256515516"/>
                  </a:ext>
                </a:extLst>
              </a:tr>
            </a:tbl>
          </a:graphicData>
        </a:graphic>
      </p:graphicFrame>
      <p:graphicFrame>
        <p:nvGraphicFramePr>
          <p:cNvPr id="24" name="Chart 23">
            <a:extLst>
              <a:ext uri="{FF2B5EF4-FFF2-40B4-BE49-F238E27FC236}">
                <a16:creationId xmlns:a16="http://schemas.microsoft.com/office/drawing/2014/main" id="{4687B691-2D3A-86A3-56CD-455CB46DB43A}"/>
              </a:ext>
            </a:extLst>
          </p:cNvPr>
          <p:cNvGraphicFramePr/>
          <p:nvPr>
            <p:custDataLst>
              <p:tags r:id="rId4"/>
            </p:custDataLst>
            <p:extLst>
              <p:ext uri="{D42A27DB-BD31-4B8C-83A1-F6EECF244321}">
                <p14:modId xmlns:p14="http://schemas.microsoft.com/office/powerpoint/2010/main" val="1453832464"/>
              </p:ext>
            </p:extLst>
          </p:nvPr>
        </p:nvGraphicFramePr>
        <p:xfrm>
          <a:off x="10059988" y="1884363"/>
          <a:ext cx="939800" cy="939800"/>
        </p:xfrm>
        <a:graphic>
          <a:graphicData uri="http://schemas.openxmlformats.org/drawingml/2006/chart">
            <c:chart xmlns:c="http://schemas.openxmlformats.org/drawingml/2006/chart" xmlns:r="http://schemas.openxmlformats.org/officeDocument/2006/relationships" r:id="rId17"/>
          </a:graphicData>
        </a:graphic>
      </p:graphicFrame>
      <p:sp>
        <p:nvSpPr>
          <p:cNvPr id="635" name="Rectangle 634">
            <a:extLst>
              <a:ext uri="{FF2B5EF4-FFF2-40B4-BE49-F238E27FC236}">
                <a16:creationId xmlns:a16="http://schemas.microsoft.com/office/drawing/2014/main" id="{0D2011C4-E0B1-2BA9-65C2-6AAB492F35C4}"/>
              </a:ext>
            </a:extLst>
          </p:cNvPr>
          <p:cNvSpPr/>
          <p:nvPr/>
        </p:nvSpPr>
        <p:spPr>
          <a:xfrm>
            <a:off x="10285413" y="2236788"/>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ea typeface="+mn-ea"/>
                <a:cs typeface="+mn-cs"/>
              </a:rPr>
              <a:t>75%</a:t>
            </a:r>
            <a:endParaRPr kumimoji="0" lang="en-US" sz="1050" b="0" i="0" u="none" strike="noStrike" kern="1200" cap="none" spc="0" normalizeH="0" baseline="0" noProof="0">
              <a:ln>
                <a:noFill/>
              </a:ln>
              <a:solidFill>
                <a:srgbClr val="000000"/>
              </a:solidFill>
              <a:effectLst/>
              <a:uLnTx/>
              <a:uFillTx/>
              <a:latin typeface="Source Sans Pro (Body)"/>
              <a:ea typeface="+mn-ea"/>
              <a:cs typeface="+mn-cs"/>
            </a:endParaRPr>
          </a:p>
        </p:txBody>
      </p:sp>
      <p:graphicFrame>
        <p:nvGraphicFramePr>
          <p:cNvPr id="639" name="Table 638">
            <a:extLst>
              <a:ext uri="{FF2B5EF4-FFF2-40B4-BE49-F238E27FC236}">
                <a16:creationId xmlns:a16="http://schemas.microsoft.com/office/drawing/2014/main" id="{B7574495-9996-BC81-8321-E925DC63F4AD}"/>
              </a:ext>
            </a:extLst>
          </p:cNvPr>
          <p:cNvGraphicFramePr>
            <a:graphicFrameLocks noGrp="1"/>
          </p:cNvGraphicFramePr>
          <p:nvPr>
            <p:extLst>
              <p:ext uri="{D42A27DB-BD31-4B8C-83A1-F6EECF244321}">
                <p14:modId xmlns:p14="http://schemas.microsoft.com/office/powerpoint/2010/main" val="3120820649"/>
              </p:ext>
            </p:extLst>
          </p:nvPr>
        </p:nvGraphicFramePr>
        <p:xfrm>
          <a:off x="9927980" y="4380521"/>
          <a:ext cx="2080111" cy="1871148"/>
        </p:xfrm>
        <a:graphic>
          <a:graphicData uri="http://schemas.openxmlformats.org/drawingml/2006/table">
            <a:tbl>
              <a:tblPr firstRow="1" bandRow="1">
                <a:tableStyleId>{5C22544A-7EE6-4342-B048-85BDC9FD1C3A}</a:tableStyleId>
              </a:tblPr>
              <a:tblGrid>
                <a:gridCol w="1550346">
                  <a:extLst>
                    <a:ext uri="{9D8B030D-6E8A-4147-A177-3AD203B41FA5}">
                      <a16:colId xmlns:a16="http://schemas.microsoft.com/office/drawing/2014/main" val="31885674"/>
                    </a:ext>
                  </a:extLst>
                </a:gridCol>
                <a:gridCol w="529765">
                  <a:extLst>
                    <a:ext uri="{9D8B030D-6E8A-4147-A177-3AD203B41FA5}">
                      <a16:colId xmlns:a16="http://schemas.microsoft.com/office/drawing/2014/main" val="2946637172"/>
                    </a:ext>
                  </a:extLst>
                </a:gridCol>
              </a:tblGrid>
              <a:tr h="464237">
                <a:tc>
                  <a:txBody>
                    <a:bodyPr/>
                    <a:lstStyle/>
                    <a:p>
                      <a:pPr marL="0" marR="0" lvl="0" indent="0" algn="l" defTabSz="1219169"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mn-lt"/>
                          <a:ea typeface="+mn-ea"/>
                          <a:cs typeface="+mn-cs"/>
                        </a:rPr>
                        <a:t>The distribution of surveyed </a:t>
                      </a:r>
                      <a:r>
                        <a:rPr kumimoji="0" lang="en-US" sz="1050" b="1" i="1" u="none" strike="noStrike" kern="1200" cap="none" spc="0" normalizeH="0" baseline="0" noProof="0" dirty="0" err="1">
                          <a:ln>
                            <a:noFill/>
                          </a:ln>
                          <a:solidFill>
                            <a:srgbClr val="000000"/>
                          </a:solidFill>
                          <a:effectLst/>
                          <a:uLnTx/>
                          <a:uFillTx/>
                          <a:latin typeface="+mn-lt"/>
                          <a:ea typeface="+mn-ea"/>
                          <a:cs typeface="+mn-cs"/>
                        </a:rPr>
                        <a:t>nbn</a:t>
                      </a:r>
                      <a:r>
                        <a:rPr kumimoji="0" lang="en-US" sz="1050" b="1" i="1" u="none" strike="noStrike" kern="1200" cap="none" spc="0" normalizeH="0" baseline="0" noProof="0" dirty="0">
                          <a:ln>
                            <a:noFill/>
                          </a:ln>
                          <a:solidFill>
                            <a:srgbClr val="000000"/>
                          </a:solidFill>
                          <a:effectLst/>
                          <a:uLnTx/>
                          <a:uFillTx/>
                          <a:latin typeface="+mn-lt"/>
                          <a:ea typeface="+mn-ea"/>
                          <a:cs typeface="+mn-cs"/>
                        </a:rPr>
                        <a:t> </a:t>
                      </a:r>
                      <a:r>
                        <a:rPr kumimoji="0" lang="en-US" sz="1050" b="0" i="1" u="none" strike="noStrike" kern="1200" cap="none" spc="0" normalizeH="0" baseline="0" noProof="0" dirty="0">
                          <a:ln>
                            <a:noFill/>
                          </a:ln>
                          <a:solidFill>
                            <a:srgbClr val="000000"/>
                          </a:solidFill>
                          <a:effectLst/>
                          <a:uLnTx/>
                          <a:uFillTx/>
                          <a:latin typeface="+mn-lt"/>
                          <a:ea typeface="+mn-ea"/>
                          <a:cs typeface="+mn-cs"/>
                        </a:rPr>
                        <a:t>users who reported, in their view, a:</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FY25</a:t>
                      </a:r>
                      <a:endParaRPr lang="en-AU" sz="1100" b="1">
                        <a:solidFill>
                          <a:schemeClr val="tx1"/>
                        </a:solidFill>
                      </a:endParaRP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8463323"/>
                  </a:ext>
                </a:extLst>
              </a:tr>
              <a:tr h="311772">
                <a:tc>
                  <a:txBody>
                    <a:bodyPr/>
                    <a:lstStyle/>
                    <a:p>
                      <a:r>
                        <a:rPr lang="en-AU" sz="1050" b="1">
                          <a:solidFill>
                            <a:schemeClr val="tx1"/>
                          </a:solidFill>
                        </a:rPr>
                        <a:t>Significant reduction</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a:solidFill>
                            <a:schemeClr val="tx1"/>
                          </a:solidFill>
                        </a:rPr>
                        <a:t>33%</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8CB731">
                        <a:alpha val="30196"/>
                      </a:srgbClr>
                    </a:solidFill>
                  </a:tcPr>
                </a:tc>
                <a:extLst>
                  <a:ext uri="{0D108BD9-81ED-4DB2-BD59-A6C34878D82A}">
                    <a16:rowId xmlns:a16="http://schemas.microsoft.com/office/drawing/2014/main" val="3736697821"/>
                  </a:ext>
                </a:extLst>
              </a:tr>
              <a:tr h="311772">
                <a:tc>
                  <a:txBody>
                    <a:bodyPr/>
                    <a:lstStyle/>
                    <a:p>
                      <a:r>
                        <a:rPr lang="en-AU" sz="1050" b="1">
                          <a:solidFill>
                            <a:schemeClr val="tx1"/>
                          </a:solidFill>
                        </a:rPr>
                        <a:t>Moderate reduction</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a:solidFill>
                            <a:schemeClr val="tx1"/>
                          </a:solidFill>
                        </a:rPr>
                        <a:t>42%</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8CB731">
                        <a:alpha val="30196"/>
                      </a:srgbClr>
                    </a:solidFill>
                  </a:tcPr>
                </a:tc>
                <a:extLst>
                  <a:ext uri="{0D108BD9-81ED-4DB2-BD59-A6C34878D82A}">
                    <a16:rowId xmlns:a16="http://schemas.microsoft.com/office/drawing/2014/main" val="149621244"/>
                  </a:ext>
                </a:extLst>
              </a:tr>
              <a:tr h="311772">
                <a:tc>
                  <a:txBody>
                    <a:bodyPr/>
                    <a:lstStyle/>
                    <a:p>
                      <a:r>
                        <a:rPr lang="en-AU" sz="1050" b="1">
                          <a:solidFill>
                            <a:schemeClr val="tx1"/>
                          </a:solidFill>
                        </a:rPr>
                        <a:t>No reduction</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a:solidFill>
                            <a:schemeClr val="tx1"/>
                          </a:solidFill>
                        </a:rPr>
                        <a:t>14%</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867927"/>
                  </a:ext>
                </a:extLst>
              </a:tr>
              <a:tr h="311772">
                <a:tc>
                  <a:txBody>
                    <a:bodyPr/>
                    <a:lstStyle/>
                    <a:p>
                      <a:r>
                        <a:rPr lang="en-AU" sz="1050" b="1">
                          <a:solidFill>
                            <a:schemeClr val="tx1"/>
                          </a:solidFill>
                        </a:rPr>
                        <a:t>Unsure</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dirty="0">
                          <a:solidFill>
                            <a:schemeClr val="tx1"/>
                          </a:solidFill>
                        </a:rPr>
                        <a:t>11%</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464382"/>
                  </a:ext>
                </a:extLst>
              </a:tr>
            </a:tbl>
          </a:graphicData>
        </a:graphic>
      </p:graphicFrame>
      <p:sp>
        <p:nvSpPr>
          <p:cNvPr id="725" name="Rectangle 724">
            <a:extLst>
              <a:ext uri="{FF2B5EF4-FFF2-40B4-BE49-F238E27FC236}">
                <a16:creationId xmlns:a16="http://schemas.microsoft.com/office/drawing/2014/main" id="{426B2256-CD94-51B3-586E-0595DA04B177}"/>
              </a:ext>
            </a:extLst>
          </p:cNvPr>
          <p:cNvSpPr/>
          <p:nvPr/>
        </p:nvSpPr>
        <p:spPr>
          <a:xfrm>
            <a:off x="392113" y="3289300"/>
            <a:ext cx="1962150" cy="1341438"/>
          </a:xfrm>
          <a:prstGeom prst="rect">
            <a:avLst/>
          </a:prstGeom>
          <a:solidFill>
            <a:schemeClr val="bg1"/>
          </a:solidFill>
          <a:ln>
            <a:noFill/>
          </a:ln>
          <a:effectLst>
            <a:outerShdw blurRad="127000" algn="ctr" rotWithShape="0">
              <a:srgbClr val="8CB731">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highlight>
                <a:srgbClr val="FFFF00"/>
              </a:highlight>
              <a:uLnTx/>
              <a:uFillTx/>
              <a:latin typeface="Source Sans Pro"/>
              <a:ea typeface="+mn-ea"/>
              <a:cs typeface="+mn-cs"/>
            </a:endParaRPr>
          </a:p>
        </p:txBody>
      </p:sp>
      <p:sp>
        <p:nvSpPr>
          <p:cNvPr id="726" name="Rectangle 725">
            <a:extLst>
              <a:ext uri="{FF2B5EF4-FFF2-40B4-BE49-F238E27FC236}">
                <a16:creationId xmlns:a16="http://schemas.microsoft.com/office/drawing/2014/main" id="{3B2A822E-7FBF-CA15-AB89-C68758A36564}"/>
              </a:ext>
            </a:extLst>
          </p:cNvPr>
          <p:cNvSpPr/>
          <p:nvPr/>
        </p:nvSpPr>
        <p:spPr>
          <a:xfrm>
            <a:off x="444500" y="3309938"/>
            <a:ext cx="1779588" cy="9556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ource Sans Pro"/>
                <a:ea typeface="+mn-ea"/>
                <a:cs typeface="+mn-cs"/>
              </a:rPr>
              <a:t>                 </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Of </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users                       </a:t>
            </a:r>
            <a:r>
              <a:rPr kumimoji="0" lang="en-US" sz="1100" b="0" i="0" u="none" strike="noStrike" kern="1200" cap="none" spc="0" normalizeH="0" baseline="0" noProof="0" dirty="0" err="1">
                <a:ln>
                  <a:noFill/>
                </a:ln>
                <a:solidFill>
                  <a:prstClr val="white"/>
                </a:solidFill>
                <a:effectLst/>
                <a:uLnTx/>
                <a:uFillTx/>
                <a:latin typeface="Source Sans Pro"/>
                <a:ea typeface="+mn-ea"/>
                <a:cs typeface="+mn-cs"/>
              </a:rPr>
              <a:t>xxxxxxxx</a:t>
            </a:r>
            <a:r>
              <a:rPr kumimoji="0" lang="en-US" sz="1100" b="0" i="0" u="sng" strike="noStrike" kern="1200" cap="none" spc="0" normalizeH="0" baseline="0" noProof="0" dirty="0" err="1">
                <a:ln>
                  <a:noFill/>
                </a:ln>
                <a:solidFill>
                  <a:srgbClr val="000000"/>
                </a:solidFill>
                <a:effectLst/>
                <a:uLnTx/>
                <a:uFillTx/>
                <a:latin typeface="Source Sans Pro"/>
                <a:ea typeface="+mn-ea"/>
                <a:cs typeface="+mn-cs"/>
              </a:rPr>
              <a:t>worked</a:t>
            </a:r>
            <a:r>
              <a:rPr kumimoji="0" lang="en-US" sz="1100" b="0" i="0" u="sng" strike="noStrike" kern="1200" cap="none" spc="0" normalizeH="0" baseline="0" noProof="0" dirty="0">
                <a:ln>
                  <a:noFill/>
                </a:ln>
                <a:solidFill>
                  <a:srgbClr val="000000"/>
                </a:solidFill>
                <a:effectLst/>
                <a:uLnTx/>
                <a:uFillTx/>
                <a:latin typeface="Source Sans Pro"/>
                <a:ea typeface="+mn-ea"/>
                <a:cs typeface="+mn-cs"/>
              </a:rPr>
              <a:t> from</a:t>
            </a:r>
            <a:r>
              <a:rPr kumimoji="0" lang="en-US" sz="1100" b="0" i="0" strike="noStrike" kern="1200" cap="none" spc="0" normalizeH="0" baseline="0" noProof="0" dirty="0">
                <a:ln>
                  <a:noFill/>
                </a:ln>
                <a:solidFill>
                  <a:srgbClr val="000000"/>
                </a:solidFill>
                <a:effectLst/>
                <a:uLnTx/>
                <a:uFillTx/>
                <a:latin typeface="Source Sans Pro"/>
                <a:ea typeface="+mn-ea"/>
                <a:cs typeface="+mn-cs"/>
              </a:rPr>
              <a:t> </a:t>
            </a:r>
            <a:r>
              <a:rPr kumimoji="0" lang="en-US" sz="1100" b="0" i="0" strike="noStrike" kern="1200" cap="none" spc="0" normalizeH="0" baseline="0" noProof="0" dirty="0" err="1">
                <a:ln>
                  <a:noFill/>
                </a:ln>
                <a:solidFill>
                  <a:prstClr val="white"/>
                </a:solidFill>
                <a:effectLst/>
                <a:uLnTx/>
                <a:uFillTx/>
                <a:latin typeface="Source Sans Pro"/>
                <a:ea typeface="+mn-ea"/>
                <a:cs typeface="+mn-cs"/>
              </a:rPr>
              <a:t>xxxxxxxx</a:t>
            </a:r>
            <a:r>
              <a:rPr kumimoji="0" lang="en-US" sz="1100" b="0" i="0" u="sng" strike="noStrike" kern="1200" cap="none" spc="0" normalizeH="0" baseline="0" noProof="0" dirty="0" err="1">
                <a:ln>
                  <a:noFill/>
                </a:ln>
                <a:solidFill>
                  <a:srgbClr val="000000"/>
                </a:solidFill>
                <a:effectLst/>
                <a:uLnTx/>
                <a:uFillTx/>
                <a:latin typeface="Source Sans Pro"/>
                <a:ea typeface="+mn-ea"/>
                <a:cs typeface="+mn-cs"/>
              </a:rPr>
              <a:t>home</a:t>
            </a:r>
            <a:r>
              <a:rPr kumimoji="0" lang="en-US" sz="1100" b="0" i="0" strike="noStrike" kern="1200" cap="none" spc="0" normalizeH="0" baseline="0" noProof="0" dirty="0">
                <a:ln>
                  <a:noFill/>
                </a:ln>
                <a:solidFill>
                  <a:srgbClr val="000000"/>
                </a:solidFill>
                <a:effectLst/>
                <a:uLnTx/>
                <a:uFillTx/>
                <a:latin typeface="Source Sans Pro"/>
                <a:ea typeface="+mn-ea"/>
                <a:cs typeface="+mn-cs"/>
              </a:rPr>
              <a:t> </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via the </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network in the last 12 months</a:t>
            </a:r>
          </a:p>
        </p:txBody>
      </p:sp>
      <p:graphicFrame>
        <p:nvGraphicFramePr>
          <p:cNvPr id="7" name="Chart 6">
            <a:extLst>
              <a:ext uri="{FF2B5EF4-FFF2-40B4-BE49-F238E27FC236}">
                <a16:creationId xmlns:a16="http://schemas.microsoft.com/office/drawing/2014/main" id="{B97A9302-4200-5291-8556-9CEB10069740}"/>
              </a:ext>
            </a:extLst>
          </p:cNvPr>
          <p:cNvGraphicFramePr/>
          <p:nvPr>
            <p:custDataLst>
              <p:tags r:id="rId5"/>
            </p:custDataLst>
            <p:extLst>
              <p:ext uri="{D42A27DB-BD31-4B8C-83A1-F6EECF244321}">
                <p14:modId xmlns:p14="http://schemas.microsoft.com/office/powerpoint/2010/main" val="2314237000"/>
              </p:ext>
            </p:extLst>
          </p:nvPr>
        </p:nvGraphicFramePr>
        <p:xfrm>
          <a:off x="374650" y="3292475"/>
          <a:ext cx="685800" cy="685800"/>
        </p:xfrm>
        <a:graphic>
          <a:graphicData uri="http://schemas.openxmlformats.org/drawingml/2006/chart">
            <c:chart xmlns:c="http://schemas.openxmlformats.org/drawingml/2006/chart" xmlns:r="http://schemas.openxmlformats.org/officeDocument/2006/relationships" r:id="rId18"/>
          </a:graphicData>
        </a:graphic>
      </p:graphicFrame>
      <p:sp>
        <p:nvSpPr>
          <p:cNvPr id="728" name="Rectangle 727">
            <a:extLst>
              <a:ext uri="{FF2B5EF4-FFF2-40B4-BE49-F238E27FC236}">
                <a16:creationId xmlns:a16="http://schemas.microsoft.com/office/drawing/2014/main" id="{58D79025-9099-18A4-AC64-934CD010B5EC}"/>
              </a:ext>
            </a:extLst>
          </p:cNvPr>
          <p:cNvSpPr/>
          <p:nvPr/>
        </p:nvSpPr>
        <p:spPr>
          <a:xfrm>
            <a:off x="463550" y="3479800"/>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rgbClr val="000000"/>
                </a:solidFill>
                <a:latin typeface="Source Sans Pro"/>
              </a:rPr>
              <a:t>38</a:t>
            </a:r>
            <a:r>
              <a:rPr kumimoji="0" lang="en-AU" sz="1200" b="1" i="0" u="none" strike="noStrike" kern="1200" cap="none" spc="0" normalizeH="0" baseline="0" noProof="0">
                <a:ln>
                  <a:noFill/>
                </a:ln>
                <a:solidFill>
                  <a:srgbClr val="000000"/>
                </a:solidFill>
                <a:effectLst/>
                <a:uLnTx/>
                <a:uFillTx/>
                <a:latin typeface="Source Sans Pro"/>
                <a:ea typeface="+mn-ea"/>
                <a:cs typeface="+mn-cs"/>
              </a:rPr>
              <a:t>%</a:t>
            </a:r>
          </a:p>
        </p:txBody>
      </p:sp>
      <p:grpSp>
        <p:nvGrpSpPr>
          <p:cNvPr id="729" name="Group 728">
            <a:extLst>
              <a:ext uri="{FF2B5EF4-FFF2-40B4-BE49-F238E27FC236}">
                <a16:creationId xmlns:a16="http://schemas.microsoft.com/office/drawing/2014/main" id="{F151DC18-1F0E-A917-6910-38605856CD83}"/>
              </a:ext>
            </a:extLst>
          </p:cNvPr>
          <p:cNvGrpSpPr/>
          <p:nvPr/>
        </p:nvGrpSpPr>
        <p:grpSpPr>
          <a:xfrm>
            <a:off x="506413" y="4294188"/>
            <a:ext cx="1752600" cy="261938"/>
            <a:chOff x="478790" y="3471835"/>
            <a:chExt cx="1317625" cy="261610"/>
          </a:xfrm>
        </p:grpSpPr>
        <p:sp>
          <p:nvSpPr>
            <p:cNvPr id="730" name="Rectangle: Rounded Corners 729">
              <a:extLst>
                <a:ext uri="{FF2B5EF4-FFF2-40B4-BE49-F238E27FC236}">
                  <a16:creationId xmlns:a16="http://schemas.microsoft.com/office/drawing/2014/main" id="{3D22B794-1CCB-D4E2-40C0-A5476191C818}"/>
                </a:ext>
              </a:extLst>
            </p:cNvPr>
            <p:cNvSpPr/>
            <p:nvPr/>
          </p:nvSpPr>
          <p:spPr>
            <a:xfrm>
              <a:off x="478790" y="3475880"/>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p:txBody>
        </p:sp>
        <p:sp>
          <p:nvSpPr>
            <p:cNvPr id="731" name="TextBox 730">
              <a:extLst>
                <a:ext uri="{FF2B5EF4-FFF2-40B4-BE49-F238E27FC236}">
                  <a16:creationId xmlns:a16="http://schemas.microsoft.com/office/drawing/2014/main" id="{F3E72E9C-149B-5BD6-63D9-BA46D4F2A47D}"/>
                </a:ext>
              </a:extLst>
            </p:cNvPr>
            <p:cNvSpPr txBox="1"/>
            <p:nvPr/>
          </p:nvSpPr>
          <p:spPr>
            <a:xfrm>
              <a:off x="601509" y="3471835"/>
              <a:ext cx="1191359" cy="261610"/>
            </a:xfrm>
            <a:prstGeom prst="rect">
              <a:avLst/>
            </a:prstGeom>
            <a:noFill/>
          </p:spPr>
          <p:txBody>
            <a:bodyPr wrap="square">
              <a:spAutoFit/>
            </a:bodyPr>
            <a:lstStyle/>
            <a:p>
              <a:pPr lvl="0" algn="ctr" defTabSz="914400">
                <a:defRPr/>
              </a:pPr>
              <a:r>
                <a:rPr kumimoji="0" lang="en-US" sz="1100" b="1" i="0" u="none" strike="noStrike" kern="1200" cap="none" spc="0" normalizeH="0" baseline="0" noProof="0">
                  <a:ln>
                    <a:noFill/>
                  </a:ln>
                  <a:solidFill>
                    <a:prstClr val="white">
                      <a:lumMod val="50000"/>
                    </a:prstClr>
                  </a:solidFill>
                  <a:effectLst/>
                  <a:uLnTx/>
                  <a:uFillTx/>
                  <a:latin typeface="Source Sans Pro"/>
                  <a:ea typeface="+mn-ea"/>
                  <a:cs typeface="+mn-cs"/>
                </a:rPr>
                <a:t>2%</a:t>
              </a:r>
              <a:r>
                <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rPr>
                <a:t> from FY24</a:t>
              </a:r>
            </a:p>
          </p:txBody>
        </p:sp>
      </p:grpSp>
      <p:sp>
        <p:nvSpPr>
          <p:cNvPr id="745" name="Rectangle 744">
            <a:extLst>
              <a:ext uri="{FF2B5EF4-FFF2-40B4-BE49-F238E27FC236}">
                <a16:creationId xmlns:a16="http://schemas.microsoft.com/office/drawing/2014/main" id="{18AB57D7-8D20-B975-E664-37C84B3D0BFF}"/>
              </a:ext>
            </a:extLst>
          </p:cNvPr>
          <p:cNvSpPr/>
          <p:nvPr/>
        </p:nvSpPr>
        <p:spPr>
          <a:xfrm>
            <a:off x="398463" y="4752975"/>
            <a:ext cx="1962150" cy="1341438"/>
          </a:xfrm>
          <a:prstGeom prst="rect">
            <a:avLst/>
          </a:prstGeom>
          <a:solidFill>
            <a:schemeClr val="bg1"/>
          </a:solidFill>
          <a:ln>
            <a:noFill/>
          </a:ln>
          <a:effectLst>
            <a:outerShdw blurRad="127000" algn="ctr" rotWithShape="0">
              <a:srgbClr val="8CB731">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highlight>
                <a:srgbClr val="FFFF00"/>
              </a:highlight>
              <a:uLnTx/>
              <a:uFillTx/>
              <a:latin typeface="Source Sans Pro"/>
              <a:ea typeface="+mn-ea"/>
              <a:cs typeface="+mn-cs"/>
            </a:endParaRPr>
          </a:p>
        </p:txBody>
      </p:sp>
      <p:sp>
        <p:nvSpPr>
          <p:cNvPr id="746" name="Rectangle 745">
            <a:extLst>
              <a:ext uri="{FF2B5EF4-FFF2-40B4-BE49-F238E27FC236}">
                <a16:creationId xmlns:a16="http://schemas.microsoft.com/office/drawing/2014/main" id="{264A7B57-9874-D1F3-AE37-F1011ADF8B96}"/>
              </a:ext>
            </a:extLst>
          </p:cNvPr>
          <p:cNvSpPr/>
          <p:nvPr/>
        </p:nvSpPr>
        <p:spPr>
          <a:xfrm>
            <a:off x="450850" y="4773613"/>
            <a:ext cx="1779588" cy="9556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ource Sans Pro"/>
                <a:ea typeface="+mn-ea"/>
                <a:cs typeface="+mn-cs"/>
              </a:rPr>
              <a:t>                  </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Of </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users                       </a:t>
            </a:r>
            <a:r>
              <a:rPr kumimoji="0" lang="en-US" sz="1100" b="0" i="0" strike="noStrike" kern="1200" cap="none" spc="0" normalizeH="0" baseline="0" noProof="0" dirty="0" err="1">
                <a:ln>
                  <a:noFill/>
                </a:ln>
                <a:solidFill>
                  <a:prstClr val="white"/>
                </a:solidFill>
                <a:effectLst/>
                <a:uLnTx/>
                <a:uFillTx/>
                <a:latin typeface="Source Sans Pro"/>
                <a:ea typeface="+mn-ea"/>
                <a:cs typeface="+mn-cs"/>
              </a:rPr>
              <a:t>xxxxxxxx</a:t>
            </a:r>
            <a:r>
              <a:rPr kumimoji="0" lang="en-US" sz="1100" b="0" i="0" u="sng" strike="noStrike" kern="1200" cap="none" spc="0" normalizeH="0" baseline="0" noProof="0" dirty="0" err="1">
                <a:ln>
                  <a:noFill/>
                </a:ln>
                <a:solidFill>
                  <a:srgbClr val="000000"/>
                </a:solidFill>
                <a:effectLst/>
                <a:uLnTx/>
                <a:uFillTx/>
                <a:latin typeface="Source Sans Pro"/>
                <a:ea typeface="+mn-ea"/>
                <a:cs typeface="+mn-cs"/>
              </a:rPr>
              <a:t>accessed</a:t>
            </a:r>
            <a:r>
              <a:rPr kumimoji="0" lang="en-US" sz="1100" b="0" i="0" strike="noStrike" kern="1200" cap="none" spc="0" normalizeH="0" baseline="0" noProof="0" dirty="0">
                <a:ln>
                  <a:noFill/>
                </a:ln>
                <a:solidFill>
                  <a:srgbClr val="000000"/>
                </a:solidFill>
                <a:effectLst/>
                <a:uLnTx/>
                <a:uFillTx/>
                <a:latin typeface="Source Sans Pro"/>
                <a:ea typeface="+mn-ea"/>
                <a:cs typeface="+mn-cs"/>
              </a:rPr>
              <a:t> </a:t>
            </a:r>
            <a:r>
              <a:rPr kumimoji="0" lang="en-US" sz="1100" b="0" i="0" strike="noStrike" kern="1200" cap="none" spc="0" normalizeH="0" baseline="0" noProof="0" dirty="0" err="1">
                <a:ln>
                  <a:noFill/>
                </a:ln>
                <a:solidFill>
                  <a:prstClr val="white"/>
                </a:solidFill>
                <a:effectLst/>
                <a:uLnTx/>
                <a:uFillTx/>
                <a:latin typeface="Source Sans Pro"/>
                <a:ea typeface="+mn-ea"/>
                <a:cs typeface="+mn-cs"/>
              </a:rPr>
              <a:t>xxxxxxxx</a:t>
            </a:r>
            <a:r>
              <a:rPr kumimoji="0" lang="en-US" sz="1100" b="0" i="0" u="sng" strike="noStrike" kern="1200" cap="none" spc="0" normalizeH="0" baseline="0" noProof="0" dirty="0" err="1">
                <a:ln>
                  <a:noFill/>
                </a:ln>
                <a:solidFill>
                  <a:srgbClr val="000000"/>
                </a:solidFill>
                <a:effectLst/>
                <a:uLnTx/>
                <a:uFillTx/>
                <a:latin typeface="Source Sans Pro"/>
                <a:ea typeface="+mn-ea"/>
                <a:cs typeface="+mn-cs"/>
              </a:rPr>
              <a:t>telehealth</a:t>
            </a:r>
            <a:r>
              <a:rPr kumimoji="0" lang="en-US" sz="1100" b="0" i="0" u="sng" strike="noStrike" kern="1200" cap="none" spc="0" normalizeH="0" baseline="0" noProof="0" dirty="0">
                <a:ln>
                  <a:noFill/>
                </a:ln>
                <a:solidFill>
                  <a:srgbClr val="000000"/>
                </a:solidFill>
                <a:effectLst/>
                <a:uLnTx/>
                <a:uFillTx/>
                <a:latin typeface="Source Sans Pro"/>
                <a:ea typeface="+mn-ea"/>
                <a:cs typeface="+mn-cs"/>
              </a:rPr>
              <a:t> services</a:t>
            </a:r>
            <a:r>
              <a:rPr kumimoji="0" lang="en-US" sz="1100" b="0" i="0" strike="noStrike" kern="1200" cap="none" spc="0" normalizeH="0" baseline="0" noProof="0" dirty="0">
                <a:ln>
                  <a:noFill/>
                </a:ln>
                <a:solidFill>
                  <a:srgbClr val="000000"/>
                </a:solidFill>
                <a:effectLst/>
                <a:uLnTx/>
                <a:uFillTx/>
                <a:latin typeface="Source Sans Pro"/>
                <a:ea typeface="+mn-ea"/>
                <a:cs typeface="+mn-cs"/>
              </a:rPr>
              <a:t> </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via the </a:t>
            </a:r>
            <a:r>
              <a:rPr kumimoji="0" lang="en-US" sz="1100" b="0" i="0"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100" b="0" i="0" u="none" strike="noStrike" kern="1200" cap="none" spc="0" normalizeH="0" baseline="0" noProof="0" dirty="0">
                <a:ln>
                  <a:noFill/>
                </a:ln>
                <a:solidFill>
                  <a:srgbClr val="000000"/>
                </a:solidFill>
                <a:effectLst/>
                <a:uLnTx/>
                <a:uFillTx/>
                <a:latin typeface="Source Sans Pro"/>
                <a:ea typeface="+mn-ea"/>
                <a:cs typeface="+mn-cs"/>
              </a:rPr>
              <a:t> network in the last 12 months</a:t>
            </a:r>
          </a:p>
        </p:txBody>
      </p:sp>
      <p:graphicFrame>
        <p:nvGraphicFramePr>
          <p:cNvPr id="13" name="Chart 12">
            <a:extLst>
              <a:ext uri="{FF2B5EF4-FFF2-40B4-BE49-F238E27FC236}">
                <a16:creationId xmlns:a16="http://schemas.microsoft.com/office/drawing/2014/main" id="{A1181D82-5D8F-1699-CA4E-803273786BD6}"/>
              </a:ext>
            </a:extLst>
          </p:cNvPr>
          <p:cNvGraphicFramePr/>
          <p:nvPr>
            <p:custDataLst>
              <p:tags r:id="rId6"/>
            </p:custDataLst>
            <p:extLst>
              <p:ext uri="{D42A27DB-BD31-4B8C-83A1-F6EECF244321}">
                <p14:modId xmlns:p14="http://schemas.microsoft.com/office/powerpoint/2010/main" val="1724884136"/>
              </p:ext>
            </p:extLst>
          </p:nvPr>
        </p:nvGraphicFramePr>
        <p:xfrm>
          <a:off x="381000" y="4756150"/>
          <a:ext cx="685800" cy="685800"/>
        </p:xfrm>
        <a:graphic>
          <a:graphicData uri="http://schemas.openxmlformats.org/drawingml/2006/chart">
            <c:chart xmlns:c="http://schemas.openxmlformats.org/drawingml/2006/chart" xmlns:r="http://schemas.openxmlformats.org/officeDocument/2006/relationships" r:id="rId19"/>
          </a:graphicData>
        </a:graphic>
      </p:graphicFrame>
      <p:sp>
        <p:nvSpPr>
          <p:cNvPr id="748" name="Rectangle 747">
            <a:extLst>
              <a:ext uri="{FF2B5EF4-FFF2-40B4-BE49-F238E27FC236}">
                <a16:creationId xmlns:a16="http://schemas.microsoft.com/office/drawing/2014/main" id="{4CE2D968-7D4F-6103-780C-CAE8E7A41C87}"/>
              </a:ext>
            </a:extLst>
          </p:cNvPr>
          <p:cNvSpPr/>
          <p:nvPr/>
        </p:nvSpPr>
        <p:spPr>
          <a:xfrm>
            <a:off x="469900" y="4943475"/>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rgbClr val="000000"/>
                </a:solidFill>
                <a:latin typeface="Source Sans Pro"/>
              </a:rPr>
              <a:t>43</a:t>
            </a:r>
            <a:r>
              <a:rPr kumimoji="0" lang="en-AU" sz="1200" b="1" i="0" u="none" strike="noStrike" kern="1200" cap="none" spc="0" normalizeH="0" baseline="0" noProof="0">
                <a:ln>
                  <a:noFill/>
                </a:ln>
                <a:solidFill>
                  <a:srgbClr val="000000"/>
                </a:solidFill>
                <a:effectLst/>
                <a:uLnTx/>
                <a:uFillTx/>
                <a:latin typeface="Source Sans Pro"/>
                <a:ea typeface="+mn-ea"/>
                <a:cs typeface="+mn-cs"/>
              </a:rPr>
              <a:t>%</a:t>
            </a:r>
          </a:p>
        </p:txBody>
      </p:sp>
      <p:grpSp>
        <p:nvGrpSpPr>
          <p:cNvPr id="749" name="Group 748">
            <a:extLst>
              <a:ext uri="{FF2B5EF4-FFF2-40B4-BE49-F238E27FC236}">
                <a16:creationId xmlns:a16="http://schemas.microsoft.com/office/drawing/2014/main" id="{54F8E0F7-B1DD-D457-BB90-C3C7CEE4E9C6}"/>
              </a:ext>
            </a:extLst>
          </p:cNvPr>
          <p:cNvGrpSpPr/>
          <p:nvPr/>
        </p:nvGrpSpPr>
        <p:grpSpPr>
          <a:xfrm>
            <a:off x="512763" y="5757863"/>
            <a:ext cx="1752600" cy="261938"/>
            <a:chOff x="478790" y="3471835"/>
            <a:chExt cx="1317625" cy="261610"/>
          </a:xfrm>
        </p:grpSpPr>
        <p:sp>
          <p:nvSpPr>
            <p:cNvPr id="750" name="Rectangle: Rounded Corners 749">
              <a:extLst>
                <a:ext uri="{FF2B5EF4-FFF2-40B4-BE49-F238E27FC236}">
                  <a16:creationId xmlns:a16="http://schemas.microsoft.com/office/drawing/2014/main" id="{C1B4600C-AD07-062F-D95D-C92CD17C8F72}"/>
                </a:ext>
              </a:extLst>
            </p:cNvPr>
            <p:cNvSpPr/>
            <p:nvPr/>
          </p:nvSpPr>
          <p:spPr>
            <a:xfrm>
              <a:off x="478790" y="3475880"/>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endParaRPr>
            </a:p>
          </p:txBody>
        </p:sp>
        <p:sp>
          <p:nvSpPr>
            <p:cNvPr id="751" name="TextBox 750">
              <a:extLst>
                <a:ext uri="{FF2B5EF4-FFF2-40B4-BE49-F238E27FC236}">
                  <a16:creationId xmlns:a16="http://schemas.microsoft.com/office/drawing/2014/main" id="{8B9EC25B-D5F9-7016-AFD5-AD5C18BDA842}"/>
                </a:ext>
              </a:extLst>
            </p:cNvPr>
            <p:cNvSpPr txBox="1"/>
            <p:nvPr/>
          </p:nvSpPr>
          <p:spPr>
            <a:xfrm>
              <a:off x="601509" y="3471835"/>
              <a:ext cx="1191359" cy="261610"/>
            </a:xfrm>
            <a:prstGeom prst="rect">
              <a:avLst/>
            </a:prstGeom>
            <a:noFill/>
          </p:spPr>
          <p:txBody>
            <a:bodyPr wrap="square">
              <a:spAutoFit/>
            </a:bodyPr>
            <a:lstStyle/>
            <a:p>
              <a:pPr lvl="0" algn="ctr" defTabSz="914400">
                <a:defRPr/>
              </a:pPr>
              <a:r>
                <a:rPr kumimoji="0" lang="en-US" sz="1100" b="1" i="0" u="none" strike="noStrike" kern="1200" cap="none" spc="0" normalizeH="0" baseline="0" noProof="0">
                  <a:ln>
                    <a:noFill/>
                  </a:ln>
                  <a:solidFill>
                    <a:prstClr val="white">
                      <a:lumMod val="50000"/>
                    </a:prstClr>
                  </a:solidFill>
                  <a:effectLst/>
                  <a:uLnTx/>
                  <a:uFillTx/>
                  <a:latin typeface="Source Sans Pro"/>
                  <a:ea typeface="+mn-ea"/>
                  <a:cs typeface="+mn-cs"/>
                </a:rPr>
                <a:t>4%</a:t>
              </a:r>
              <a:r>
                <a:rPr kumimoji="0" lang="en-US" sz="1100" b="0" i="0" u="none" strike="noStrike" kern="1200" cap="none" spc="0" normalizeH="0" baseline="0" noProof="0">
                  <a:ln>
                    <a:noFill/>
                  </a:ln>
                  <a:solidFill>
                    <a:prstClr val="white">
                      <a:lumMod val="50000"/>
                    </a:prstClr>
                  </a:solidFill>
                  <a:effectLst/>
                  <a:uLnTx/>
                  <a:uFillTx/>
                  <a:latin typeface="Source Sans Pro"/>
                  <a:ea typeface="+mn-ea"/>
                  <a:cs typeface="+mn-cs"/>
                </a:rPr>
                <a:t> from FY24</a:t>
              </a:r>
            </a:p>
          </p:txBody>
        </p:sp>
      </p:grpSp>
      <p:sp>
        <p:nvSpPr>
          <p:cNvPr id="772" name="TextBox 771">
            <a:extLst>
              <a:ext uri="{FF2B5EF4-FFF2-40B4-BE49-F238E27FC236}">
                <a16:creationId xmlns:a16="http://schemas.microsoft.com/office/drawing/2014/main" id="{091CF0D9-3556-823B-89D3-C85C80C515A0}"/>
              </a:ext>
            </a:extLst>
          </p:cNvPr>
          <p:cNvSpPr txBox="1"/>
          <p:nvPr/>
        </p:nvSpPr>
        <p:spPr>
          <a:xfrm>
            <a:off x="2997200" y="2441576"/>
            <a:ext cx="5832476" cy="430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Source Sans Pro"/>
                <a:ea typeface="+mn-ea"/>
                <a:cs typeface="+mn-cs"/>
              </a:rPr>
              <a:t>On average, </a:t>
            </a:r>
            <a:r>
              <a:rPr kumimoji="0" lang="en-AU" sz="1100" b="0" i="0" u="none" strike="noStrike" kern="1200" cap="none" spc="0" normalizeH="0" baseline="0" noProof="0" dirty="0" err="1">
                <a:ln>
                  <a:noFill/>
                </a:ln>
                <a:solidFill>
                  <a:prstClr val="black"/>
                </a:solidFill>
                <a:effectLst/>
                <a:uLnTx/>
                <a:uFillTx/>
                <a:latin typeface="Source Sans Pro"/>
                <a:ea typeface="+mn-ea"/>
                <a:cs typeface="+mn-cs"/>
              </a:rPr>
              <a:t>nbn</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 users avoided </a:t>
            </a:r>
            <a:r>
              <a:rPr kumimoji="0" lang="en-AU" sz="1100" b="1" i="0" u="none" strike="noStrike" kern="1200" cap="none" spc="0" normalizeH="0" baseline="0" noProof="0" dirty="0">
                <a:ln>
                  <a:noFill/>
                </a:ln>
                <a:solidFill>
                  <a:prstClr val="black"/>
                </a:solidFill>
                <a:effectLst/>
                <a:uLnTx/>
                <a:uFillTx/>
                <a:latin typeface="Source Sans Pro"/>
                <a:ea typeface="+mn-ea"/>
                <a:cs typeface="+mn-cs"/>
              </a:rPr>
              <a:t>4.6 hours of travel per week </a:t>
            </a:r>
            <a:r>
              <a:rPr kumimoji="0" lang="en-AU" sz="1100" b="0" i="0" u="sng" strike="noStrike" kern="1200" cap="none" spc="0" normalizeH="0" baseline="0" noProof="0" dirty="0">
                <a:ln>
                  <a:noFill/>
                </a:ln>
                <a:solidFill>
                  <a:prstClr val="black"/>
                </a:solidFill>
                <a:effectLst/>
                <a:uLnTx/>
                <a:uFillTx/>
                <a:latin typeface="Source Sans Pro"/>
                <a:ea typeface="+mn-ea"/>
                <a:cs typeface="+mn-cs"/>
              </a:rPr>
              <a:t>studying from home </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via the </a:t>
            </a:r>
            <a:r>
              <a:rPr kumimoji="0" lang="en-AU" sz="1100" b="0" i="0" u="none" strike="noStrike" kern="1200" cap="none" spc="0" normalizeH="0" baseline="0" noProof="0" dirty="0" err="1">
                <a:ln>
                  <a:noFill/>
                </a:ln>
                <a:solidFill>
                  <a:prstClr val="black"/>
                </a:solidFill>
                <a:effectLst/>
                <a:uLnTx/>
                <a:uFillTx/>
                <a:latin typeface="Source Sans Pro"/>
                <a:ea typeface="+mn-ea"/>
                <a:cs typeface="+mn-cs"/>
              </a:rPr>
              <a:t>nbn</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 network</a:t>
            </a:r>
          </a:p>
        </p:txBody>
      </p:sp>
      <p:sp>
        <p:nvSpPr>
          <p:cNvPr id="790" name="Rectangle 789">
            <a:extLst>
              <a:ext uri="{FF2B5EF4-FFF2-40B4-BE49-F238E27FC236}">
                <a16:creationId xmlns:a16="http://schemas.microsoft.com/office/drawing/2014/main" id="{8F34DD7E-71A4-347A-D8BE-621873F84497}"/>
              </a:ext>
            </a:extLst>
          </p:cNvPr>
          <p:cNvSpPr/>
          <p:nvPr/>
        </p:nvSpPr>
        <p:spPr>
          <a:xfrm>
            <a:off x="2524125" y="3507835"/>
            <a:ext cx="6911975" cy="926053"/>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highlight>
                <a:srgbClr val="FFFF00"/>
              </a:highlight>
              <a:uLnTx/>
              <a:uFillTx/>
              <a:latin typeface="Source Sans Pro"/>
              <a:ea typeface="+mn-ea"/>
              <a:cs typeface="+mn-cs"/>
            </a:endParaRPr>
          </a:p>
        </p:txBody>
      </p:sp>
      <p:graphicFrame>
        <p:nvGraphicFramePr>
          <p:cNvPr id="21" name="Chart 20">
            <a:extLst>
              <a:ext uri="{FF2B5EF4-FFF2-40B4-BE49-F238E27FC236}">
                <a16:creationId xmlns:a16="http://schemas.microsoft.com/office/drawing/2014/main" id="{258146F1-B2DB-F482-41FD-1E7FB2FB180D}"/>
              </a:ext>
            </a:extLst>
          </p:cNvPr>
          <p:cNvGraphicFramePr/>
          <p:nvPr>
            <p:custDataLst>
              <p:tags r:id="rId7"/>
            </p:custDataLst>
          </p:nvPr>
        </p:nvGraphicFramePr>
        <p:xfrm>
          <a:off x="2513013" y="3529013"/>
          <a:ext cx="471487" cy="471487"/>
        </p:xfrm>
        <a:graphic>
          <a:graphicData uri="http://schemas.openxmlformats.org/drawingml/2006/chart">
            <c:chart xmlns:c="http://schemas.openxmlformats.org/drawingml/2006/chart" xmlns:r="http://schemas.openxmlformats.org/officeDocument/2006/relationships" r:id="rId20"/>
          </a:graphicData>
        </a:graphic>
      </p:graphicFrame>
      <p:sp>
        <p:nvSpPr>
          <p:cNvPr id="795" name="TextBox 794">
            <a:extLst>
              <a:ext uri="{FF2B5EF4-FFF2-40B4-BE49-F238E27FC236}">
                <a16:creationId xmlns:a16="http://schemas.microsoft.com/office/drawing/2014/main" id="{B4B2D615-8BA6-CD25-FCDD-7B7730BC2B49}"/>
              </a:ext>
            </a:extLst>
          </p:cNvPr>
          <p:cNvSpPr txBox="1"/>
          <p:nvPr/>
        </p:nvSpPr>
        <p:spPr>
          <a:xfrm>
            <a:off x="2997201" y="3984567"/>
            <a:ext cx="5832475" cy="430213"/>
          </a:xfrm>
          <a:prstGeom prst="rect">
            <a:avLst/>
          </a:prstGeom>
          <a:noFill/>
        </p:spPr>
        <p:txBody>
          <a:bodyPr wrap="square" rtlCol="0">
            <a:spAutoFit/>
          </a:bodyPr>
          <a:lstStyle/>
          <a:p>
            <a:pPr lvl="0">
              <a:defRPr/>
            </a:pPr>
            <a:r>
              <a:rPr kumimoji="0" lang="en-AU" sz="1100" b="0" i="0" u="none" strike="noStrike" kern="1200" cap="none" spc="0" normalizeH="0" baseline="0" noProof="0" dirty="0">
                <a:ln>
                  <a:noFill/>
                </a:ln>
                <a:solidFill>
                  <a:prstClr val="black"/>
                </a:solidFill>
                <a:effectLst/>
                <a:uLnTx/>
                <a:uFillTx/>
                <a:latin typeface="Source Sans Pro"/>
                <a:ea typeface="+mn-ea"/>
                <a:cs typeface="+mn-cs"/>
              </a:rPr>
              <a:t>On average, </a:t>
            </a:r>
            <a:r>
              <a:rPr kumimoji="0" lang="en-AU" sz="1100" b="0" i="0" u="none" strike="noStrike" kern="1200" cap="none" spc="0" normalizeH="0" baseline="0" noProof="0" dirty="0" err="1">
                <a:ln>
                  <a:noFill/>
                </a:ln>
                <a:solidFill>
                  <a:prstClr val="black"/>
                </a:solidFill>
                <a:effectLst/>
                <a:uLnTx/>
                <a:uFillTx/>
                <a:latin typeface="Source Sans Pro"/>
                <a:ea typeface="+mn-ea"/>
                <a:cs typeface="+mn-cs"/>
              </a:rPr>
              <a:t>nbn</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 users avoided </a:t>
            </a:r>
            <a:r>
              <a:rPr kumimoji="0" lang="en-AU" sz="1100" b="1" i="0" u="none" strike="noStrike" kern="1200" cap="none" spc="0" normalizeH="0" baseline="0" noProof="0" dirty="0">
                <a:ln>
                  <a:noFill/>
                </a:ln>
                <a:solidFill>
                  <a:prstClr val="black"/>
                </a:solidFill>
                <a:effectLst/>
                <a:uLnTx/>
                <a:uFillTx/>
                <a:latin typeface="Source Sans Pro"/>
                <a:ea typeface="+mn-ea"/>
                <a:cs typeface="+mn-cs"/>
              </a:rPr>
              <a:t>4.</a:t>
            </a:r>
            <a:r>
              <a:rPr lang="en-AU" sz="1100" b="1" dirty="0">
                <a:solidFill>
                  <a:prstClr val="black"/>
                </a:solidFill>
                <a:latin typeface="Source Sans Pro"/>
              </a:rPr>
              <a:t>3</a:t>
            </a:r>
            <a:r>
              <a:rPr kumimoji="0" lang="en-AU" sz="1100" b="1" i="0" u="none" strike="noStrike" kern="1200" cap="none" spc="0" normalizeH="0" baseline="0" noProof="0" dirty="0">
                <a:ln>
                  <a:noFill/>
                </a:ln>
                <a:solidFill>
                  <a:prstClr val="black"/>
                </a:solidFill>
                <a:effectLst/>
                <a:uLnTx/>
                <a:uFillTx/>
                <a:latin typeface="Source Sans Pro"/>
                <a:ea typeface="+mn-ea"/>
                <a:cs typeface="+mn-cs"/>
              </a:rPr>
              <a:t> hours of travel per week</a:t>
            </a:r>
            <a:r>
              <a:rPr kumimoji="0" lang="en-AU" sz="1100" b="0" i="0" strike="noStrike" kern="1200" cap="none" spc="0" normalizeH="0" baseline="0" noProof="0" dirty="0">
                <a:ln>
                  <a:noFill/>
                </a:ln>
                <a:effectLst/>
                <a:uLnTx/>
                <a:uFillTx/>
                <a:latin typeface="Source Sans Pro"/>
                <a:ea typeface="+mn-ea"/>
                <a:cs typeface="+mn-cs"/>
              </a:rPr>
              <a:t> </a:t>
            </a:r>
            <a:r>
              <a:rPr lang="en-AU" sz="1100" u="sng" dirty="0">
                <a:latin typeface="Source Sans Pro"/>
              </a:rPr>
              <a:t>working </a:t>
            </a:r>
            <a:r>
              <a:rPr kumimoji="0" lang="en-AU" sz="1100" b="0" i="0" u="sng" strike="noStrike" kern="1200" cap="none" spc="0" normalizeH="0" baseline="0" noProof="0" dirty="0">
                <a:ln>
                  <a:noFill/>
                </a:ln>
                <a:effectLst/>
                <a:uLnTx/>
                <a:uFillTx/>
                <a:latin typeface="Source Sans Pro"/>
                <a:ea typeface="+mn-ea"/>
                <a:cs typeface="+mn-cs"/>
              </a:rPr>
              <a:t>from home </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via the </a:t>
            </a:r>
            <a:r>
              <a:rPr kumimoji="0" lang="en-AU" sz="1100" b="0" i="0" u="none" strike="noStrike" kern="1200" cap="none" spc="0" normalizeH="0" baseline="0" noProof="0" dirty="0" err="1">
                <a:ln>
                  <a:noFill/>
                </a:ln>
                <a:solidFill>
                  <a:prstClr val="black"/>
                </a:solidFill>
                <a:effectLst/>
                <a:uLnTx/>
                <a:uFillTx/>
                <a:latin typeface="Source Sans Pro"/>
                <a:ea typeface="+mn-ea"/>
                <a:cs typeface="+mn-cs"/>
              </a:rPr>
              <a:t>nbn</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 network</a:t>
            </a:r>
          </a:p>
        </p:txBody>
      </p:sp>
      <p:sp>
        <p:nvSpPr>
          <p:cNvPr id="798" name="Rectangle 797">
            <a:extLst>
              <a:ext uri="{FF2B5EF4-FFF2-40B4-BE49-F238E27FC236}">
                <a16:creationId xmlns:a16="http://schemas.microsoft.com/office/drawing/2014/main" id="{FB7607B1-E53D-259C-F4AA-3658E999D0C3}"/>
              </a:ext>
            </a:extLst>
          </p:cNvPr>
          <p:cNvSpPr/>
          <p:nvPr/>
        </p:nvSpPr>
        <p:spPr>
          <a:xfrm>
            <a:off x="2524125" y="4928648"/>
            <a:ext cx="6911975" cy="926053"/>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highlight>
                <a:srgbClr val="FFFF00"/>
              </a:highlight>
              <a:uLnTx/>
              <a:uFillTx/>
              <a:latin typeface="Source Sans Pro"/>
              <a:ea typeface="+mn-ea"/>
              <a:cs typeface="+mn-cs"/>
            </a:endParaRPr>
          </a:p>
        </p:txBody>
      </p:sp>
      <p:graphicFrame>
        <p:nvGraphicFramePr>
          <p:cNvPr id="18" name="Chart 17">
            <a:extLst>
              <a:ext uri="{FF2B5EF4-FFF2-40B4-BE49-F238E27FC236}">
                <a16:creationId xmlns:a16="http://schemas.microsoft.com/office/drawing/2014/main" id="{D66C4673-E8F5-2E25-BA2A-A1FC91975C6C}"/>
              </a:ext>
            </a:extLst>
          </p:cNvPr>
          <p:cNvGraphicFramePr/>
          <p:nvPr>
            <p:custDataLst>
              <p:tags r:id="rId8"/>
            </p:custDataLst>
            <p:extLst>
              <p:ext uri="{D42A27DB-BD31-4B8C-83A1-F6EECF244321}">
                <p14:modId xmlns:p14="http://schemas.microsoft.com/office/powerpoint/2010/main" val="725484385"/>
              </p:ext>
            </p:extLst>
          </p:nvPr>
        </p:nvGraphicFramePr>
        <p:xfrm>
          <a:off x="2513013" y="4949825"/>
          <a:ext cx="471487" cy="471488"/>
        </p:xfrm>
        <a:graphic>
          <a:graphicData uri="http://schemas.openxmlformats.org/drawingml/2006/chart">
            <c:chart xmlns:c="http://schemas.openxmlformats.org/drawingml/2006/chart" xmlns:r="http://schemas.openxmlformats.org/officeDocument/2006/relationships" r:id="rId21"/>
          </a:graphicData>
        </a:graphic>
      </p:graphicFrame>
      <p:sp>
        <p:nvSpPr>
          <p:cNvPr id="803" name="TextBox 802">
            <a:extLst>
              <a:ext uri="{FF2B5EF4-FFF2-40B4-BE49-F238E27FC236}">
                <a16:creationId xmlns:a16="http://schemas.microsoft.com/office/drawing/2014/main" id="{52F8D9B3-4BEE-EF3C-5673-6CF124AAD4B1}"/>
              </a:ext>
            </a:extLst>
          </p:cNvPr>
          <p:cNvSpPr txBox="1"/>
          <p:nvPr/>
        </p:nvSpPr>
        <p:spPr>
          <a:xfrm>
            <a:off x="2997201" y="5402859"/>
            <a:ext cx="5832475" cy="430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Source Sans Pro"/>
                <a:ea typeface="+mn-ea"/>
                <a:cs typeface="+mn-cs"/>
              </a:rPr>
              <a:t>On average, </a:t>
            </a:r>
            <a:r>
              <a:rPr kumimoji="0" lang="en-AU" sz="1100" b="0" i="0" u="none" strike="noStrike" kern="1200" cap="none" spc="0" normalizeH="0" baseline="0" noProof="0" dirty="0" err="1">
                <a:ln>
                  <a:noFill/>
                </a:ln>
                <a:solidFill>
                  <a:prstClr val="black"/>
                </a:solidFill>
                <a:effectLst/>
                <a:uLnTx/>
                <a:uFillTx/>
                <a:latin typeface="Source Sans Pro"/>
                <a:ea typeface="+mn-ea"/>
                <a:cs typeface="+mn-cs"/>
              </a:rPr>
              <a:t>nbn</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 users avoided </a:t>
            </a:r>
            <a:r>
              <a:rPr kumimoji="0" lang="en-AU" sz="1100" b="1" i="0" u="none" strike="noStrike" kern="1200" cap="none" spc="0" normalizeH="0" baseline="0" noProof="0" dirty="0">
                <a:ln>
                  <a:noFill/>
                </a:ln>
                <a:solidFill>
                  <a:prstClr val="black"/>
                </a:solidFill>
                <a:effectLst/>
                <a:uLnTx/>
                <a:uFillTx/>
                <a:latin typeface="Source Sans Pro"/>
                <a:ea typeface="+mn-ea"/>
                <a:cs typeface="+mn-cs"/>
              </a:rPr>
              <a:t>5.</a:t>
            </a:r>
            <a:r>
              <a:rPr lang="en-AU" sz="1100" b="1" dirty="0">
                <a:solidFill>
                  <a:prstClr val="black"/>
                </a:solidFill>
                <a:latin typeface="Source Sans Pro"/>
              </a:rPr>
              <a:t>8</a:t>
            </a:r>
            <a:r>
              <a:rPr kumimoji="0" lang="en-AU" sz="1100" b="1" i="0" u="none" strike="noStrike" kern="1200" cap="none" spc="0" normalizeH="0" baseline="0" noProof="0" dirty="0">
                <a:ln>
                  <a:noFill/>
                </a:ln>
                <a:solidFill>
                  <a:prstClr val="black"/>
                </a:solidFill>
                <a:effectLst/>
                <a:uLnTx/>
                <a:uFillTx/>
                <a:latin typeface="Source Sans Pro"/>
                <a:ea typeface="+mn-ea"/>
                <a:cs typeface="+mn-cs"/>
              </a:rPr>
              <a:t> hours of travel per month </a:t>
            </a:r>
            <a:r>
              <a:rPr kumimoji="0" lang="en-AU" sz="1100" b="0" i="0" u="sng" strike="noStrike" kern="1200" cap="none" spc="0" normalizeH="0" baseline="0" noProof="0" dirty="0">
                <a:ln>
                  <a:noFill/>
                </a:ln>
                <a:effectLst/>
                <a:uLnTx/>
                <a:uFillTx/>
                <a:latin typeface="Source Sans Pro"/>
                <a:ea typeface="+mn-ea"/>
                <a:cs typeface="+mn-cs"/>
              </a:rPr>
              <a:t>accessing telehealth </a:t>
            </a:r>
            <a:r>
              <a:rPr kumimoji="0" lang="en-AU" sz="1100" b="0" i="0" u="none" strike="noStrike" kern="1200" cap="none" spc="0" normalizeH="0" baseline="0" noProof="0" dirty="0">
                <a:ln>
                  <a:noFill/>
                </a:ln>
                <a:effectLst/>
                <a:uLnTx/>
                <a:uFillTx/>
                <a:latin typeface="Source Sans Pro"/>
                <a:ea typeface="+mn-ea"/>
                <a:cs typeface="+mn-cs"/>
              </a:rPr>
              <a:t>from</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 home via the </a:t>
            </a:r>
            <a:r>
              <a:rPr kumimoji="0" lang="en-AU" sz="1100" b="0" i="0" u="none" strike="noStrike" kern="1200" cap="none" spc="0" normalizeH="0" baseline="0" noProof="0" dirty="0" err="1">
                <a:ln>
                  <a:noFill/>
                </a:ln>
                <a:solidFill>
                  <a:prstClr val="black"/>
                </a:solidFill>
                <a:effectLst/>
                <a:uLnTx/>
                <a:uFillTx/>
                <a:latin typeface="Source Sans Pro"/>
                <a:ea typeface="+mn-ea"/>
                <a:cs typeface="+mn-cs"/>
              </a:rPr>
              <a:t>nbn</a:t>
            </a:r>
            <a:r>
              <a:rPr kumimoji="0" lang="en-AU" sz="1100" b="0" i="0" u="none" strike="noStrike" kern="1200" cap="none" spc="0" normalizeH="0" baseline="0" noProof="0" dirty="0">
                <a:ln>
                  <a:noFill/>
                </a:ln>
                <a:solidFill>
                  <a:prstClr val="black"/>
                </a:solidFill>
                <a:effectLst/>
                <a:uLnTx/>
                <a:uFillTx/>
                <a:latin typeface="Source Sans Pro"/>
                <a:ea typeface="+mn-ea"/>
                <a:cs typeface="+mn-cs"/>
              </a:rPr>
              <a:t> network</a:t>
            </a:r>
          </a:p>
        </p:txBody>
      </p:sp>
      <p:sp>
        <p:nvSpPr>
          <p:cNvPr id="807" name="TextBox 806">
            <a:extLst>
              <a:ext uri="{FF2B5EF4-FFF2-40B4-BE49-F238E27FC236}">
                <a16:creationId xmlns:a16="http://schemas.microsoft.com/office/drawing/2014/main" id="{C41A0D9E-9B5D-2849-9315-219FF148B3EA}"/>
              </a:ext>
            </a:extLst>
          </p:cNvPr>
          <p:cNvSpPr txBox="1"/>
          <p:nvPr/>
        </p:nvSpPr>
        <p:spPr>
          <a:xfrm>
            <a:off x="8772207" y="1641059"/>
            <a:ext cx="62720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ource Sans Pro"/>
                <a:ea typeface="+mn-ea"/>
                <a:cs typeface="+mn-cs"/>
              </a:rPr>
              <a:t>Change from FY24</a:t>
            </a:r>
            <a:r>
              <a:rPr lang="en-US" sz="800" i="1" baseline="30000">
                <a:solidFill>
                  <a:srgbClr val="000000"/>
                </a:solidFill>
                <a:latin typeface="Source Sans Pro"/>
              </a:rPr>
              <a:t>2</a:t>
            </a:r>
            <a:endParaRPr kumimoji="0" lang="en-US" sz="800" b="0" i="1" u="none" strike="noStrike" kern="1200" cap="none" spc="0" normalizeH="0" baseline="0" noProof="0">
              <a:ln>
                <a:noFill/>
              </a:ln>
              <a:solidFill>
                <a:srgbClr val="000000"/>
              </a:solidFill>
              <a:effectLst/>
              <a:uLnTx/>
              <a:uFillTx/>
              <a:latin typeface="Source Sans Pro"/>
              <a:ea typeface="+mn-ea"/>
              <a:cs typeface="+mn-cs"/>
            </a:endParaRPr>
          </a:p>
        </p:txBody>
      </p:sp>
      <p:cxnSp>
        <p:nvCxnSpPr>
          <p:cNvPr id="821" name="Straight Arrow Connector 820">
            <a:extLst>
              <a:ext uri="{FF2B5EF4-FFF2-40B4-BE49-F238E27FC236}">
                <a16:creationId xmlns:a16="http://schemas.microsoft.com/office/drawing/2014/main" id="{8832BD69-4AE7-E7C2-29ED-2FE11531A1CA}"/>
              </a:ext>
            </a:extLst>
          </p:cNvPr>
          <p:cNvCxnSpPr>
            <a:cxnSpLocks/>
          </p:cNvCxnSpPr>
          <p:nvPr/>
        </p:nvCxnSpPr>
        <p:spPr>
          <a:xfrm>
            <a:off x="2347669" y="2459038"/>
            <a:ext cx="18034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7A849591-ADA6-1CB3-EE83-017B2EB90C8C}"/>
              </a:ext>
            </a:extLst>
          </p:cNvPr>
          <p:cNvCxnSpPr>
            <a:cxnSpLocks/>
          </p:cNvCxnSpPr>
          <p:nvPr/>
        </p:nvCxnSpPr>
        <p:spPr>
          <a:xfrm>
            <a:off x="2347669" y="4010025"/>
            <a:ext cx="18034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2714563-0727-7158-D5CC-B04D4C53A9C2}"/>
              </a:ext>
            </a:extLst>
          </p:cNvPr>
          <p:cNvCxnSpPr>
            <a:cxnSpLocks/>
          </p:cNvCxnSpPr>
          <p:nvPr/>
        </p:nvCxnSpPr>
        <p:spPr>
          <a:xfrm>
            <a:off x="2354263" y="5441950"/>
            <a:ext cx="18034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35" name="Rectangle 834">
            <a:extLst>
              <a:ext uri="{FF2B5EF4-FFF2-40B4-BE49-F238E27FC236}">
                <a16:creationId xmlns:a16="http://schemas.microsoft.com/office/drawing/2014/main" id="{763DB843-0004-A5CA-BA1B-805783AD3F53}"/>
              </a:ext>
            </a:extLst>
          </p:cNvPr>
          <p:cNvSpPr/>
          <p:nvPr/>
        </p:nvSpPr>
        <p:spPr>
          <a:xfrm>
            <a:off x="8810380" y="3576638"/>
            <a:ext cx="554038" cy="350838"/>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30000" noProof="0">
              <a:ln>
                <a:noFill/>
              </a:ln>
              <a:solidFill>
                <a:prstClr val="black">
                  <a:lumMod val="50000"/>
                  <a:lumOff val="50000"/>
                </a:prstClr>
              </a:solidFill>
              <a:effectLst/>
              <a:highlight>
                <a:srgbClr val="FFFF00"/>
              </a:highlight>
              <a:uLnTx/>
              <a:uFillTx/>
              <a:latin typeface="Source Sans Pro (Body)"/>
              <a:ea typeface="+mn-ea"/>
              <a:cs typeface="+mn-cs"/>
            </a:endParaRPr>
          </a:p>
        </p:txBody>
      </p:sp>
      <p:sp>
        <p:nvSpPr>
          <p:cNvPr id="836" name="Rectangle 835">
            <a:extLst>
              <a:ext uri="{FF2B5EF4-FFF2-40B4-BE49-F238E27FC236}">
                <a16:creationId xmlns:a16="http://schemas.microsoft.com/office/drawing/2014/main" id="{9AFE6176-F393-09FE-523C-6E1B18CECA0E}"/>
              </a:ext>
            </a:extLst>
          </p:cNvPr>
          <p:cNvSpPr/>
          <p:nvPr/>
        </p:nvSpPr>
        <p:spPr>
          <a:xfrm>
            <a:off x="2944568" y="3582988"/>
            <a:ext cx="5867400" cy="350838"/>
          </a:xfrm>
          <a:prstGeom prst="rect">
            <a:avLst/>
          </a:prstGeom>
          <a:solidFill>
            <a:srgbClr val="F7FDE9"/>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a:ea typeface="+mn-ea"/>
              <a:cs typeface="+mn-cs"/>
            </a:endParaRPr>
          </a:p>
        </p:txBody>
      </p:sp>
      <p:graphicFrame>
        <p:nvGraphicFramePr>
          <p:cNvPr id="837" name="Table 836">
            <a:extLst>
              <a:ext uri="{FF2B5EF4-FFF2-40B4-BE49-F238E27FC236}">
                <a16:creationId xmlns:a16="http://schemas.microsoft.com/office/drawing/2014/main" id="{AD9DC9AE-34C6-FDE3-5EA7-5CB11621809E}"/>
              </a:ext>
            </a:extLst>
          </p:cNvPr>
          <p:cNvGraphicFramePr>
            <a:graphicFrameLocks noGrp="1"/>
          </p:cNvGraphicFramePr>
          <p:nvPr>
            <p:extLst>
              <p:ext uri="{D42A27DB-BD31-4B8C-83A1-F6EECF244321}">
                <p14:modId xmlns:p14="http://schemas.microsoft.com/office/powerpoint/2010/main" val="1661999102"/>
              </p:ext>
            </p:extLst>
          </p:nvPr>
        </p:nvGraphicFramePr>
        <p:xfrm>
          <a:off x="2975213" y="3544888"/>
          <a:ext cx="6387617" cy="427038"/>
        </p:xfrm>
        <a:graphic>
          <a:graphicData uri="http://schemas.openxmlformats.org/drawingml/2006/table">
            <a:tbl>
              <a:tblPr>
                <a:tableStyleId>{5C22544A-7EE6-4342-B048-85BDC9FD1C3A}</a:tableStyleId>
              </a:tblPr>
              <a:tblGrid>
                <a:gridCol w="601107">
                  <a:extLst>
                    <a:ext uri="{9D8B030D-6E8A-4147-A177-3AD203B41FA5}">
                      <a16:colId xmlns:a16="http://schemas.microsoft.com/office/drawing/2014/main" val="3253109263"/>
                    </a:ext>
                  </a:extLst>
                </a:gridCol>
                <a:gridCol w="5248420">
                  <a:extLst>
                    <a:ext uri="{9D8B030D-6E8A-4147-A177-3AD203B41FA5}">
                      <a16:colId xmlns:a16="http://schemas.microsoft.com/office/drawing/2014/main" val="1099317408"/>
                    </a:ext>
                  </a:extLst>
                </a:gridCol>
                <a:gridCol w="538090">
                  <a:extLst>
                    <a:ext uri="{9D8B030D-6E8A-4147-A177-3AD203B41FA5}">
                      <a16:colId xmlns:a16="http://schemas.microsoft.com/office/drawing/2014/main" val="3880255096"/>
                    </a:ext>
                  </a:extLst>
                </a:gridCol>
              </a:tblGrid>
              <a:tr h="427038">
                <a:tc>
                  <a:txBody>
                    <a:bodyPr/>
                    <a:lstStyle/>
                    <a:p>
                      <a:r>
                        <a:rPr lang="en-AU" sz="1200" b="1" dirty="0"/>
                        <a:t>92%</a:t>
                      </a:r>
                      <a:endParaRPr lang="en-AU" sz="11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tc>
                  <a:txBody>
                    <a:bodyPr/>
                    <a:lstStyle/>
                    <a:p>
                      <a:r>
                        <a:rPr lang="en-US" sz="1100" dirty="0"/>
                        <a:t>of </a:t>
                      </a:r>
                      <a:r>
                        <a:rPr lang="en-US" sz="1100" dirty="0" err="1"/>
                        <a:t>nbn</a:t>
                      </a:r>
                      <a:r>
                        <a:rPr lang="en-US" sz="1100" dirty="0"/>
                        <a:t> users who </a:t>
                      </a:r>
                      <a:r>
                        <a:rPr lang="en-US" sz="1100" u="sng" dirty="0"/>
                        <a:t>worked from home </a:t>
                      </a:r>
                      <a:r>
                        <a:rPr lang="en-US" sz="1100" dirty="0"/>
                        <a:t>reported they </a:t>
                      </a:r>
                      <a:r>
                        <a:rPr lang="en-US" sz="1100" b="1" dirty="0"/>
                        <a:t>travelled less </a:t>
                      </a:r>
                      <a:r>
                        <a:rPr lang="en-US" sz="1100" dirty="0"/>
                        <a:t>(1+ hours/</a:t>
                      </a:r>
                      <a:r>
                        <a:rPr lang="en-US" sz="1100" dirty="0" err="1"/>
                        <a:t>wk</a:t>
                      </a:r>
                      <a:r>
                        <a:rPr lang="en-US" sz="1100" dirty="0"/>
                        <a:t>) because they were able to work from home via the </a:t>
                      </a:r>
                      <a:r>
                        <a:rPr lang="en-US" sz="1100" dirty="0" err="1"/>
                        <a:t>nbn</a:t>
                      </a:r>
                      <a:r>
                        <a:rPr lang="en-US" sz="1100" dirty="0"/>
                        <a:t> network (+)</a:t>
                      </a:r>
                      <a:endParaRPr lang="en-AU"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tc>
                  <a:txBody>
                    <a:bodyPr/>
                    <a:lstStyle/>
                    <a:p>
                      <a:pPr algn="ctr"/>
                      <a:r>
                        <a:rPr lang="en-AU" sz="1100" b="1" dirty="0">
                          <a:solidFill>
                            <a:schemeClr val="tx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extLst>
                  <a:ext uri="{0D108BD9-81ED-4DB2-BD59-A6C34878D82A}">
                    <a16:rowId xmlns:a16="http://schemas.microsoft.com/office/drawing/2014/main" val="2256515516"/>
                  </a:ext>
                </a:extLst>
              </a:tr>
            </a:tbl>
          </a:graphicData>
        </a:graphic>
      </p:graphicFrame>
      <p:sp>
        <p:nvSpPr>
          <p:cNvPr id="841" name="Rectangle 840">
            <a:extLst>
              <a:ext uri="{FF2B5EF4-FFF2-40B4-BE49-F238E27FC236}">
                <a16:creationId xmlns:a16="http://schemas.microsoft.com/office/drawing/2014/main" id="{9F8EED70-601A-9B01-B5D1-E345531DF114}"/>
              </a:ext>
            </a:extLst>
          </p:cNvPr>
          <p:cNvSpPr/>
          <p:nvPr/>
        </p:nvSpPr>
        <p:spPr>
          <a:xfrm>
            <a:off x="8808792" y="5008563"/>
            <a:ext cx="554038" cy="34925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30000" noProof="0">
              <a:ln>
                <a:noFill/>
              </a:ln>
              <a:solidFill>
                <a:prstClr val="black">
                  <a:lumMod val="50000"/>
                  <a:lumOff val="50000"/>
                </a:prstClr>
              </a:solidFill>
              <a:effectLst/>
              <a:highlight>
                <a:srgbClr val="FFFF00"/>
              </a:highlight>
              <a:uLnTx/>
              <a:uFillTx/>
              <a:latin typeface="Source Sans Pro (Body)"/>
              <a:ea typeface="+mn-ea"/>
              <a:cs typeface="+mn-cs"/>
            </a:endParaRPr>
          </a:p>
        </p:txBody>
      </p:sp>
      <p:sp>
        <p:nvSpPr>
          <p:cNvPr id="842" name="Rectangle 841">
            <a:extLst>
              <a:ext uri="{FF2B5EF4-FFF2-40B4-BE49-F238E27FC236}">
                <a16:creationId xmlns:a16="http://schemas.microsoft.com/office/drawing/2014/main" id="{4B126CCB-2A4D-7FBD-27CC-97BDEE02D8BF}"/>
              </a:ext>
            </a:extLst>
          </p:cNvPr>
          <p:cNvSpPr/>
          <p:nvPr/>
        </p:nvSpPr>
        <p:spPr>
          <a:xfrm>
            <a:off x="2942980" y="5014913"/>
            <a:ext cx="5867400" cy="349250"/>
          </a:xfrm>
          <a:prstGeom prst="rect">
            <a:avLst/>
          </a:prstGeom>
          <a:solidFill>
            <a:srgbClr val="F7FDE9"/>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a:ea typeface="+mn-ea"/>
              <a:cs typeface="+mn-cs"/>
            </a:endParaRPr>
          </a:p>
        </p:txBody>
      </p:sp>
      <p:graphicFrame>
        <p:nvGraphicFramePr>
          <p:cNvPr id="843" name="Table 842">
            <a:extLst>
              <a:ext uri="{FF2B5EF4-FFF2-40B4-BE49-F238E27FC236}">
                <a16:creationId xmlns:a16="http://schemas.microsoft.com/office/drawing/2014/main" id="{5DA554FD-7C1E-950B-EFC2-8C4735878DCB}"/>
              </a:ext>
            </a:extLst>
          </p:cNvPr>
          <p:cNvGraphicFramePr>
            <a:graphicFrameLocks noGrp="1"/>
          </p:cNvGraphicFramePr>
          <p:nvPr>
            <p:extLst>
              <p:ext uri="{D42A27DB-BD31-4B8C-83A1-F6EECF244321}">
                <p14:modId xmlns:p14="http://schemas.microsoft.com/office/powerpoint/2010/main" val="2128328328"/>
              </p:ext>
            </p:extLst>
          </p:nvPr>
        </p:nvGraphicFramePr>
        <p:xfrm>
          <a:off x="2973625" y="4959350"/>
          <a:ext cx="6379681" cy="427038"/>
        </p:xfrm>
        <a:graphic>
          <a:graphicData uri="http://schemas.openxmlformats.org/drawingml/2006/table">
            <a:tbl>
              <a:tblPr>
                <a:tableStyleId>{5C22544A-7EE6-4342-B048-85BDC9FD1C3A}</a:tableStyleId>
              </a:tblPr>
              <a:tblGrid>
                <a:gridCol w="541084">
                  <a:extLst>
                    <a:ext uri="{9D8B030D-6E8A-4147-A177-3AD203B41FA5}">
                      <a16:colId xmlns:a16="http://schemas.microsoft.com/office/drawing/2014/main" val="3253109263"/>
                    </a:ext>
                  </a:extLst>
                </a:gridCol>
                <a:gridCol w="5301175">
                  <a:extLst>
                    <a:ext uri="{9D8B030D-6E8A-4147-A177-3AD203B41FA5}">
                      <a16:colId xmlns:a16="http://schemas.microsoft.com/office/drawing/2014/main" val="1099317408"/>
                    </a:ext>
                  </a:extLst>
                </a:gridCol>
                <a:gridCol w="537422">
                  <a:extLst>
                    <a:ext uri="{9D8B030D-6E8A-4147-A177-3AD203B41FA5}">
                      <a16:colId xmlns:a16="http://schemas.microsoft.com/office/drawing/2014/main" val="3880255096"/>
                    </a:ext>
                  </a:extLst>
                </a:gridCol>
              </a:tblGrid>
              <a:tr h="427038">
                <a:tc>
                  <a:txBody>
                    <a:bodyPr/>
                    <a:lstStyle/>
                    <a:p>
                      <a:r>
                        <a:rPr lang="en-AU" sz="1200" b="1" dirty="0"/>
                        <a:t>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tc>
                  <a:txBody>
                    <a:bodyPr/>
                    <a:lstStyle/>
                    <a:p>
                      <a:r>
                        <a:rPr lang="en-US" sz="1100" dirty="0"/>
                        <a:t>of </a:t>
                      </a:r>
                      <a:r>
                        <a:rPr lang="en-US" sz="1100" dirty="0" err="1"/>
                        <a:t>nbn</a:t>
                      </a:r>
                      <a:r>
                        <a:rPr lang="en-US" sz="1100" dirty="0"/>
                        <a:t> users who </a:t>
                      </a:r>
                      <a:r>
                        <a:rPr lang="en-US" sz="1100" u="sng" dirty="0"/>
                        <a:t>accessed telehealth </a:t>
                      </a:r>
                      <a:r>
                        <a:rPr lang="en-US" sz="1100" dirty="0"/>
                        <a:t>reported they</a:t>
                      </a:r>
                      <a:r>
                        <a:rPr lang="en-US" sz="1100" b="1" dirty="0"/>
                        <a:t> travelled less </a:t>
                      </a:r>
                      <a:r>
                        <a:rPr lang="en-US" sz="1100" dirty="0"/>
                        <a:t>(1+ hours/</a:t>
                      </a:r>
                      <a:r>
                        <a:rPr lang="en-US" sz="1100" dirty="0" err="1"/>
                        <a:t>wk</a:t>
                      </a:r>
                      <a:r>
                        <a:rPr lang="en-US" sz="1100" dirty="0"/>
                        <a:t>) because they were able to access services via the </a:t>
                      </a:r>
                      <a:r>
                        <a:rPr lang="en-US" sz="1100" dirty="0" err="1"/>
                        <a:t>nbn</a:t>
                      </a:r>
                      <a:r>
                        <a:rPr lang="en-US" sz="1100" dirty="0"/>
                        <a:t> network (+)</a:t>
                      </a:r>
                      <a:endParaRPr lang="en-AU"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tc>
                  <a:txBody>
                    <a:bodyPr/>
                    <a:lstStyle/>
                    <a:p>
                      <a:pPr algn="ctr"/>
                      <a:r>
                        <a:rPr lang="en-AU" sz="1100" b="1" dirty="0">
                          <a:solidFill>
                            <a:schemeClr val="tx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B731">
                        <a:alpha val="0"/>
                      </a:srgbClr>
                    </a:solidFill>
                  </a:tcPr>
                </a:tc>
                <a:extLst>
                  <a:ext uri="{0D108BD9-81ED-4DB2-BD59-A6C34878D82A}">
                    <a16:rowId xmlns:a16="http://schemas.microsoft.com/office/drawing/2014/main" val="2256515516"/>
                  </a:ext>
                </a:extLst>
              </a:tr>
            </a:tbl>
          </a:graphicData>
        </a:graphic>
      </p:graphicFrame>
      <p:cxnSp>
        <p:nvCxnSpPr>
          <p:cNvPr id="845" name="Straight Connector 844">
            <a:extLst>
              <a:ext uri="{FF2B5EF4-FFF2-40B4-BE49-F238E27FC236}">
                <a16:creationId xmlns:a16="http://schemas.microsoft.com/office/drawing/2014/main" id="{4E5120AA-4897-956F-C82D-3C3DA16E71DA}"/>
              </a:ext>
            </a:extLst>
          </p:cNvPr>
          <p:cNvCxnSpPr>
            <a:cxnSpLocks/>
          </p:cNvCxnSpPr>
          <p:nvPr/>
        </p:nvCxnSpPr>
        <p:spPr>
          <a:xfrm flipH="1">
            <a:off x="9736345" y="2455270"/>
            <a:ext cx="8546" cy="309145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7" name="Straight Connector 846">
            <a:extLst>
              <a:ext uri="{FF2B5EF4-FFF2-40B4-BE49-F238E27FC236}">
                <a16:creationId xmlns:a16="http://schemas.microsoft.com/office/drawing/2014/main" id="{CB2E30FC-1544-0059-0211-A5F7EC09339F}"/>
              </a:ext>
            </a:extLst>
          </p:cNvPr>
          <p:cNvCxnSpPr>
            <a:cxnSpLocks/>
          </p:cNvCxnSpPr>
          <p:nvPr/>
        </p:nvCxnSpPr>
        <p:spPr>
          <a:xfrm>
            <a:off x="9436101" y="2455270"/>
            <a:ext cx="3087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6D01D307-D8CA-510D-80D8-8DA0FC4FE5AF}"/>
              </a:ext>
            </a:extLst>
          </p:cNvPr>
          <p:cNvCxnSpPr>
            <a:cxnSpLocks/>
          </p:cNvCxnSpPr>
          <p:nvPr/>
        </p:nvCxnSpPr>
        <p:spPr>
          <a:xfrm>
            <a:off x="9436000" y="4010025"/>
            <a:ext cx="300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073320BC-CD84-06DE-4128-39CC5CCC31A4}"/>
              </a:ext>
            </a:extLst>
          </p:cNvPr>
          <p:cNvCxnSpPr>
            <a:cxnSpLocks/>
          </p:cNvCxnSpPr>
          <p:nvPr/>
        </p:nvCxnSpPr>
        <p:spPr>
          <a:xfrm>
            <a:off x="9436000" y="5546725"/>
            <a:ext cx="300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12A4D391-1884-B26B-36BF-AD7AE5B8DE5B}"/>
              </a:ext>
            </a:extLst>
          </p:cNvPr>
          <p:cNvCxnSpPr>
            <a:cxnSpLocks/>
          </p:cNvCxnSpPr>
          <p:nvPr/>
        </p:nvCxnSpPr>
        <p:spPr>
          <a:xfrm>
            <a:off x="9744891" y="4055745"/>
            <a:ext cx="18034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1BE69C1-4882-EA72-CAC2-EFB6B96DD002}"/>
              </a:ext>
            </a:extLst>
          </p:cNvPr>
          <p:cNvSpPr txBox="1"/>
          <p:nvPr/>
        </p:nvSpPr>
        <p:spPr>
          <a:xfrm>
            <a:off x="2697430" y="6547678"/>
            <a:ext cx="9164370" cy="307777"/>
          </a:xfrm>
          <a:prstGeom prst="rect">
            <a:avLst/>
          </a:prstGeom>
          <a:noFill/>
        </p:spPr>
        <p:txBody>
          <a:bodyPr wrap="square">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Source Sans Pro (Body)"/>
              </a:rPr>
              <a:t>Notes: 1. </a:t>
            </a:r>
            <a:r>
              <a:rPr lang="en-US" sz="700" i="1" dirty="0">
                <a:solidFill>
                  <a:schemeClr val="bg1"/>
                </a:solidFill>
              </a:rPr>
              <a:t>The survey was fielded in Nov-25 and  respondents were asked about their experience over the previous twelve months. This time period most closely aligns to FY25 (</a:t>
            </a:r>
            <a:r>
              <a:rPr lang="en-US" sz="700" i="1" dirty="0">
                <a:solidFill>
                  <a:schemeClr val="bg1"/>
                </a:solidFill>
                <a:latin typeface="Source Sans Pro (Body)"/>
              </a:rPr>
              <a:t>Jul-24 to Jun-25)</a:t>
            </a:r>
            <a:r>
              <a:rPr lang="en-US" sz="700" i="1" dirty="0">
                <a:solidFill>
                  <a:schemeClr val="bg1"/>
                </a:solidFill>
              </a:rPr>
              <a:t> in financial year terms. Numbers may not add to 100% due to rounding.</a:t>
            </a:r>
            <a:r>
              <a:rPr lang="en-US" sz="700" i="1" dirty="0">
                <a:solidFill>
                  <a:schemeClr val="bg1"/>
                </a:solidFill>
                <a:latin typeface="Source Sans Pro (Body)"/>
              </a:rPr>
              <a:t> 2. </a:t>
            </a:r>
            <a:r>
              <a:rPr lang="en-US" sz="700" i="1" dirty="0">
                <a:solidFill>
                  <a:schemeClr val="bg1"/>
                </a:solidFill>
              </a:rPr>
              <a:t>In FY25  the approach to measure environmental impact was refined to understand hours of travel avoided and therefore results can not be compared to those reported in FY24 or prior. </a:t>
            </a:r>
            <a:endParaRPr kumimoji="0" lang="en-US" sz="700" b="0" i="1" u="none" strike="noStrike" kern="1200" cap="none" spc="0" normalizeH="0" baseline="0" noProof="0" dirty="0">
              <a:ln>
                <a:noFill/>
              </a:ln>
              <a:solidFill>
                <a:schemeClr val="bg1"/>
              </a:solidFill>
              <a:effectLst/>
              <a:uLnTx/>
              <a:uFillTx/>
              <a:latin typeface="Source Sans Pro (Body)"/>
            </a:endParaRPr>
          </a:p>
        </p:txBody>
      </p:sp>
      <p:sp>
        <p:nvSpPr>
          <p:cNvPr id="40" name="Rectangle: Rounded Corners 39">
            <a:extLst>
              <a:ext uri="{FF2B5EF4-FFF2-40B4-BE49-F238E27FC236}">
                <a16:creationId xmlns:a16="http://schemas.microsoft.com/office/drawing/2014/main" id="{46DDFF9B-666B-EC78-29E2-4A287B609886}"/>
              </a:ext>
            </a:extLst>
          </p:cNvPr>
          <p:cNvSpPr/>
          <p:nvPr/>
        </p:nvSpPr>
        <p:spPr>
          <a:xfrm>
            <a:off x="10285413" y="3991852"/>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dirty="0">
              <a:solidFill>
                <a:schemeClr val="bg1">
                  <a:lumMod val="50000"/>
                </a:schemeClr>
              </a:solidFill>
              <a:highlight>
                <a:srgbClr val="FFFF00"/>
              </a:highlight>
              <a:latin typeface="+mj-lt"/>
            </a:endParaRPr>
          </a:p>
          <a:p>
            <a:pPr lvl="2"/>
            <a:endParaRPr lang="en-US" sz="1100" dirty="0">
              <a:solidFill>
                <a:schemeClr val="bg1">
                  <a:lumMod val="50000"/>
                </a:schemeClr>
              </a:solidFill>
              <a:highlight>
                <a:srgbClr val="FFFF00"/>
              </a:highlight>
              <a:latin typeface="+mj-lt"/>
            </a:endParaRPr>
          </a:p>
          <a:p>
            <a:pPr lvl="2"/>
            <a:endParaRPr lang="en-US" sz="1100" dirty="0">
              <a:solidFill>
                <a:schemeClr val="bg1">
                  <a:lumMod val="50000"/>
                </a:schemeClr>
              </a:solidFill>
              <a:highlight>
                <a:srgbClr val="FFFF00"/>
              </a:highlight>
              <a:latin typeface="+mj-lt"/>
            </a:endParaRPr>
          </a:p>
        </p:txBody>
      </p:sp>
      <p:sp>
        <p:nvSpPr>
          <p:cNvPr id="41" name="TextBox 40">
            <a:extLst>
              <a:ext uri="{FF2B5EF4-FFF2-40B4-BE49-F238E27FC236}">
                <a16:creationId xmlns:a16="http://schemas.microsoft.com/office/drawing/2014/main" id="{F9F688E6-BEA2-1009-46FB-A40BF0ECC709}"/>
              </a:ext>
            </a:extLst>
          </p:cNvPr>
          <p:cNvSpPr txBox="1"/>
          <p:nvPr/>
        </p:nvSpPr>
        <p:spPr>
          <a:xfrm>
            <a:off x="9981338" y="3985043"/>
            <a:ext cx="1893888" cy="2603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n/</a:t>
            </a:r>
            <a:r>
              <a:rPr lang="en-US" sz="1100" b="1">
                <a:solidFill>
                  <a:schemeClr val="tx1">
                    <a:lumMod val="50000"/>
                    <a:lumOff val="50000"/>
                  </a:schemeClr>
                </a:solidFill>
                <a:latin typeface="Source Sans Pro"/>
              </a:rPr>
              <a:t>a</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cxnSp>
        <p:nvCxnSpPr>
          <p:cNvPr id="28" name="Straight Arrow Connector 27">
            <a:extLst>
              <a:ext uri="{FF2B5EF4-FFF2-40B4-BE49-F238E27FC236}">
                <a16:creationId xmlns:a16="http://schemas.microsoft.com/office/drawing/2014/main" id="{8D538DC8-1D59-8C0B-990B-7804A89784DB}"/>
              </a:ext>
            </a:extLst>
          </p:cNvPr>
          <p:cNvCxnSpPr>
            <a:cxnSpLocks/>
          </p:cNvCxnSpPr>
          <p:nvPr/>
        </p:nvCxnSpPr>
        <p:spPr>
          <a:xfrm flipV="1">
            <a:off x="948262" y="2865890"/>
            <a:ext cx="0" cy="16192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96BA26-8778-7BA5-BABB-21FD98C3E1CD}"/>
              </a:ext>
            </a:extLst>
          </p:cNvPr>
          <p:cNvCxnSpPr>
            <a:cxnSpLocks/>
          </p:cNvCxnSpPr>
          <p:nvPr/>
        </p:nvCxnSpPr>
        <p:spPr>
          <a:xfrm flipV="1">
            <a:off x="948263" y="4335871"/>
            <a:ext cx="0" cy="16192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D100E26-DDDD-9336-293A-80C55A2C0805}"/>
              </a:ext>
            </a:extLst>
          </p:cNvPr>
          <p:cNvCxnSpPr>
            <a:cxnSpLocks/>
          </p:cNvCxnSpPr>
          <p:nvPr/>
        </p:nvCxnSpPr>
        <p:spPr>
          <a:xfrm flipV="1">
            <a:off x="959838" y="5782710"/>
            <a:ext cx="0" cy="16192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22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660EA74-765C-1A98-A3F5-248F233DB136}"/>
              </a:ext>
            </a:extLst>
          </p:cNvPr>
          <p:cNvGraphicFramePr>
            <a:graphicFrameLocks/>
          </p:cNvGraphicFramePr>
          <p:nvPr>
            <p:custDataLst>
              <p:tags r:id="rId1"/>
            </p:custDataLst>
            <p:extLst>
              <p:ext uri="{D42A27DB-BD31-4B8C-83A1-F6EECF244321}">
                <p14:modId xmlns:p14="http://schemas.microsoft.com/office/powerpoint/2010/main" val="25580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70" imgH="371" progId="TCLayout.ActiveDocument.1">
                  <p:embed/>
                </p:oleObj>
              </mc:Choice>
              <mc:Fallback>
                <p:oleObj name="think-cell Slide" r:id="rId26" imgW="370" imgH="371" progId="TCLayout.ActiveDocument.1">
                  <p:embed/>
                  <p:pic>
                    <p:nvPicPr>
                      <p:cNvPr id="7" name="think-cell data - do not delete" hidden="1">
                        <a:extLst>
                          <a:ext uri="{FF2B5EF4-FFF2-40B4-BE49-F238E27FC236}">
                            <a16:creationId xmlns:a16="http://schemas.microsoft.com/office/drawing/2014/main" id="{C660EA74-765C-1A98-A3F5-248F233DB136}"/>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8F550F55-8DBC-2BE8-D349-C85C92550FAA}"/>
              </a:ext>
            </a:extLst>
          </p:cNvPr>
          <p:cNvSpPr/>
          <p:nvPr/>
        </p:nvSpPr>
        <p:spPr>
          <a:xfrm>
            <a:off x="269240" y="229786"/>
            <a:ext cx="11653520" cy="6197600"/>
          </a:xfrm>
          <a:prstGeom prst="roundRect">
            <a:avLst>
              <a:gd name="adj" fmla="val 79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highlight>
                <a:srgbClr val="FFFF00"/>
              </a:highlight>
            </a:endParaRPr>
          </a:p>
        </p:txBody>
      </p:sp>
      <p:sp>
        <p:nvSpPr>
          <p:cNvPr id="4148" name="Rectangle 4147">
            <a:extLst>
              <a:ext uri="{FF2B5EF4-FFF2-40B4-BE49-F238E27FC236}">
                <a16:creationId xmlns:a16="http://schemas.microsoft.com/office/drawing/2014/main" id="{517AC658-0DFA-4C51-97EA-8B026C842B67}"/>
              </a:ext>
            </a:extLst>
          </p:cNvPr>
          <p:cNvSpPr/>
          <p:nvPr/>
        </p:nvSpPr>
        <p:spPr>
          <a:xfrm>
            <a:off x="693240" y="1393910"/>
            <a:ext cx="6150329" cy="4836794"/>
          </a:xfrm>
          <a:prstGeom prst="rect">
            <a:avLst/>
          </a:prstGeom>
          <a:solidFill>
            <a:schemeClr val="bg1"/>
          </a:solidFill>
          <a:ln>
            <a:noFill/>
          </a:ln>
          <a:effectLst>
            <a:outerShdw blurRad="127000" algn="ctr" rotWithShape="0">
              <a:srgbClr val="78AA0D">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146" name="Rectangle 4145">
            <a:extLst>
              <a:ext uri="{FF2B5EF4-FFF2-40B4-BE49-F238E27FC236}">
                <a16:creationId xmlns:a16="http://schemas.microsoft.com/office/drawing/2014/main" id="{6BFDEE68-7863-AC3A-AC78-E73D77012088}"/>
              </a:ext>
            </a:extLst>
          </p:cNvPr>
          <p:cNvSpPr/>
          <p:nvPr/>
        </p:nvSpPr>
        <p:spPr>
          <a:xfrm>
            <a:off x="661988" y="1393690"/>
            <a:ext cx="7023100" cy="4837014"/>
          </a:xfrm>
          <a:prstGeom prst="rect">
            <a:avLst/>
          </a:prstGeom>
          <a:noFill/>
          <a:ln>
            <a:noFill/>
          </a:ln>
          <a:effectLst>
            <a:outerShdw blurRad="127000" algn="ctr" rotWithShape="0">
              <a:srgbClr val="78AA0D">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cxnSp>
        <p:nvCxnSpPr>
          <p:cNvPr id="2" name="Straight Connector 1">
            <a:extLst>
              <a:ext uri="{FF2B5EF4-FFF2-40B4-BE49-F238E27FC236}">
                <a16:creationId xmlns:a16="http://schemas.microsoft.com/office/drawing/2014/main" id="{35B38BC4-763E-AFD5-B0D7-323A13AA9A00}"/>
              </a:ext>
            </a:extLst>
          </p:cNvPr>
          <p:cNvCxnSpPr>
            <a:cxnSpLocks/>
          </p:cNvCxnSpPr>
          <p:nvPr/>
        </p:nvCxnSpPr>
        <p:spPr>
          <a:xfrm>
            <a:off x="592186" y="1209182"/>
            <a:ext cx="11111234"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B2CE402-2821-B8AA-CF74-CE89AECC9CEF}"/>
              </a:ext>
            </a:extLst>
          </p:cNvPr>
          <p:cNvSpPr/>
          <p:nvPr/>
        </p:nvSpPr>
        <p:spPr>
          <a:xfrm>
            <a:off x="2493685" y="429336"/>
            <a:ext cx="9106135"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Surveyed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users are increasingly connecting smart appliances in their home</a:t>
            </a:r>
          </a:p>
        </p:txBody>
      </p:sp>
      <p:sp>
        <p:nvSpPr>
          <p:cNvPr id="5" name="TextBox 4">
            <a:extLst>
              <a:ext uri="{FF2B5EF4-FFF2-40B4-BE49-F238E27FC236}">
                <a16:creationId xmlns:a16="http://schemas.microsoft.com/office/drawing/2014/main" id="{14CE0F14-6588-4CEB-BB91-D5CA2EFD4F7C}"/>
              </a:ext>
            </a:extLst>
          </p:cNvPr>
          <p:cNvSpPr txBox="1"/>
          <p:nvPr/>
        </p:nvSpPr>
        <p:spPr>
          <a:xfrm>
            <a:off x="1023530" y="583593"/>
            <a:ext cx="1301660" cy="523220"/>
          </a:xfrm>
          <a:prstGeom prst="rect">
            <a:avLst/>
          </a:prstGeom>
          <a:noFill/>
        </p:spPr>
        <p:txBody>
          <a:bodyPr wrap="square" rtlCol="0">
            <a:spAutoFit/>
          </a:bodyPr>
          <a:lstStyle/>
          <a:p>
            <a:r>
              <a:rPr lang="en-AU" sz="1400" b="1">
                <a:solidFill>
                  <a:srgbClr val="78AA0D"/>
                </a:solidFill>
                <a:latin typeface="Source Sans Pro" panose="020B0503030403020204" pitchFamily="34" charset="0"/>
                <a:ea typeface="Source Sans Pro" panose="020B0503030403020204" pitchFamily="34" charset="0"/>
                <a:cs typeface="Times New Roman" panose="02020603050405020304" pitchFamily="18" charset="0"/>
              </a:rPr>
              <a:t>Smart energy appliances</a:t>
            </a:r>
          </a:p>
        </p:txBody>
      </p:sp>
      <p:sp>
        <p:nvSpPr>
          <p:cNvPr id="6" name="TextBox 5">
            <a:extLst>
              <a:ext uri="{FF2B5EF4-FFF2-40B4-BE49-F238E27FC236}">
                <a16:creationId xmlns:a16="http://schemas.microsoft.com/office/drawing/2014/main" id="{977758AA-C0E3-C562-FDC8-C4BFA5A21909}"/>
              </a:ext>
            </a:extLst>
          </p:cNvPr>
          <p:cNvSpPr txBox="1"/>
          <p:nvPr/>
        </p:nvSpPr>
        <p:spPr>
          <a:xfrm>
            <a:off x="1032238" y="430614"/>
            <a:ext cx="1204932" cy="261610"/>
          </a:xfrm>
          <a:prstGeom prst="rect">
            <a:avLst/>
          </a:prstGeom>
          <a:noFill/>
        </p:spPr>
        <p:txBody>
          <a:bodyPr wrap="square">
            <a:spAutoFit/>
          </a:bodyPr>
          <a:lstStyle/>
          <a:p>
            <a:r>
              <a:rPr lang="en-AU" sz="1050">
                <a:solidFill>
                  <a:schemeClr val="accent6">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CASE STUDY</a:t>
            </a:r>
          </a:p>
        </p:txBody>
      </p:sp>
      <p:cxnSp>
        <p:nvCxnSpPr>
          <p:cNvPr id="11" name="Straight Connector 10">
            <a:extLst>
              <a:ext uri="{FF2B5EF4-FFF2-40B4-BE49-F238E27FC236}">
                <a16:creationId xmlns:a16="http://schemas.microsoft.com/office/drawing/2014/main" id="{CB35C118-3715-263F-9081-EC40BE8E5838}"/>
              </a:ext>
            </a:extLst>
          </p:cNvPr>
          <p:cNvCxnSpPr>
            <a:cxnSpLocks/>
          </p:cNvCxnSpPr>
          <p:nvPr/>
        </p:nvCxnSpPr>
        <p:spPr>
          <a:xfrm flipV="1">
            <a:off x="2374952" y="520833"/>
            <a:ext cx="0" cy="504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B5E83E10-374D-9896-866F-01FB2CC568DA}"/>
              </a:ext>
            </a:extLst>
          </p:cNvPr>
          <p:cNvGraphicFramePr/>
          <p:nvPr>
            <p:custDataLst>
              <p:tags r:id="rId2"/>
            </p:custDataLst>
            <p:extLst>
              <p:ext uri="{D42A27DB-BD31-4B8C-83A1-F6EECF244321}">
                <p14:modId xmlns:p14="http://schemas.microsoft.com/office/powerpoint/2010/main" val="3432628675"/>
              </p:ext>
            </p:extLst>
          </p:nvPr>
        </p:nvGraphicFramePr>
        <p:xfrm>
          <a:off x="1409700" y="3594100"/>
          <a:ext cx="5222875" cy="1847850"/>
        </p:xfrm>
        <a:graphic>
          <a:graphicData uri="http://schemas.openxmlformats.org/drawingml/2006/chart">
            <c:chart xmlns:c="http://schemas.openxmlformats.org/drawingml/2006/chart" xmlns:r="http://schemas.openxmlformats.org/officeDocument/2006/relationships" r:id="rId28"/>
          </a:graphicData>
        </a:graphic>
      </p:graphicFrame>
      <p:sp>
        <p:nvSpPr>
          <p:cNvPr id="35" name="Text Placeholder 2">
            <a:extLst>
              <a:ext uri="{FF2B5EF4-FFF2-40B4-BE49-F238E27FC236}">
                <a16:creationId xmlns:a16="http://schemas.microsoft.com/office/drawing/2014/main" id="{1C757D94-38AF-548E-5315-E6B88C814C07}"/>
              </a:ext>
            </a:extLst>
          </p:cNvPr>
          <p:cNvSpPr>
            <a:spLocks/>
          </p:cNvSpPr>
          <p:nvPr>
            <p:custDataLst>
              <p:tags r:id="rId3"/>
            </p:custDataLst>
          </p:nvPr>
        </p:nvSpPr>
        <p:spPr bwMode="auto">
          <a:xfrm>
            <a:off x="1641475" y="5402263"/>
            <a:ext cx="711200" cy="546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altLang="en-US" sz="1000" b="1" dirty="0"/>
              <a:t>Any</a:t>
            </a:r>
            <a:r>
              <a:rPr lang="en-AU" altLang="en-US" sz="1000" dirty="0"/>
              <a:t> of the</a:t>
            </a:r>
          </a:p>
          <a:p>
            <a:pPr marL="0" lvl="0" indent="0" algn="ctr">
              <a:spcBef>
                <a:spcPct val="0"/>
              </a:spcBef>
              <a:spcAft>
                <a:spcPct val="0"/>
              </a:spcAft>
              <a:buNone/>
            </a:pPr>
            <a:r>
              <a:rPr lang="en-AU" sz="1000" dirty="0"/>
              <a:t>following</a:t>
            </a:r>
          </a:p>
          <a:p>
            <a:pPr marL="0" lvl="0" indent="0" algn="ctr">
              <a:spcBef>
                <a:spcPct val="0"/>
              </a:spcBef>
              <a:spcAft>
                <a:spcPct val="0"/>
              </a:spcAft>
              <a:buNone/>
            </a:pPr>
            <a:r>
              <a:rPr lang="en-AU" sz="1000" dirty="0"/>
              <a:t>smart energy appliances</a:t>
            </a:r>
          </a:p>
        </p:txBody>
      </p:sp>
      <p:sp>
        <p:nvSpPr>
          <p:cNvPr id="38" name="Text Placeholder 2">
            <a:extLst>
              <a:ext uri="{FF2B5EF4-FFF2-40B4-BE49-F238E27FC236}">
                <a16:creationId xmlns:a16="http://schemas.microsoft.com/office/drawing/2014/main" id="{74A918F1-6380-A28D-2386-11E448D7A0C1}"/>
              </a:ext>
            </a:extLst>
          </p:cNvPr>
          <p:cNvSpPr>
            <a:spLocks/>
          </p:cNvSpPr>
          <p:nvPr>
            <p:custDataLst>
              <p:tags r:id="rId4"/>
            </p:custDataLst>
          </p:nvPr>
        </p:nvSpPr>
        <p:spPr bwMode="auto">
          <a:xfrm>
            <a:off x="2608263" y="5402263"/>
            <a:ext cx="8016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altLang="en-US" sz="1000"/>
              <a:t>Air conditioner</a:t>
            </a:r>
            <a:endParaRPr lang="en-AU" sz="1000"/>
          </a:p>
        </p:txBody>
      </p:sp>
      <p:sp>
        <p:nvSpPr>
          <p:cNvPr id="51" name="Text Placeholder 2">
            <a:extLst>
              <a:ext uri="{FF2B5EF4-FFF2-40B4-BE49-F238E27FC236}">
                <a16:creationId xmlns:a16="http://schemas.microsoft.com/office/drawing/2014/main" id="{DFF3D8D6-7E3A-EEAA-96AD-E404E74D5BDC}"/>
              </a:ext>
            </a:extLst>
          </p:cNvPr>
          <p:cNvSpPr>
            <a:spLocks/>
          </p:cNvSpPr>
          <p:nvPr>
            <p:custDataLst>
              <p:tags r:id="rId5"/>
            </p:custDataLst>
          </p:nvPr>
        </p:nvSpPr>
        <p:spPr bwMode="auto">
          <a:xfrm>
            <a:off x="3683000" y="5402263"/>
            <a:ext cx="677863"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altLang="en-US" sz="1000"/>
              <a:t>Roof top solar system</a:t>
            </a:r>
            <a:endParaRPr lang="en-AU" sz="1000"/>
          </a:p>
        </p:txBody>
      </p:sp>
      <p:sp>
        <p:nvSpPr>
          <p:cNvPr id="53" name="Text Placeholder 2">
            <a:extLst>
              <a:ext uri="{FF2B5EF4-FFF2-40B4-BE49-F238E27FC236}">
                <a16:creationId xmlns:a16="http://schemas.microsoft.com/office/drawing/2014/main" id="{F474ACAB-47F6-1E5D-F228-2667F0EBED00}"/>
              </a:ext>
            </a:extLst>
          </p:cNvPr>
          <p:cNvSpPr>
            <a:spLocks/>
          </p:cNvSpPr>
          <p:nvPr>
            <p:custDataLst>
              <p:tags r:id="rId6"/>
            </p:custDataLst>
          </p:nvPr>
        </p:nvSpPr>
        <p:spPr bwMode="auto">
          <a:xfrm>
            <a:off x="4627563" y="5402263"/>
            <a:ext cx="809625" cy="4095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altLang="en-US" sz="1000" dirty="0"/>
              <a:t>Electric vehicle (including charger)</a:t>
            </a:r>
            <a:r>
              <a:rPr lang="en-AU" altLang="en-US" sz="1000" baseline="30000" dirty="0"/>
              <a:t>2</a:t>
            </a:r>
            <a:endParaRPr lang="en-AU" sz="1000" dirty="0"/>
          </a:p>
        </p:txBody>
      </p:sp>
      <p:sp>
        <p:nvSpPr>
          <p:cNvPr id="59" name="Text Placeholder 2">
            <a:extLst>
              <a:ext uri="{FF2B5EF4-FFF2-40B4-BE49-F238E27FC236}">
                <a16:creationId xmlns:a16="http://schemas.microsoft.com/office/drawing/2014/main" id="{0CBE7572-05B4-A395-51DD-5785D48DCECF}"/>
              </a:ext>
            </a:extLst>
          </p:cNvPr>
          <p:cNvSpPr>
            <a:spLocks/>
          </p:cNvSpPr>
          <p:nvPr>
            <p:custDataLst>
              <p:tags r:id="rId7"/>
            </p:custDataLst>
          </p:nvPr>
        </p:nvSpPr>
        <p:spPr bwMode="auto">
          <a:xfrm>
            <a:off x="5672138" y="5402263"/>
            <a:ext cx="74295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altLang="en-US" sz="1000"/>
              <a:t>Home battery system</a:t>
            </a:r>
            <a:endParaRPr lang="en-AU" sz="1000"/>
          </a:p>
        </p:txBody>
      </p:sp>
      <p:sp>
        <p:nvSpPr>
          <p:cNvPr id="4101" name="Text Placeholder 2">
            <a:extLst>
              <a:ext uri="{FF2B5EF4-FFF2-40B4-BE49-F238E27FC236}">
                <a16:creationId xmlns:a16="http://schemas.microsoft.com/office/drawing/2014/main" id="{78058B14-AD64-DBB7-631C-70CCAC9DAD5C}"/>
              </a:ext>
            </a:extLst>
          </p:cNvPr>
          <p:cNvSpPr>
            <a:spLocks/>
          </p:cNvSpPr>
          <p:nvPr>
            <p:custDataLst>
              <p:tags r:id="rId8"/>
            </p:custDataLst>
          </p:nvPr>
        </p:nvSpPr>
        <p:spPr bwMode="gray">
          <a:xfrm>
            <a:off x="1657350" y="3881438"/>
            <a:ext cx="3222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AD7E5910-A70D-4BEB-9A06-115259666FAC}" type="datetime'2''''''''''''''''''''''''''''''6''%'''''''''''''''">
              <a:rPr lang="en-AU" altLang="en-US" sz="1200" smtClean="0"/>
              <a:pPr marL="0" lvl="0" indent="0" algn="ctr">
                <a:spcBef>
                  <a:spcPct val="0"/>
                </a:spcBef>
                <a:spcAft>
                  <a:spcPct val="0"/>
                </a:spcAft>
                <a:buNone/>
              </a:pPr>
              <a:t>26%</a:t>
            </a:fld>
            <a:endParaRPr lang="en-AU" sz="1200"/>
          </a:p>
        </p:txBody>
      </p:sp>
      <p:sp>
        <p:nvSpPr>
          <p:cNvPr id="61" name="Text Placeholder 2">
            <a:extLst>
              <a:ext uri="{FF2B5EF4-FFF2-40B4-BE49-F238E27FC236}">
                <a16:creationId xmlns:a16="http://schemas.microsoft.com/office/drawing/2014/main" id="{69297011-BFCA-9D59-F8D1-077CFCD6ABF7}"/>
              </a:ext>
            </a:extLst>
          </p:cNvPr>
          <p:cNvSpPr>
            <a:spLocks/>
          </p:cNvSpPr>
          <p:nvPr>
            <p:custDataLst>
              <p:tags r:id="rId9"/>
            </p:custDataLst>
          </p:nvPr>
        </p:nvSpPr>
        <p:spPr bwMode="gray">
          <a:xfrm>
            <a:off x="2017713" y="3486150"/>
            <a:ext cx="3222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0AFDDEC6-F703-460B-A750-195B852AD408}" type="datetime'''''''3''''''''4''''''''%'''''''''''''''''''''''''''''''">
              <a:rPr lang="en-AU" altLang="en-US" sz="1200" smtClean="0"/>
              <a:pPr marL="0" lvl="0" indent="0" algn="ctr">
                <a:spcBef>
                  <a:spcPct val="0"/>
                </a:spcBef>
                <a:spcAft>
                  <a:spcPct val="0"/>
                </a:spcAft>
                <a:buNone/>
              </a:pPr>
              <a:t>34%</a:t>
            </a:fld>
            <a:endParaRPr lang="en-AU" sz="1200"/>
          </a:p>
        </p:txBody>
      </p:sp>
      <p:sp>
        <p:nvSpPr>
          <p:cNvPr id="4104" name="Text Placeholder 2">
            <a:extLst>
              <a:ext uri="{FF2B5EF4-FFF2-40B4-BE49-F238E27FC236}">
                <a16:creationId xmlns:a16="http://schemas.microsoft.com/office/drawing/2014/main" id="{14D9C5C6-CAC1-35F0-9DF8-770768B3550B}"/>
              </a:ext>
            </a:extLst>
          </p:cNvPr>
          <p:cNvSpPr>
            <a:spLocks/>
          </p:cNvSpPr>
          <p:nvPr>
            <p:custDataLst>
              <p:tags r:id="rId10"/>
            </p:custDataLst>
          </p:nvPr>
        </p:nvSpPr>
        <p:spPr bwMode="gray">
          <a:xfrm>
            <a:off x="2668588" y="4327525"/>
            <a:ext cx="3222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B42AC1DA-01BB-4253-8500-CCEBDA36A787}" type="datetime'1''''''7''''''%'''''''''''''''''''''''''''''''''''''''''''''">
              <a:rPr lang="en-AU" altLang="en-US" sz="1200" smtClean="0"/>
              <a:pPr marL="0" lvl="0" indent="0" algn="ctr">
                <a:spcBef>
                  <a:spcPct val="0"/>
                </a:spcBef>
                <a:spcAft>
                  <a:spcPct val="0"/>
                </a:spcAft>
                <a:buNone/>
              </a:pPr>
              <a:t>17%</a:t>
            </a:fld>
            <a:endParaRPr lang="en-AU" sz="1200"/>
          </a:p>
        </p:txBody>
      </p:sp>
      <p:sp>
        <p:nvSpPr>
          <p:cNvPr id="62" name="Text Placeholder 2">
            <a:extLst>
              <a:ext uri="{FF2B5EF4-FFF2-40B4-BE49-F238E27FC236}">
                <a16:creationId xmlns:a16="http://schemas.microsoft.com/office/drawing/2014/main" id="{6223B006-1B42-8D63-0ED0-F8A480AE1B60}"/>
              </a:ext>
            </a:extLst>
          </p:cNvPr>
          <p:cNvSpPr>
            <a:spLocks/>
          </p:cNvSpPr>
          <p:nvPr>
            <p:custDataLst>
              <p:tags r:id="rId11"/>
            </p:custDataLst>
          </p:nvPr>
        </p:nvSpPr>
        <p:spPr bwMode="gray">
          <a:xfrm>
            <a:off x="3028950" y="4229100"/>
            <a:ext cx="3222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05E01602-92B1-4AB8-9EFD-88872AF86E3B}" type="datetime'''''1''''''''9''''''''''''''''''''''''''''''''''%'">
              <a:rPr lang="en-AU" altLang="en-US" sz="1200" smtClean="0"/>
              <a:pPr marL="0" lvl="0" indent="0" algn="ctr">
                <a:spcBef>
                  <a:spcPct val="0"/>
                </a:spcBef>
                <a:spcAft>
                  <a:spcPct val="0"/>
                </a:spcAft>
                <a:buNone/>
              </a:pPr>
              <a:t>19%</a:t>
            </a:fld>
            <a:endParaRPr lang="en-AU" sz="1200"/>
          </a:p>
        </p:txBody>
      </p:sp>
      <p:sp>
        <p:nvSpPr>
          <p:cNvPr id="4105" name="Text Placeholder 2">
            <a:extLst>
              <a:ext uri="{FF2B5EF4-FFF2-40B4-BE49-F238E27FC236}">
                <a16:creationId xmlns:a16="http://schemas.microsoft.com/office/drawing/2014/main" id="{C66FC686-74B5-18CF-38C3-0A7CCD40E8C3}"/>
              </a:ext>
            </a:extLst>
          </p:cNvPr>
          <p:cNvSpPr>
            <a:spLocks/>
          </p:cNvSpPr>
          <p:nvPr>
            <p:custDataLst>
              <p:tags r:id="rId12"/>
            </p:custDataLst>
          </p:nvPr>
        </p:nvSpPr>
        <p:spPr bwMode="gray">
          <a:xfrm>
            <a:off x="3679825" y="4425950"/>
            <a:ext cx="3222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54781660-07BB-44FB-A136-072C361DCD1E}" type="datetime'''''15%'''''''''''''''''''">
              <a:rPr lang="en-AU" altLang="en-US" sz="1200" smtClean="0"/>
              <a:pPr marL="0" lvl="0" indent="0" algn="ctr">
                <a:spcBef>
                  <a:spcPct val="0"/>
                </a:spcBef>
                <a:spcAft>
                  <a:spcPct val="0"/>
                </a:spcAft>
                <a:buNone/>
              </a:pPr>
              <a:t>15%</a:t>
            </a:fld>
            <a:endParaRPr lang="en-AU" sz="1200"/>
          </a:p>
        </p:txBody>
      </p:sp>
      <p:sp>
        <p:nvSpPr>
          <p:cNvPr id="4097" name="Text Placeholder 2">
            <a:extLst>
              <a:ext uri="{FF2B5EF4-FFF2-40B4-BE49-F238E27FC236}">
                <a16:creationId xmlns:a16="http://schemas.microsoft.com/office/drawing/2014/main" id="{63151B92-5005-8B52-0ACA-5B7F5E587101}"/>
              </a:ext>
            </a:extLst>
          </p:cNvPr>
          <p:cNvSpPr>
            <a:spLocks/>
          </p:cNvSpPr>
          <p:nvPr>
            <p:custDataLst>
              <p:tags r:id="rId13"/>
            </p:custDataLst>
          </p:nvPr>
        </p:nvSpPr>
        <p:spPr bwMode="gray">
          <a:xfrm>
            <a:off x="4041775" y="4129088"/>
            <a:ext cx="3222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FDCCAE87-D200-44FE-8D39-D3F8CE0CFEDD}" type="datetime'''''''''''''''2''''''''''''''''''''''''1''''''''''%'">
              <a:rPr lang="en-AU" altLang="en-US" sz="1200" smtClean="0"/>
              <a:pPr marL="0" lvl="0" indent="0" algn="ctr">
                <a:spcBef>
                  <a:spcPct val="0"/>
                </a:spcBef>
                <a:spcAft>
                  <a:spcPct val="0"/>
                </a:spcAft>
                <a:buNone/>
              </a:pPr>
              <a:t>21%</a:t>
            </a:fld>
            <a:endParaRPr lang="en-AU" sz="1200"/>
          </a:p>
        </p:txBody>
      </p:sp>
      <p:sp>
        <p:nvSpPr>
          <p:cNvPr id="4106" name="Text Placeholder 2">
            <a:extLst>
              <a:ext uri="{FF2B5EF4-FFF2-40B4-BE49-F238E27FC236}">
                <a16:creationId xmlns:a16="http://schemas.microsoft.com/office/drawing/2014/main" id="{F49382C3-4989-28C3-5F4E-C2BA6EC4B78B}"/>
              </a:ext>
            </a:extLst>
          </p:cNvPr>
          <p:cNvSpPr>
            <a:spLocks/>
          </p:cNvSpPr>
          <p:nvPr>
            <p:custDataLst>
              <p:tags r:id="rId14"/>
            </p:custDataLst>
          </p:nvPr>
        </p:nvSpPr>
        <p:spPr bwMode="gray">
          <a:xfrm>
            <a:off x="4730750" y="4872038"/>
            <a:ext cx="2460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D3AD801D-3164-46F3-BBCC-9390184E2747}" type="datetime'''''''''''''''''''''''''''''6''''''''''''%'''''">
              <a:rPr lang="en-AU" altLang="en-US" sz="1200" smtClean="0"/>
              <a:pPr marL="0" lvl="0" indent="0" algn="ctr">
                <a:spcBef>
                  <a:spcPct val="0"/>
                </a:spcBef>
                <a:spcAft>
                  <a:spcPct val="0"/>
                </a:spcAft>
                <a:buNone/>
              </a:pPr>
              <a:t>6%</a:t>
            </a:fld>
            <a:endParaRPr lang="en-AU" sz="1200"/>
          </a:p>
        </p:txBody>
      </p:sp>
      <p:sp>
        <p:nvSpPr>
          <p:cNvPr id="4099" name="Text Placeholder 2">
            <a:extLst>
              <a:ext uri="{FF2B5EF4-FFF2-40B4-BE49-F238E27FC236}">
                <a16:creationId xmlns:a16="http://schemas.microsoft.com/office/drawing/2014/main" id="{BDAF71C3-0328-4844-4F8D-3CF684AED8D7}"/>
              </a:ext>
            </a:extLst>
          </p:cNvPr>
          <p:cNvSpPr>
            <a:spLocks/>
          </p:cNvSpPr>
          <p:nvPr>
            <p:custDataLst>
              <p:tags r:id="rId15"/>
            </p:custDataLst>
          </p:nvPr>
        </p:nvSpPr>
        <p:spPr bwMode="gray">
          <a:xfrm>
            <a:off x="5091113" y="4722813"/>
            <a:ext cx="2460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BE81ADE9-C63D-47F1-B922-D0570B09B658}" type="datetime'''''''''''''''''9''''''''''''''''''%'''''''">
              <a:rPr lang="en-AU" altLang="en-US" sz="1200" smtClean="0"/>
              <a:pPr marL="0" lvl="0" indent="0" algn="ctr">
                <a:spcBef>
                  <a:spcPct val="0"/>
                </a:spcBef>
                <a:spcAft>
                  <a:spcPct val="0"/>
                </a:spcAft>
                <a:buNone/>
              </a:pPr>
              <a:t>9%</a:t>
            </a:fld>
            <a:endParaRPr lang="en-AU" sz="1200"/>
          </a:p>
        </p:txBody>
      </p:sp>
      <p:sp>
        <p:nvSpPr>
          <p:cNvPr id="4107" name="Text Placeholder 2">
            <a:extLst>
              <a:ext uri="{FF2B5EF4-FFF2-40B4-BE49-F238E27FC236}">
                <a16:creationId xmlns:a16="http://schemas.microsoft.com/office/drawing/2014/main" id="{826924C7-58BA-2EC1-DFFA-35955A5D026B}"/>
              </a:ext>
            </a:extLst>
          </p:cNvPr>
          <p:cNvSpPr>
            <a:spLocks/>
          </p:cNvSpPr>
          <p:nvPr>
            <p:custDataLst>
              <p:tags r:id="rId16"/>
            </p:custDataLst>
          </p:nvPr>
        </p:nvSpPr>
        <p:spPr bwMode="gray">
          <a:xfrm>
            <a:off x="5741988" y="4773613"/>
            <a:ext cx="2460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C44F0113-2C16-4519-AFA0-CBBE18FF5157}" type="datetime'''''''''8%'''''''''''''''''''''''">
              <a:rPr lang="en-AU" altLang="en-US" sz="1200" smtClean="0"/>
              <a:pPr marL="0" lvl="0" indent="0" algn="ctr">
                <a:spcBef>
                  <a:spcPct val="0"/>
                </a:spcBef>
                <a:spcAft>
                  <a:spcPct val="0"/>
                </a:spcAft>
                <a:buNone/>
              </a:pPr>
              <a:t>8%</a:t>
            </a:fld>
            <a:endParaRPr lang="en-AU" sz="1200"/>
          </a:p>
        </p:txBody>
      </p:sp>
      <p:sp>
        <p:nvSpPr>
          <p:cNvPr id="4109" name="Text Placeholder 2">
            <a:extLst>
              <a:ext uri="{FF2B5EF4-FFF2-40B4-BE49-F238E27FC236}">
                <a16:creationId xmlns:a16="http://schemas.microsoft.com/office/drawing/2014/main" id="{24AE6C9A-8C88-6365-59AD-A134C8D758AB}"/>
              </a:ext>
            </a:extLst>
          </p:cNvPr>
          <p:cNvSpPr>
            <a:spLocks/>
          </p:cNvSpPr>
          <p:nvPr>
            <p:custDataLst>
              <p:tags r:id="rId17"/>
            </p:custDataLst>
          </p:nvPr>
        </p:nvSpPr>
        <p:spPr bwMode="gray">
          <a:xfrm>
            <a:off x="6064250" y="4525963"/>
            <a:ext cx="3222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32ABCED7-B4BA-4A38-83B0-BF337ADD0440}" type="datetime'''''''''''''''1''''''''''''''''''''''3''''%'">
              <a:rPr lang="en-AU" altLang="en-US" sz="1200" smtClean="0"/>
              <a:pPr marL="0" lvl="0" indent="0" algn="ctr">
                <a:spcBef>
                  <a:spcPct val="0"/>
                </a:spcBef>
                <a:spcAft>
                  <a:spcPct val="0"/>
                </a:spcAft>
                <a:buNone/>
              </a:pPr>
              <a:t>13%</a:t>
            </a:fld>
            <a:endParaRPr lang="en-AU" sz="1200"/>
          </a:p>
        </p:txBody>
      </p:sp>
      <p:sp>
        <p:nvSpPr>
          <p:cNvPr id="4110" name="Rectangle 4109">
            <a:extLst>
              <a:ext uri="{FF2B5EF4-FFF2-40B4-BE49-F238E27FC236}">
                <a16:creationId xmlns:a16="http://schemas.microsoft.com/office/drawing/2014/main" id="{B700F2B9-6BE3-DB6D-1E18-17FCAA39BA99}"/>
              </a:ext>
            </a:extLst>
          </p:cNvPr>
          <p:cNvSpPr/>
          <p:nvPr>
            <p:custDataLst>
              <p:tags r:id="rId18"/>
            </p:custDataLst>
          </p:nvPr>
        </p:nvSpPr>
        <p:spPr>
          <a:xfrm>
            <a:off x="1489075" y="6237288"/>
            <a:ext cx="3146425" cy="277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100" i="0" u="none" strike="noStrike" kern="1200" cap="none" spc="0" normalizeH="0" baseline="0" noProof="0">
              <a:ln>
                <a:noFill/>
              </a:ln>
              <a:solidFill>
                <a:prstClr val="black"/>
              </a:solidFill>
              <a:effectLst/>
              <a:highlight>
                <a:srgbClr val="FFFF00"/>
              </a:highlight>
              <a:uLnTx/>
              <a:uFillTx/>
              <a:latin typeface="Source Sans Pro"/>
              <a:ea typeface="+mn-ea"/>
              <a:cs typeface="+mn-cs"/>
            </a:endParaRPr>
          </a:p>
        </p:txBody>
      </p:sp>
      <p:sp>
        <p:nvSpPr>
          <p:cNvPr id="4112" name="Rectangle 4111">
            <a:extLst>
              <a:ext uri="{FF2B5EF4-FFF2-40B4-BE49-F238E27FC236}">
                <a16:creationId xmlns:a16="http://schemas.microsoft.com/office/drawing/2014/main" id="{DF6CDBDE-6C27-1750-C672-828E3E246609}"/>
              </a:ext>
            </a:extLst>
          </p:cNvPr>
          <p:cNvSpPr/>
          <p:nvPr>
            <p:custDataLst>
              <p:tags r:id="rId19"/>
            </p:custDataLst>
          </p:nvPr>
        </p:nvSpPr>
        <p:spPr>
          <a:xfrm rot="16200000">
            <a:off x="265113" y="4025900"/>
            <a:ext cx="21336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i="0" u="none" strike="noStrike" kern="1200" cap="none" spc="0" normalizeH="0" baseline="0" noProof="0" dirty="0">
              <a:ln>
                <a:noFill/>
              </a:ln>
              <a:solidFill>
                <a:prstClr val="black"/>
              </a:solidFill>
              <a:effectLst/>
              <a:uLnTx/>
              <a:uFillTx/>
              <a:latin typeface="Source Sans Pro"/>
            </a:endParaRPr>
          </a:p>
        </p:txBody>
      </p:sp>
      <p:sp>
        <p:nvSpPr>
          <p:cNvPr id="4140" name="TextBox 4139">
            <a:extLst>
              <a:ext uri="{FF2B5EF4-FFF2-40B4-BE49-F238E27FC236}">
                <a16:creationId xmlns:a16="http://schemas.microsoft.com/office/drawing/2014/main" id="{9EAD157B-8B3D-BACB-F49E-46020A22E6B3}"/>
              </a:ext>
            </a:extLst>
          </p:cNvPr>
          <p:cNvSpPr txBox="1"/>
          <p:nvPr/>
        </p:nvSpPr>
        <p:spPr>
          <a:xfrm>
            <a:off x="879474" y="1538409"/>
            <a:ext cx="4778376" cy="307777"/>
          </a:xfrm>
          <a:prstGeom prst="rect">
            <a:avLst/>
          </a:prstGeom>
          <a:noFill/>
        </p:spPr>
        <p:txBody>
          <a:bodyPr wrap="square">
            <a:spAutoFit/>
          </a:bodyPr>
          <a:lstStyle/>
          <a:p>
            <a:pPr>
              <a:spcAft>
                <a:spcPts val="600"/>
              </a:spcAft>
            </a:pPr>
            <a:r>
              <a:rPr lang="en-US" sz="1400" b="1" dirty="0">
                <a:solidFill>
                  <a:srgbClr val="78AA0D"/>
                </a:solidFill>
                <a:latin typeface="Source Sans Pro" panose="020B0503030403020204" pitchFamily="34" charset="0"/>
                <a:ea typeface="Source Sans Pro" panose="020B0503030403020204" pitchFamily="34" charset="0"/>
                <a:cs typeface="Calibri" panose="020F0502020204030204" pitchFamily="34" charset="0"/>
              </a:rPr>
              <a:t>Connection of smart energy appliances to the </a:t>
            </a:r>
            <a:r>
              <a:rPr lang="en-US" sz="1400" b="1" dirty="0" err="1">
                <a:solidFill>
                  <a:srgbClr val="78AA0D"/>
                </a:solidFill>
                <a:latin typeface="Source Sans Pro" panose="020B0503030403020204" pitchFamily="34" charset="0"/>
                <a:ea typeface="Source Sans Pro" panose="020B0503030403020204" pitchFamily="34" charset="0"/>
                <a:cs typeface="Calibri" panose="020F0502020204030204" pitchFamily="34" charset="0"/>
              </a:rPr>
              <a:t>nbn</a:t>
            </a:r>
            <a:r>
              <a:rPr lang="en-US" sz="1400" b="1" dirty="0">
                <a:solidFill>
                  <a:srgbClr val="78AA0D"/>
                </a:solidFill>
                <a:latin typeface="Source Sans Pro" panose="020B0503030403020204" pitchFamily="34" charset="0"/>
                <a:ea typeface="Source Sans Pro" panose="020B0503030403020204" pitchFamily="34" charset="0"/>
                <a:cs typeface="Calibri" panose="020F0502020204030204" pitchFamily="34" charset="0"/>
              </a:rPr>
              <a:t> network </a:t>
            </a:r>
          </a:p>
        </p:txBody>
      </p:sp>
      <p:pic>
        <p:nvPicPr>
          <p:cNvPr id="4144" name="Graphic 4143" descr="Lightbulb with solid fill">
            <a:extLst>
              <a:ext uri="{FF2B5EF4-FFF2-40B4-BE49-F238E27FC236}">
                <a16:creationId xmlns:a16="http://schemas.microsoft.com/office/drawing/2014/main" id="{931F54D4-1C6D-4073-786E-6024C6113C4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369050" y="1489642"/>
            <a:ext cx="392113" cy="392113"/>
          </a:xfrm>
          <a:prstGeom prst="rect">
            <a:avLst/>
          </a:prstGeom>
        </p:spPr>
      </p:pic>
      <p:sp>
        <p:nvSpPr>
          <p:cNvPr id="4150" name="Rectangle 4149">
            <a:extLst>
              <a:ext uri="{FF2B5EF4-FFF2-40B4-BE49-F238E27FC236}">
                <a16:creationId xmlns:a16="http://schemas.microsoft.com/office/drawing/2014/main" id="{DE30EF37-DABA-F4C5-E1DA-03A51338C647}"/>
              </a:ext>
            </a:extLst>
          </p:cNvPr>
          <p:cNvSpPr/>
          <p:nvPr/>
        </p:nvSpPr>
        <p:spPr>
          <a:xfrm>
            <a:off x="887412" y="1678941"/>
            <a:ext cx="5873751" cy="1681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Source Sans Pro (Body)"/>
              </a:rPr>
              <a:t>In FY24, a new question was added to the Social Impact Measurement survey to capture the proportion of </a:t>
            </a:r>
            <a:r>
              <a:rPr kumimoji="0" lang="en-AU" sz="1100" b="1" i="0" u="none" strike="noStrike" kern="1200" cap="none" spc="0" normalizeH="0" baseline="0" noProof="0" dirty="0" err="1">
                <a:ln>
                  <a:noFill/>
                </a:ln>
                <a:solidFill>
                  <a:prstClr val="black"/>
                </a:solidFill>
                <a:effectLst/>
                <a:uLnTx/>
                <a:uFillTx/>
                <a:latin typeface="Source Sans Pro (Body)"/>
              </a:rPr>
              <a:t>nbn</a:t>
            </a:r>
            <a:r>
              <a:rPr kumimoji="0" lang="en-AU" sz="1100" b="1" i="0" u="none" strike="noStrike" kern="1200" cap="none" spc="0" normalizeH="0" baseline="0" noProof="0" dirty="0">
                <a:ln>
                  <a:noFill/>
                </a:ln>
                <a:solidFill>
                  <a:prstClr val="black"/>
                </a:solidFill>
                <a:effectLst/>
                <a:uLnTx/>
                <a:uFillTx/>
                <a:latin typeface="Source Sans Pro (Body)"/>
              </a:rPr>
              <a:t> users connecting smart energy appliances to their broadband service over the </a:t>
            </a:r>
            <a:r>
              <a:rPr kumimoji="0" lang="en-AU" sz="1100" b="1" i="0" u="none" strike="noStrike" kern="1200" cap="none" spc="0" normalizeH="0" baseline="0" noProof="0" dirty="0" err="1">
                <a:ln>
                  <a:noFill/>
                </a:ln>
                <a:solidFill>
                  <a:prstClr val="black"/>
                </a:solidFill>
                <a:effectLst/>
                <a:uLnTx/>
                <a:uFillTx/>
                <a:latin typeface="Source Sans Pro (Body)"/>
              </a:rPr>
              <a:t>nbn</a:t>
            </a:r>
            <a:r>
              <a:rPr kumimoji="0" lang="en-AU" sz="1100" b="1" i="0" u="none" strike="noStrike" kern="1200" cap="none" spc="0" normalizeH="0" baseline="0" noProof="0" dirty="0">
                <a:ln>
                  <a:noFill/>
                </a:ln>
                <a:solidFill>
                  <a:prstClr val="black"/>
                </a:solidFill>
                <a:effectLst/>
                <a:uLnTx/>
                <a:uFillTx/>
                <a:latin typeface="Source Sans Pro (Body)"/>
              </a:rPr>
              <a:t> network. When revisited in FY25, the results show widespread increases in the use of smart devices.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prstClr val="black"/>
              </a:solidFill>
              <a:highlight>
                <a:srgbClr val="FFFF00"/>
              </a:highlight>
              <a:latin typeface="Source Sans Pro (Body)"/>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i="0" u="none" strike="noStrike" kern="1200" cap="none" spc="0" normalizeH="0" baseline="0" noProof="0" dirty="0">
                <a:ln>
                  <a:noFill/>
                </a:ln>
                <a:solidFill>
                  <a:prstClr val="black"/>
                </a:solidFill>
                <a:effectLst/>
                <a:uLnTx/>
                <a:uFillTx/>
                <a:latin typeface="Source Sans Pro (Body)"/>
              </a:rPr>
              <a:t>In FY25, 34% of</a:t>
            </a:r>
            <a:r>
              <a:rPr kumimoji="0" lang="en-AU" sz="1100" b="1" i="0" u="none" strike="noStrike" kern="1200" cap="none" spc="0" normalizeH="0" baseline="0" noProof="0" dirty="0">
                <a:ln>
                  <a:noFill/>
                </a:ln>
                <a:solidFill>
                  <a:prstClr val="black"/>
                </a:solidFill>
                <a:effectLst/>
                <a:uLnTx/>
                <a:uFillTx/>
                <a:latin typeface="Source Sans Pro (Body)"/>
              </a:rPr>
              <a:t> </a:t>
            </a:r>
            <a:r>
              <a:rPr kumimoji="0" lang="en-AU" sz="1100" i="0" u="none" strike="noStrike" kern="1200" cap="none" spc="0" normalizeH="0" baseline="0" noProof="0" dirty="0" err="1">
                <a:ln>
                  <a:noFill/>
                </a:ln>
                <a:solidFill>
                  <a:prstClr val="black"/>
                </a:solidFill>
                <a:effectLst/>
                <a:uLnTx/>
                <a:uFillTx/>
                <a:latin typeface="Source Sans Pro (Body)"/>
              </a:rPr>
              <a:t>nbn</a:t>
            </a:r>
            <a:r>
              <a:rPr kumimoji="0" lang="en-AU" sz="1100" i="0" u="none" strike="noStrike" kern="1200" cap="none" spc="0" normalizeH="0" baseline="0" noProof="0" dirty="0">
                <a:ln>
                  <a:noFill/>
                </a:ln>
                <a:solidFill>
                  <a:prstClr val="black"/>
                </a:solidFill>
                <a:effectLst/>
                <a:uLnTx/>
                <a:uFillTx/>
                <a:latin typeface="Source Sans Pro (Body)"/>
              </a:rPr>
              <a:t> users reported that they connected a smart energy appliance (air conditioner, roof top solar system, electric vehicle and/or home </a:t>
            </a:r>
            <a:r>
              <a:rPr lang="en-AU" sz="1100" dirty="0">
                <a:solidFill>
                  <a:prstClr val="black"/>
                </a:solidFill>
                <a:latin typeface="Source Sans Pro (Body)"/>
              </a:rPr>
              <a:t>battery system) </a:t>
            </a:r>
            <a:r>
              <a:rPr kumimoji="0" lang="en-AU" sz="1100" i="0" u="none" strike="noStrike" kern="1200" cap="none" spc="0" normalizeH="0" baseline="0" noProof="0" dirty="0">
                <a:ln>
                  <a:noFill/>
                </a:ln>
                <a:solidFill>
                  <a:prstClr val="black"/>
                </a:solidFill>
                <a:effectLst/>
                <a:uLnTx/>
                <a:uFillTx/>
                <a:latin typeface="Source Sans Pro (Body)"/>
              </a:rPr>
              <a:t>to their broadband service over the </a:t>
            </a:r>
            <a:r>
              <a:rPr kumimoji="0" lang="en-AU" sz="1100" i="0" u="none" strike="noStrike" kern="1200" cap="none" spc="0" normalizeH="0" baseline="0" noProof="0" dirty="0" err="1">
                <a:ln>
                  <a:noFill/>
                </a:ln>
                <a:solidFill>
                  <a:prstClr val="black"/>
                </a:solidFill>
                <a:effectLst/>
                <a:uLnTx/>
                <a:uFillTx/>
                <a:latin typeface="Source Sans Pro (Body)"/>
              </a:rPr>
              <a:t>nbn</a:t>
            </a:r>
            <a:r>
              <a:rPr kumimoji="0" lang="en-AU" sz="1100" i="0" u="none" strike="noStrike" kern="1200" cap="none" spc="0" normalizeH="0" baseline="0" noProof="0" dirty="0">
                <a:ln>
                  <a:noFill/>
                </a:ln>
                <a:solidFill>
                  <a:prstClr val="black"/>
                </a:solidFill>
                <a:effectLst/>
                <a:uLnTx/>
                <a:uFillTx/>
                <a:latin typeface="Source Sans Pro (Body)"/>
              </a:rPr>
              <a:t> network</a:t>
            </a:r>
            <a:r>
              <a:rPr kumimoji="0" lang="en-AU" sz="1100" i="0" u="none" strike="noStrike" kern="1200" cap="none" spc="0" normalizeH="0" baseline="30000" noProof="0" dirty="0">
                <a:ln>
                  <a:noFill/>
                </a:ln>
                <a:solidFill>
                  <a:prstClr val="black"/>
                </a:solidFill>
                <a:effectLst/>
                <a:uLnTx/>
                <a:uFillTx/>
                <a:latin typeface="Source Sans Pro (Body)"/>
              </a:rPr>
              <a:t>2</a:t>
            </a:r>
            <a:r>
              <a:rPr kumimoji="0" lang="en-AU" sz="1100" i="0" u="none" strike="noStrike" kern="1200" cap="none" spc="0" normalizeH="0" noProof="0" dirty="0">
                <a:ln>
                  <a:noFill/>
                </a:ln>
                <a:solidFill>
                  <a:prstClr val="black"/>
                </a:solidFill>
                <a:effectLst/>
                <a:uLnTx/>
                <a:uFillTx/>
                <a:latin typeface="Source Sans Pro (Body)"/>
              </a:rPr>
              <a:t> compared to 26% </a:t>
            </a:r>
            <a:r>
              <a:rPr lang="en-AU" sz="1100" dirty="0">
                <a:solidFill>
                  <a:prstClr val="black"/>
                </a:solidFill>
                <a:latin typeface="Source Sans Pro (Body)"/>
              </a:rPr>
              <a:t>in FY24.</a:t>
            </a:r>
            <a:endParaRPr kumimoji="0" lang="en-AU" sz="1100" b="1" i="0" u="none" strike="noStrike" kern="1200" cap="none" spc="0" normalizeH="0" baseline="0" noProof="0" dirty="0">
              <a:ln>
                <a:noFill/>
              </a:ln>
              <a:solidFill>
                <a:prstClr val="black"/>
              </a:solidFill>
              <a:effectLst/>
              <a:uLnTx/>
              <a:uFillTx/>
              <a:latin typeface="Source Sans Pro (Body)"/>
            </a:endParaRPr>
          </a:p>
        </p:txBody>
      </p:sp>
      <p:sp>
        <p:nvSpPr>
          <p:cNvPr id="4152" name="Rectangle 4151">
            <a:extLst>
              <a:ext uri="{FF2B5EF4-FFF2-40B4-BE49-F238E27FC236}">
                <a16:creationId xmlns:a16="http://schemas.microsoft.com/office/drawing/2014/main" id="{8D0D5859-9EDB-44E2-71F2-1E35489D4696}"/>
              </a:ext>
            </a:extLst>
          </p:cNvPr>
          <p:cNvSpPr/>
          <p:nvPr/>
        </p:nvSpPr>
        <p:spPr>
          <a:xfrm>
            <a:off x="2328863" y="5892800"/>
            <a:ext cx="3382962" cy="277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100" dirty="0">
                <a:solidFill>
                  <a:prstClr val="black"/>
                </a:solidFill>
                <a:latin typeface="Source Sans Pro"/>
              </a:rPr>
              <a:t>Smart energy appliance connected to the </a:t>
            </a:r>
            <a:r>
              <a:rPr lang="en-AU" sz="1100" dirty="0" err="1">
                <a:solidFill>
                  <a:prstClr val="black"/>
                </a:solidFill>
                <a:latin typeface="Source Sans Pro"/>
              </a:rPr>
              <a:t>nbn</a:t>
            </a:r>
            <a:r>
              <a:rPr kumimoji="0" lang="en-AU" sz="1100" i="0" u="none" strike="noStrike" kern="1200" cap="none" spc="0" normalizeH="0" baseline="0" noProof="0" dirty="0">
                <a:ln>
                  <a:noFill/>
                </a:ln>
                <a:solidFill>
                  <a:prstClr val="black"/>
                </a:solidFill>
                <a:effectLst/>
                <a:uLnTx/>
                <a:uFillTx/>
                <a:latin typeface="Source Sans Pro"/>
              </a:rPr>
              <a:t> network</a:t>
            </a:r>
          </a:p>
        </p:txBody>
      </p:sp>
      <p:sp>
        <p:nvSpPr>
          <p:cNvPr id="10" name="TextBox 9">
            <a:extLst>
              <a:ext uri="{FF2B5EF4-FFF2-40B4-BE49-F238E27FC236}">
                <a16:creationId xmlns:a16="http://schemas.microsoft.com/office/drawing/2014/main" id="{1BF2CB1F-427D-4DF8-365D-9B1850B06A0C}"/>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rPr>
              <a:t>Data driven decisions for the public good</a:t>
            </a:r>
            <a:endParaRPr lang="en-US" sz="700">
              <a:solidFill>
                <a:schemeClr val="bg1"/>
              </a:solidFill>
              <a:latin typeface="Source Sans Pro"/>
            </a:endParaRPr>
          </a:p>
        </p:txBody>
      </p:sp>
      <p:pic>
        <p:nvPicPr>
          <p:cNvPr id="13" name="Picture 12">
            <a:extLst>
              <a:ext uri="{FF2B5EF4-FFF2-40B4-BE49-F238E27FC236}">
                <a16:creationId xmlns:a16="http://schemas.microsoft.com/office/drawing/2014/main" id="{EBF16FE8-EB98-1D80-A9A2-704950A770A5}"/>
              </a:ext>
            </a:extLst>
          </p:cNvPr>
          <p:cNvPicPr>
            <a:picLocks noChangeAspect="1"/>
          </p:cNvPicPr>
          <p:nvPr/>
        </p:nvPicPr>
        <p:blipFill>
          <a:blip r:embed="rId31" cstate="screen">
            <a:duotone>
              <a:prstClr val="black"/>
              <a:srgbClr val="78AA0D">
                <a:tint val="45000"/>
                <a:satMod val="400000"/>
              </a:srgbClr>
            </a:duotone>
            <a:extLst>
              <a:ext uri="{BEBA8EAE-BF5A-486C-A8C5-ECC9F3942E4B}">
                <a14:imgProps xmlns:a14="http://schemas.microsoft.com/office/drawing/2010/main">
                  <a14:imgLayer r:embed="rId32">
                    <a14:imgEffect>
                      <a14:artisticPhotocopy/>
                    </a14:imgEffect>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89442" y="551987"/>
            <a:ext cx="576000" cy="576000"/>
          </a:xfrm>
          <a:prstGeom prst="rect">
            <a:avLst/>
          </a:prstGeom>
          <a:ln>
            <a:noFill/>
          </a:ln>
        </p:spPr>
      </p:pic>
      <p:cxnSp>
        <p:nvCxnSpPr>
          <p:cNvPr id="17" name="Straight Connector 16">
            <a:extLst>
              <a:ext uri="{FF2B5EF4-FFF2-40B4-BE49-F238E27FC236}">
                <a16:creationId xmlns:a16="http://schemas.microsoft.com/office/drawing/2014/main" id="{0C48A42C-A100-ABAE-6AC3-FB06A7AE5E91}"/>
              </a:ext>
            </a:extLst>
          </p:cNvPr>
          <p:cNvCxnSpPr>
            <a:cxnSpLocks/>
          </p:cNvCxnSpPr>
          <p:nvPr/>
        </p:nvCxnSpPr>
        <p:spPr>
          <a:xfrm>
            <a:off x="5703888" y="1706684"/>
            <a:ext cx="612000" cy="0"/>
          </a:xfrm>
          <a:prstGeom prst="line">
            <a:avLst/>
          </a:prstGeom>
          <a:ln w="9525">
            <a:solidFill>
              <a:srgbClr val="78AA0D"/>
            </a:solidFill>
          </a:ln>
        </p:spPr>
        <p:style>
          <a:lnRef idx="1">
            <a:schemeClr val="accent1"/>
          </a:lnRef>
          <a:fillRef idx="0">
            <a:schemeClr val="accent1"/>
          </a:fillRef>
          <a:effectRef idx="0">
            <a:schemeClr val="accent1"/>
          </a:effectRef>
          <a:fontRef idx="minor">
            <a:schemeClr val="tx1"/>
          </a:fontRef>
        </p:style>
      </p:cxnSp>
      <p:sp>
        <p:nvSpPr>
          <p:cNvPr id="4135" name="Rectangle 4134">
            <a:extLst>
              <a:ext uri="{FF2B5EF4-FFF2-40B4-BE49-F238E27FC236}">
                <a16:creationId xmlns:a16="http://schemas.microsoft.com/office/drawing/2014/main" id="{535D242D-EA1B-A0F0-2D92-70118C62EF08}"/>
              </a:ext>
            </a:extLst>
          </p:cNvPr>
          <p:cNvSpPr/>
          <p:nvPr>
            <p:custDataLst>
              <p:tags r:id="rId20"/>
            </p:custDataLst>
          </p:nvPr>
        </p:nvSpPr>
        <p:spPr bwMode="auto">
          <a:xfrm>
            <a:off x="5962650" y="3286125"/>
            <a:ext cx="179388" cy="133350"/>
          </a:xfrm>
          <a:prstGeom prst="rect">
            <a:avLst/>
          </a:prstGeom>
          <a:solidFill>
            <a:srgbClr val="B0C97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136" name="Rectangle 4135">
            <a:extLst>
              <a:ext uri="{FF2B5EF4-FFF2-40B4-BE49-F238E27FC236}">
                <a16:creationId xmlns:a16="http://schemas.microsoft.com/office/drawing/2014/main" id="{06B373AC-385C-DE7E-D8BB-860A883AB5E8}"/>
              </a:ext>
            </a:extLst>
          </p:cNvPr>
          <p:cNvSpPr/>
          <p:nvPr>
            <p:custDataLst>
              <p:tags r:id="rId21"/>
            </p:custDataLst>
          </p:nvPr>
        </p:nvSpPr>
        <p:spPr bwMode="auto">
          <a:xfrm>
            <a:off x="5962650" y="3481388"/>
            <a:ext cx="179388" cy="133350"/>
          </a:xfrm>
          <a:prstGeom prst="rect">
            <a:avLst/>
          </a:prstGeom>
          <a:solidFill>
            <a:srgbClr val="78AA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131" name="Text Placeholder 2">
            <a:extLst>
              <a:ext uri="{FF2B5EF4-FFF2-40B4-BE49-F238E27FC236}">
                <a16:creationId xmlns:a16="http://schemas.microsoft.com/office/drawing/2014/main" id="{6E2E6658-E6C8-723E-33FE-8D298A5BEDFF}"/>
              </a:ext>
            </a:extLst>
          </p:cNvPr>
          <p:cNvSpPr>
            <a:spLocks/>
          </p:cNvSpPr>
          <p:nvPr>
            <p:custDataLst>
              <p:tags r:id="rId22"/>
            </p:custDataLst>
          </p:nvPr>
        </p:nvSpPr>
        <p:spPr bwMode="auto">
          <a:xfrm>
            <a:off x="6192838" y="3294063"/>
            <a:ext cx="2508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r>
              <a:rPr lang="en-US" altLang="en-US" sz="1000">
                <a:effectLst/>
              </a:rPr>
              <a:t>FY24</a:t>
            </a:r>
            <a:endParaRPr lang="en-US" sz="1000"/>
          </a:p>
        </p:txBody>
      </p:sp>
      <p:sp>
        <p:nvSpPr>
          <p:cNvPr id="4133" name="Text Placeholder 2">
            <a:extLst>
              <a:ext uri="{FF2B5EF4-FFF2-40B4-BE49-F238E27FC236}">
                <a16:creationId xmlns:a16="http://schemas.microsoft.com/office/drawing/2014/main" id="{39CB34FF-95E2-A811-2B2F-DBEAF20E29C0}"/>
              </a:ext>
            </a:extLst>
          </p:cNvPr>
          <p:cNvSpPr>
            <a:spLocks/>
          </p:cNvSpPr>
          <p:nvPr>
            <p:custDataLst>
              <p:tags r:id="rId23"/>
            </p:custDataLst>
          </p:nvPr>
        </p:nvSpPr>
        <p:spPr bwMode="auto">
          <a:xfrm>
            <a:off x="6192838" y="3489325"/>
            <a:ext cx="2508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r>
              <a:rPr lang="en-US" altLang="en-US" sz="1000">
                <a:effectLst/>
              </a:rPr>
              <a:t>FY25</a:t>
            </a:r>
            <a:endParaRPr lang="en-US" sz="1000"/>
          </a:p>
        </p:txBody>
      </p:sp>
      <p:sp>
        <p:nvSpPr>
          <p:cNvPr id="23" name="TextBox 22">
            <a:extLst>
              <a:ext uri="{FF2B5EF4-FFF2-40B4-BE49-F238E27FC236}">
                <a16:creationId xmlns:a16="http://schemas.microsoft.com/office/drawing/2014/main" id="{1C461B0E-9732-8DF7-9392-4B830EF8D168}"/>
              </a:ext>
            </a:extLst>
          </p:cNvPr>
          <p:cNvSpPr txBox="1"/>
          <p:nvPr/>
        </p:nvSpPr>
        <p:spPr>
          <a:xfrm>
            <a:off x="2493685" y="6492027"/>
            <a:ext cx="9209735" cy="307777"/>
          </a:xfrm>
          <a:prstGeom prst="rect">
            <a:avLst/>
          </a:prstGeom>
          <a:noFill/>
        </p:spPr>
        <p:txBody>
          <a:bodyPr wrap="square">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Source Sans Pro (Body)"/>
              </a:rPr>
              <a:t>Notes: 1. </a:t>
            </a:r>
            <a:r>
              <a:rPr lang="en-US" sz="700" i="1" dirty="0">
                <a:solidFill>
                  <a:schemeClr val="bg1"/>
                </a:solidFill>
              </a:rPr>
              <a:t>The survey was fielded in Nov-25 and respondents were asked about their experience over the previous twelve months. This time period most closely aligns to FY25 (</a:t>
            </a:r>
            <a:r>
              <a:rPr lang="en-US" sz="700" i="1" dirty="0">
                <a:solidFill>
                  <a:schemeClr val="bg1"/>
                </a:solidFill>
                <a:latin typeface="Source Sans Pro (Body)"/>
              </a:rPr>
              <a:t>Jul-24 to Jun-25)</a:t>
            </a:r>
            <a:r>
              <a:rPr lang="en-US" sz="700" i="1" dirty="0">
                <a:solidFill>
                  <a:schemeClr val="bg1"/>
                </a:solidFill>
              </a:rPr>
              <a:t> in financial year terms. Numbers may not add to 100% due to rounding</a:t>
            </a:r>
            <a:r>
              <a:rPr lang="en-US" sz="700" i="1" dirty="0">
                <a:solidFill>
                  <a:schemeClr val="bg1"/>
                </a:solidFill>
                <a:latin typeface="Source Sans Pro (Body)"/>
              </a:rPr>
              <a:t>.  2. </a:t>
            </a:r>
            <a:r>
              <a:rPr lang="en-US" sz="700" i="1" dirty="0">
                <a:solidFill>
                  <a:schemeClr val="bg1"/>
                </a:solidFill>
              </a:rPr>
              <a:t>In the FY25 survey a modification was made to ask if an ‘Electric vehicle (including charger)’ was connected to the </a:t>
            </a:r>
            <a:r>
              <a:rPr lang="en-US" sz="700" i="1" dirty="0" err="1">
                <a:solidFill>
                  <a:schemeClr val="bg1"/>
                </a:solidFill>
              </a:rPr>
              <a:t>nbn</a:t>
            </a:r>
            <a:r>
              <a:rPr lang="en-US" sz="700" i="1" dirty="0">
                <a:solidFill>
                  <a:schemeClr val="bg1"/>
                </a:solidFill>
              </a:rPr>
              <a:t> network rather than ‘Electric vehicle charger’ in FY24</a:t>
            </a:r>
            <a:endParaRPr kumimoji="0" lang="en-US" sz="700" b="0" i="1" u="none" strike="noStrike" kern="1200" cap="none" spc="0" normalizeH="0" baseline="0" noProof="0" dirty="0">
              <a:ln>
                <a:noFill/>
              </a:ln>
              <a:solidFill>
                <a:schemeClr val="bg1"/>
              </a:solidFill>
              <a:effectLst/>
              <a:uLnTx/>
              <a:uFillTx/>
              <a:latin typeface="Source Sans Pro (Body)"/>
            </a:endParaRPr>
          </a:p>
        </p:txBody>
      </p:sp>
      <p:pic>
        <p:nvPicPr>
          <p:cNvPr id="16" name="Picture 15" descr="A person holding a phone&#10;&#10;AI-generated content may be incorrect.">
            <a:extLst>
              <a:ext uri="{FF2B5EF4-FFF2-40B4-BE49-F238E27FC236}">
                <a16:creationId xmlns:a16="http://schemas.microsoft.com/office/drawing/2014/main" id="{100ED861-32F3-F31F-01EF-3C2AE2F79307}"/>
              </a:ext>
            </a:extLst>
          </p:cNvPr>
          <p:cNvPicPr>
            <a:picLocks noChangeAspect="1"/>
          </p:cNvPicPr>
          <p:nvPr/>
        </p:nvPicPr>
        <p:blipFill>
          <a:blip r:embed="rId33">
            <a:extLst>
              <a:ext uri="{28A0092B-C50C-407E-A947-70E740481C1C}">
                <a14:useLocalDpi xmlns:a14="http://schemas.microsoft.com/office/drawing/2010/main" val="0"/>
              </a:ext>
            </a:extLst>
          </a:blip>
          <a:srcRect l="13749" r="23181"/>
          <a:stretch>
            <a:fillRect/>
          </a:stretch>
        </p:blipFill>
        <p:spPr>
          <a:xfrm>
            <a:off x="7097711" y="1393532"/>
            <a:ext cx="4566149" cy="4824706"/>
          </a:xfrm>
          <a:prstGeom prst="roundRect">
            <a:avLst>
              <a:gd name="adj" fmla="val 5224"/>
            </a:avLst>
          </a:prstGeom>
        </p:spPr>
      </p:pic>
      <p:sp>
        <p:nvSpPr>
          <p:cNvPr id="25" name="TextBox 24">
            <a:extLst>
              <a:ext uri="{FF2B5EF4-FFF2-40B4-BE49-F238E27FC236}">
                <a16:creationId xmlns:a16="http://schemas.microsoft.com/office/drawing/2014/main" id="{C1D4BC59-AEF7-2C9D-85CC-1D868CFAAE32}"/>
              </a:ext>
            </a:extLst>
          </p:cNvPr>
          <p:cNvSpPr txBox="1"/>
          <p:nvPr/>
        </p:nvSpPr>
        <p:spPr>
          <a:xfrm rot="16200000">
            <a:off x="217619" y="4265552"/>
            <a:ext cx="2095445" cy="253916"/>
          </a:xfrm>
          <a:prstGeom prst="rect">
            <a:avLst/>
          </a:prstGeom>
          <a:noFill/>
        </p:spPr>
        <p:txBody>
          <a:bodyPr wrap="none" rtlCol="0">
            <a:spAutoFit/>
          </a:bodyPr>
          <a:lstStyle/>
          <a:p>
            <a:r>
              <a:rPr lang="en-AU" sz="1050" dirty="0">
                <a:solidFill>
                  <a:prstClr val="black"/>
                </a:solidFill>
              </a:rPr>
              <a:t>Percent of surveyed </a:t>
            </a:r>
            <a:r>
              <a:rPr lang="en-AU" sz="1050" dirty="0" err="1">
                <a:solidFill>
                  <a:prstClr val="black"/>
                </a:solidFill>
              </a:rPr>
              <a:t>nbn</a:t>
            </a:r>
            <a:r>
              <a:rPr lang="en-AU" sz="1050" dirty="0">
                <a:solidFill>
                  <a:prstClr val="black"/>
                </a:solidFill>
              </a:rPr>
              <a:t> users (%)</a:t>
            </a:r>
          </a:p>
        </p:txBody>
      </p:sp>
    </p:spTree>
    <p:extLst>
      <p:ext uri="{BB962C8B-B14F-4D97-AF65-F5344CB8AC3E}">
        <p14:creationId xmlns:p14="http://schemas.microsoft.com/office/powerpoint/2010/main" val="4041012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65F198C0-7811-0F79-453F-EABC45BA69A2}"/>
            </a:ext>
          </a:extLst>
        </p:cNvPr>
        <p:cNvGrpSpPr/>
        <p:nvPr/>
      </p:nvGrpSpPr>
      <p:grpSpPr>
        <a:xfrm>
          <a:off x="0" y="0"/>
          <a:ext cx="0" cy="0"/>
          <a:chOff x="0" y="0"/>
          <a:chExt cx="0" cy="0"/>
        </a:xfrm>
      </p:grpSpPr>
      <p:pic>
        <p:nvPicPr>
          <p:cNvPr id="3" name="Picture 2" descr="A person and person sitting at a piano&#10;&#10;AI-generated content may be incorrect.">
            <a:extLst>
              <a:ext uri="{FF2B5EF4-FFF2-40B4-BE49-F238E27FC236}">
                <a16:creationId xmlns:a16="http://schemas.microsoft.com/office/drawing/2014/main" id="{E46DB109-4D6A-B5C8-00EC-72F11D27EAE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217838" y="383874"/>
            <a:ext cx="6000292" cy="6036780"/>
          </a:xfrm>
          <a:prstGeom prst="rect">
            <a:avLst/>
          </a:prstGeom>
        </p:spPr>
      </p:pic>
      <p:graphicFrame>
        <p:nvGraphicFramePr>
          <p:cNvPr id="12" name="think-cell data - do not delete" hidden="1">
            <a:extLst>
              <a:ext uri="{FF2B5EF4-FFF2-40B4-BE49-F238E27FC236}">
                <a16:creationId xmlns:a16="http://schemas.microsoft.com/office/drawing/2014/main" id="{A8F9BC41-7427-F6B9-B18D-564880EE7F20}"/>
              </a:ext>
            </a:extLst>
          </p:cNvPr>
          <p:cNvGraphicFramePr>
            <a:graphicFrameLocks/>
          </p:cNvGraphicFramePr>
          <p:nvPr>
            <p:custDataLst>
              <p:tags r:id="rId1"/>
            </p:custDataLst>
            <p:extLst>
              <p:ext uri="{D42A27DB-BD31-4B8C-83A1-F6EECF244321}">
                <p14:modId xmlns:p14="http://schemas.microsoft.com/office/powerpoint/2010/main" val="2981985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2" name="think-cell data - do not delete" hidden="1">
                        <a:extLst>
                          <a:ext uri="{FF2B5EF4-FFF2-40B4-BE49-F238E27FC236}">
                            <a16:creationId xmlns:a16="http://schemas.microsoft.com/office/drawing/2014/main" id="{A8F9BC41-7427-F6B9-B18D-564880EE7F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ounded Rectangle 110">
            <a:extLst>
              <a:ext uri="{FF2B5EF4-FFF2-40B4-BE49-F238E27FC236}">
                <a16:creationId xmlns:a16="http://schemas.microsoft.com/office/drawing/2014/main" id="{273D89C9-02A5-32A4-F64D-381513C159E8}"/>
              </a:ext>
            </a:extLst>
          </p:cNvPr>
          <p:cNvSpPr/>
          <p:nvPr/>
        </p:nvSpPr>
        <p:spPr>
          <a:xfrm>
            <a:off x="501076" y="2011391"/>
            <a:ext cx="6000291" cy="2835217"/>
          </a:xfrm>
          <a:prstGeom prst="roundRect">
            <a:avLst>
              <a:gd name="adj" fmla="val 15392"/>
            </a:avLst>
          </a:prstGeom>
          <a:solidFill>
            <a:schemeClr val="accent4">
              <a:lumMod val="40000"/>
              <a:lumOff val="60000"/>
              <a:alpha val="78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chemeClr val="bg1"/>
                </a:solidFill>
                <a:latin typeface="+mj-lt"/>
                <a:cs typeface="Rubik Medium" pitchFamily="2" charset="-79"/>
              </a:rPr>
              <a:t>   </a:t>
            </a:r>
          </a:p>
        </p:txBody>
      </p:sp>
      <p:sp>
        <p:nvSpPr>
          <p:cNvPr id="7" name="TextBox 6">
            <a:extLst>
              <a:ext uri="{FF2B5EF4-FFF2-40B4-BE49-F238E27FC236}">
                <a16:creationId xmlns:a16="http://schemas.microsoft.com/office/drawing/2014/main" id="{B5E8EAE7-AB44-FF29-866C-D914C26E24E3}"/>
              </a:ext>
            </a:extLst>
          </p:cNvPr>
          <p:cNvSpPr txBox="1"/>
          <p:nvPr/>
        </p:nvSpPr>
        <p:spPr>
          <a:xfrm>
            <a:off x="3282966" y="2954216"/>
            <a:ext cx="2725420" cy="954107"/>
          </a:xfrm>
          <a:prstGeom prst="rect">
            <a:avLst/>
          </a:prstGeom>
          <a:noFill/>
        </p:spPr>
        <p:txBody>
          <a:bodyPr wrap="square">
            <a:spAutoFit/>
          </a:bodyPr>
          <a:lstStyle/>
          <a:p>
            <a:r>
              <a:rPr lang="en-GB" sz="2800" b="1">
                <a:solidFill>
                  <a:schemeClr val="bg1"/>
                </a:solidFill>
                <a:latin typeface="+mj-lt"/>
                <a:cs typeface="Rubik Medium" pitchFamily="2" charset="-79"/>
              </a:rPr>
              <a:t>Key results for target groups</a:t>
            </a:r>
          </a:p>
        </p:txBody>
      </p:sp>
      <p:sp>
        <p:nvSpPr>
          <p:cNvPr id="20" name="TextBox 19">
            <a:extLst>
              <a:ext uri="{FF2B5EF4-FFF2-40B4-BE49-F238E27FC236}">
                <a16:creationId xmlns:a16="http://schemas.microsoft.com/office/drawing/2014/main" id="{B2DB48EE-DBE1-3AEE-4A43-589D08EC2AB9}"/>
              </a:ext>
            </a:extLst>
          </p:cNvPr>
          <p:cNvSpPr txBox="1"/>
          <p:nvPr/>
        </p:nvSpPr>
        <p:spPr>
          <a:xfrm>
            <a:off x="1161652" y="2497974"/>
            <a:ext cx="1919295" cy="1862048"/>
          </a:xfrm>
          <a:prstGeom prst="rect">
            <a:avLst/>
          </a:prstGeom>
          <a:noFill/>
        </p:spPr>
        <p:txBody>
          <a:bodyPr wrap="square">
            <a:spAutoFit/>
          </a:bodyPr>
          <a:lstStyle/>
          <a:p>
            <a:r>
              <a:rPr lang="en-GB" sz="11500" b="1">
                <a:solidFill>
                  <a:schemeClr val="accent1">
                    <a:lumMod val="50000"/>
                  </a:schemeClr>
                </a:solidFill>
                <a:latin typeface="+mj-lt"/>
                <a:cs typeface="Rubik Medium" pitchFamily="2" charset="-79"/>
              </a:rPr>
              <a:t>02</a:t>
            </a:r>
            <a:endParaRPr lang="en-US" sz="2000">
              <a:solidFill>
                <a:schemeClr val="accent1">
                  <a:lumMod val="50000"/>
                </a:schemeClr>
              </a:solidFill>
            </a:endParaRPr>
          </a:p>
        </p:txBody>
      </p:sp>
      <p:cxnSp>
        <p:nvCxnSpPr>
          <p:cNvPr id="28" name="Straight Connector 27">
            <a:extLst>
              <a:ext uri="{FF2B5EF4-FFF2-40B4-BE49-F238E27FC236}">
                <a16:creationId xmlns:a16="http://schemas.microsoft.com/office/drawing/2014/main" id="{F845BD75-8CC2-81A9-47CF-53CD7EBFE50C}"/>
              </a:ext>
            </a:extLst>
          </p:cNvPr>
          <p:cNvCxnSpPr>
            <a:cxnSpLocks/>
          </p:cNvCxnSpPr>
          <p:nvPr/>
        </p:nvCxnSpPr>
        <p:spPr>
          <a:xfrm flipV="1">
            <a:off x="3083549" y="2500551"/>
            <a:ext cx="0" cy="1859471"/>
          </a:xfrm>
          <a:prstGeom prst="line">
            <a:avLst/>
          </a:prstGeom>
          <a:ln w="12700">
            <a:solidFill>
              <a:srgbClr val="131938">
                <a:alpha val="72941"/>
              </a:srgb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17A2EBCC-324C-43F7-A4BB-C7450E6BA5E3}"/>
              </a:ext>
            </a:extLst>
          </p:cNvPr>
          <p:cNvGrpSpPr/>
          <p:nvPr/>
        </p:nvGrpSpPr>
        <p:grpSpPr>
          <a:xfrm>
            <a:off x="-146" y="3428998"/>
            <a:ext cx="12192146" cy="2684946"/>
            <a:chOff x="18904" y="3428998"/>
            <a:chExt cx="12221628" cy="2684946"/>
          </a:xfrm>
        </p:grpSpPr>
        <p:grpSp>
          <p:nvGrpSpPr>
            <p:cNvPr id="36" name="Group 35">
              <a:extLst>
                <a:ext uri="{FF2B5EF4-FFF2-40B4-BE49-F238E27FC236}">
                  <a16:creationId xmlns:a16="http://schemas.microsoft.com/office/drawing/2014/main" id="{4C0FFA39-CF72-29B0-077D-9C58B656C92D}"/>
                </a:ext>
              </a:extLst>
            </p:cNvPr>
            <p:cNvGrpSpPr/>
            <p:nvPr/>
          </p:nvGrpSpPr>
          <p:grpSpPr>
            <a:xfrm>
              <a:off x="10563113" y="5199544"/>
              <a:ext cx="1677419" cy="914400"/>
              <a:chOff x="10514581" y="734307"/>
              <a:chExt cx="1677419" cy="914400"/>
            </a:xfrm>
          </p:grpSpPr>
          <p:pic>
            <p:nvPicPr>
              <p:cNvPr id="37" name="Graphic 36" descr="Heart with pulse outline">
                <a:extLst>
                  <a:ext uri="{FF2B5EF4-FFF2-40B4-BE49-F238E27FC236}">
                    <a16:creationId xmlns:a16="http://schemas.microsoft.com/office/drawing/2014/main" id="{3009A64E-32E2-3A45-91BF-C2BA884B3C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4581" y="734307"/>
                <a:ext cx="914400" cy="914400"/>
              </a:xfrm>
              <a:prstGeom prst="rect">
                <a:avLst/>
              </a:prstGeom>
            </p:spPr>
          </p:pic>
          <p:cxnSp>
            <p:nvCxnSpPr>
              <p:cNvPr id="38" name="Straight Connector 37">
                <a:extLst>
                  <a:ext uri="{FF2B5EF4-FFF2-40B4-BE49-F238E27FC236}">
                    <a16:creationId xmlns:a16="http://schemas.microsoft.com/office/drawing/2014/main" id="{FDE50600-FBD7-390D-0DED-9702E03499CF}"/>
                  </a:ext>
                </a:extLst>
              </p:cNvPr>
              <p:cNvCxnSpPr>
                <a:cxnSpLocks/>
              </p:cNvCxnSpPr>
              <p:nvPr/>
            </p:nvCxnSpPr>
            <p:spPr>
              <a:xfrm>
                <a:off x="11227091" y="1189742"/>
                <a:ext cx="96490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Connector: Elbow 40">
              <a:extLst>
                <a:ext uri="{FF2B5EF4-FFF2-40B4-BE49-F238E27FC236}">
                  <a16:creationId xmlns:a16="http://schemas.microsoft.com/office/drawing/2014/main" id="{5F089A59-C3B8-93C5-4F71-BA7809F021B8}"/>
                </a:ext>
              </a:extLst>
            </p:cNvPr>
            <p:cNvCxnSpPr>
              <a:cxnSpLocks/>
            </p:cNvCxnSpPr>
            <p:nvPr/>
          </p:nvCxnSpPr>
          <p:spPr>
            <a:xfrm>
              <a:off x="6538746" y="3434298"/>
              <a:ext cx="4260033" cy="2220681"/>
            </a:xfrm>
            <a:prstGeom prst="bentConnector3">
              <a:avLst>
                <a:gd name="adj1" fmla="val 16156"/>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D0CDDB-02C2-BC61-5D9B-1E5A8D5C99A0}"/>
                </a:ext>
              </a:extLst>
            </p:cNvPr>
            <p:cNvCxnSpPr>
              <a:cxnSpLocks/>
            </p:cNvCxnSpPr>
            <p:nvPr/>
          </p:nvCxnSpPr>
          <p:spPr>
            <a:xfrm>
              <a:off x="18904" y="3428998"/>
              <a:ext cx="502434"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4790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F585-C4BE-1252-7689-473012B19E19}"/>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62D84CE6-1440-37B2-BA66-6958BEA7F36F}"/>
              </a:ext>
            </a:extLst>
          </p:cNvPr>
          <p:cNvGraphicFramePr>
            <a:graphicFrameLocks/>
          </p:cNvGraphicFramePr>
          <p:nvPr>
            <p:custDataLst>
              <p:tags r:id="rId1"/>
            </p:custDataLst>
            <p:extLst>
              <p:ext uri="{D42A27DB-BD31-4B8C-83A1-F6EECF244321}">
                <p14:modId xmlns:p14="http://schemas.microsoft.com/office/powerpoint/2010/main" val="3830682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06" imgH="306" progId="TCLayout.ActiveDocument.1">
                  <p:embed/>
                </p:oleObj>
              </mc:Choice>
              <mc:Fallback>
                <p:oleObj name="think-cell Slide" r:id="rId13" imgW="306" imgH="306" progId="TCLayout.ActiveDocument.1">
                  <p:embed/>
                  <p:pic>
                    <p:nvPicPr>
                      <p:cNvPr id="9" name="think-cell data - do not delete" hidden="1">
                        <a:extLst>
                          <a:ext uri="{FF2B5EF4-FFF2-40B4-BE49-F238E27FC236}">
                            <a16:creationId xmlns:a16="http://schemas.microsoft.com/office/drawing/2014/main" id="{62D84CE6-1440-37B2-BA66-6958BEA7F36F}"/>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57" name="Rectangle 56">
            <a:extLst>
              <a:ext uri="{FF2B5EF4-FFF2-40B4-BE49-F238E27FC236}">
                <a16:creationId xmlns:a16="http://schemas.microsoft.com/office/drawing/2014/main" id="{BDD55EFE-456E-DDFA-3EED-4C24729164C1}"/>
              </a:ext>
            </a:extLst>
          </p:cNvPr>
          <p:cNvSpPr/>
          <p:nvPr/>
        </p:nvSpPr>
        <p:spPr>
          <a:xfrm>
            <a:off x="5841595" y="3409446"/>
            <a:ext cx="1915200" cy="2808000"/>
          </a:xfrm>
          <a:prstGeom prst="rect">
            <a:avLst/>
          </a:prstGeom>
          <a:solidFill>
            <a:schemeClr val="bg1"/>
          </a:solidFill>
          <a:ln>
            <a:noFill/>
          </a:ln>
          <a:effectLst>
            <a:outerShdw blurRad="127000" algn="ctr" rotWithShape="0">
              <a:schemeClr val="accent4">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9" name="Rectangle 58">
            <a:extLst>
              <a:ext uri="{FF2B5EF4-FFF2-40B4-BE49-F238E27FC236}">
                <a16:creationId xmlns:a16="http://schemas.microsoft.com/office/drawing/2014/main" id="{019A983A-4D72-2002-B766-BEDE4D78EAE4}"/>
              </a:ext>
            </a:extLst>
          </p:cNvPr>
          <p:cNvSpPr/>
          <p:nvPr/>
        </p:nvSpPr>
        <p:spPr>
          <a:xfrm>
            <a:off x="9889451" y="3409444"/>
            <a:ext cx="1915200" cy="2808000"/>
          </a:xfrm>
          <a:prstGeom prst="rect">
            <a:avLst/>
          </a:prstGeom>
          <a:solidFill>
            <a:schemeClr val="bg1"/>
          </a:solidFill>
          <a:ln>
            <a:noFill/>
          </a:ln>
          <a:effectLst>
            <a:outerShdw blurRad="127000" algn="ctr" rotWithShape="0">
              <a:srgbClr val="78AA0D">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60" name="Rectangle 59">
            <a:extLst>
              <a:ext uri="{FF2B5EF4-FFF2-40B4-BE49-F238E27FC236}">
                <a16:creationId xmlns:a16="http://schemas.microsoft.com/office/drawing/2014/main" id="{0617A9D7-972B-CF66-12BD-E69A0E383C34}"/>
              </a:ext>
            </a:extLst>
          </p:cNvPr>
          <p:cNvSpPr/>
          <p:nvPr/>
        </p:nvSpPr>
        <p:spPr>
          <a:xfrm>
            <a:off x="3816380" y="3409446"/>
            <a:ext cx="1915200" cy="2808000"/>
          </a:xfrm>
          <a:prstGeom prst="rect">
            <a:avLst/>
          </a:prstGeom>
          <a:solidFill>
            <a:schemeClr val="bg1"/>
          </a:solidFill>
          <a:ln>
            <a:noFill/>
          </a:ln>
          <a:effectLst>
            <a:outerShdw blurRad="127000" algn="ctr" rotWithShape="0">
              <a:schemeClr val="accent3">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8" name="Rectangle 57">
            <a:extLst>
              <a:ext uri="{FF2B5EF4-FFF2-40B4-BE49-F238E27FC236}">
                <a16:creationId xmlns:a16="http://schemas.microsoft.com/office/drawing/2014/main" id="{FE3225BB-97B9-42B2-4DD1-F3855AFB1256}"/>
              </a:ext>
            </a:extLst>
          </p:cNvPr>
          <p:cNvSpPr/>
          <p:nvPr/>
        </p:nvSpPr>
        <p:spPr>
          <a:xfrm>
            <a:off x="7869238" y="3409445"/>
            <a:ext cx="1915200" cy="2808000"/>
          </a:xfrm>
          <a:prstGeom prst="rect">
            <a:avLst/>
          </a:prstGeom>
          <a:solidFill>
            <a:schemeClr val="bg1"/>
          </a:solidFill>
          <a:ln>
            <a:noFill/>
          </a:ln>
          <a:effectLst>
            <a:outerShdw blurRad="127000" algn="ctr" rotWithShape="0">
              <a:schemeClr val="accent5">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48" name="Rectangle: Rounded Corners 447">
            <a:extLst>
              <a:ext uri="{FF2B5EF4-FFF2-40B4-BE49-F238E27FC236}">
                <a16:creationId xmlns:a16="http://schemas.microsoft.com/office/drawing/2014/main" id="{832F8BCF-BACD-F75A-4358-84E5A900B820}"/>
              </a:ext>
            </a:extLst>
          </p:cNvPr>
          <p:cNvSpPr/>
          <p:nvPr/>
        </p:nvSpPr>
        <p:spPr>
          <a:xfrm>
            <a:off x="4733297" y="3470888"/>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49" name="Rectangle: Rounded Corners 448">
            <a:extLst>
              <a:ext uri="{FF2B5EF4-FFF2-40B4-BE49-F238E27FC236}">
                <a16:creationId xmlns:a16="http://schemas.microsoft.com/office/drawing/2014/main" id="{EF70FD0C-A90B-946C-AF43-018F12FFD857}"/>
              </a:ext>
            </a:extLst>
          </p:cNvPr>
          <p:cNvSpPr/>
          <p:nvPr/>
        </p:nvSpPr>
        <p:spPr>
          <a:xfrm>
            <a:off x="6765583" y="3463705"/>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50" name="Rectangle: Rounded Corners 449">
            <a:extLst>
              <a:ext uri="{FF2B5EF4-FFF2-40B4-BE49-F238E27FC236}">
                <a16:creationId xmlns:a16="http://schemas.microsoft.com/office/drawing/2014/main" id="{DA757827-BB30-E406-E6BC-92E02B50F616}"/>
              </a:ext>
            </a:extLst>
          </p:cNvPr>
          <p:cNvSpPr/>
          <p:nvPr/>
        </p:nvSpPr>
        <p:spPr>
          <a:xfrm>
            <a:off x="8779659" y="3468326"/>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51" name="Rectangle: Rounded Corners 450">
            <a:extLst>
              <a:ext uri="{FF2B5EF4-FFF2-40B4-BE49-F238E27FC236}">
                <a16:creationId xmlns:a16="http://schemas.microsoft.com/office/drawing/2014/main" id="{B28DAC4D-25F7-DA2E-97C1-0C4F28B8ADE4}"/>
              </a:ext>
            </a:extLst>
          </p:cNvPr>
          <p:cNvSpPr/>
          <p:nvPr/>
        </p:nvSpPr>
        <p:spPr>
          <a:xfrm>
            <a:off x="10804065" y="3464866"/>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61" name="Rectangle 60">
            <a:extLst>
              <a:ext uri="{FF2B5EF4-FFF2-40B4-BE49-F238E27FC236}">
                <a16:creationId xmlns:a16="http://schemas.microsoft.com/office/drawing/2014/main" id="{9B49FD2D-2257-E727-B2D5-83316651C820}"/>
              </a:ext>
            </a:extLst>
          </p:cNvPr>
          <p:cNvSpPr/>
          <p:nvPr/>
        </p:nvSpPr>
        <p:spPr>
          <a:xfrm>
            <a:off x="1812747" y="3409447"/>
            <a:ext cx="1915200" cy="2808000"/>
          </a:xfrm>
          <a:prstGeom prst="rect">
            <a:avLst/>
          </a:prstGeom>
          <a:solidFill>
            <a:schemeClr val="bg1"/>
          </a:solidFill>
          <a:ln>
            <a:noFill/>
          </a:ln>
          <a:effectLst>
            <a:outerShdw blurRad="127000" algn="ctr" rotWithShape="0">
              <a:schemeClr val="accent2">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62" name="Rectangle: Rounded Corners 61">
            <a:extLst>
              <a:ext uri="{FF2B5EF4-FFF2-40B4-BE49-F238E27FC236}">
                <a16:creationId xmlns:a16="http://schemas.microsoft.com/office/drawing/2014/main" id="{6A6D9D73-FAF1-5CBA-2A0D-D306176434A6}"/>
              </a:ext>
            </a:extLst>
          </p:cNvPr>
          <p:cNvSpPr/>
          <p:nvPr/>
        </p:nvSpPr>
        <p:spPr>
          <a:xfrm>
            <a:off x="2737369" y="3473219"/>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9" name="Rectangle 48">
            <a:extLst>
              <a:ext uri="{FF2B5EF4-FFF2-40B4-BE49-F238E27FC236}">
                <a16:creationId xmlns:a16="http://schemas.microsoft.com/office/drawing/2014/main" id="{3C641835-3AFA-A0B4-EF14-71E9F3899809}"/>
              </a:ext>
            </a:extLst>
          </p:cNvPr>
          <p:cNvSpPr/>
          <p:nvPr/>
        </p:nvSpPr>
        <p:spPr>
          <a:xfrm>
            <a:off x="1806295" y="1093907"/>
            <a:ext cx="10005500" cy="1471931"/>
          </a:xfrm>
          <a:prstGeom prst="rect">
            <a:avLst/>
          </a:prstGeom>
          <a:solidFill>
            <a:schemeClr val="bg1"/>
          </a:solidFill>
          <a:ln>
            <a:noFill/>
          </a:ln>
          <a:effectLst>
            <a:outerShdw blurRad="127000" algn="ctr" rotWithShape="0">
              <a:srgbClr val="14866E">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6" name="Rectangle: Rounded Corners 55">
            <a:extLst>
              <a:ext uri="{FF2B5EF4-FFF2-40B4-BE49-F238E27FC236}">
                <a16:creationId xmlns:a16="http://schemas.microsoft.com/office/drawing/2014/main" id="{2DF19562-2EB7-4E3C-DDC5-0BC22F0096E6}"/>
              </a:ext>
            </a:extLst>
          </p:cNvPr>
          <p:cNvSpPr/>
          <p:nvPr/>
        </p:nvSpPr>
        <p:spPr>
          <a:xfrm>
            <a:off x="3033184" y="1350220"/>
            <a:ext cx="1272289" cy="940935"/>
          </a:xfrm>
          <a:prstGeom prst="roundRect">
            <a:avLst>
              <a:gd name="adj" fmla="val 10903"/>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cxnSp>
        <p:nvCxnSpPr>
          <p:cNvPr id="7" name="Connector: Elbow 6">
            <a:extLst>
              <a:ext uri="{FF2B5EF4-FFF2-40B4-BE49-F238E27FC236}">
                <a16:creationId xmlns:a16="http://schemas.microsoft.com/office/drawing/2014/main" id="{0D3CAEEE-744C-2E36-6832-D81DED47DFA1}"/>
              </a:ext>
            </a:extLst>
          </p:cNvPr>
          <p:cNvCxnSpPr>
            <a:cxnSpLocks/>
          </p:cNvCxnSpPr>
          <p:nvPr/>
        </p:nvCxnSpPr>
        <p:spPr>
          <a:xfrm rot="5400000">
            <a:off x="4636519" y="698715"/>
            <a:ext cx="306596" cy="4040846"/>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Arrow: Chevron 7">
            <a:extLst>
              <a:ext uri="{FF2B5EF4-FFF2-40B4-BE49-F238E27FC236}">
                <a16:creationId xmlns:a16="http://schemas.microsoft.com/office/drawing/2014/main" id="{C6B73ACC-4DDF-2D6C-064C-78E7F08F24BF}"/>
              </a:ext>
            </a:extLst>
          </p:cNvPr>
          <p:cNvSpPr/>
          <p:nvPr>
            <p:custDataLst>
              <p:tags r:id="rId2"/>
            </p:custDataLst>
          </p:nvPr>
        </p:nvSpPr>
        <p:spPr bwMode="auto">
          <a:xfrm rot="5400000">
            <a:off x="195263" y="1284288"/>
            <a:ext cx="1706563" cy="1335088"/>
          </a:xfrm>
          <a:prstGeom prst="chevron">
            <a:avLst>
              <a:gd name="adj" fmla="val 18193"/>
            </a:avLst>
          </a:prstGeom>
          <a:solidFill>
            <a:srgbClr val="00777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endParaRPr>
          </a:p>
        </p:txBody>
      </p:sp>
      <p:sp>
        <p:nvSpPr>
          <p:cNvPr id="10" name="Text Placeholder 2">
            <a:extLst>
              <a:ext uri="{FF2B5EF4-FFF2-40B4-BE49-F238E27FC236}">
                <a16:creationId xmlns:a16="http://schemas.microsoft.com/office/drawing/2014/main" id="{839B04BD-042D-309E-776D-5AFC4550F4AF}"/>
              </a:ext>
            </a:extLst>
          </p:cNvPr>
          <p:cNvSpPr>
            <a:spLocks/>
          </p:cNvSpPr>
          <p:nvPr>
            <p:custDataLst>
              <p:tags r:id="rId3"/>
            </p:custDataLst>
          </p:nvPr>
        </p:nvSpPr>
        <p:spPr bwMode="auto">
          <a:xfrm>
            <a:off x="709613" y="1908175"/>
            <a:ext cx="677863"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sz="1200" b="1">
                <a:solidFill>
                  <a:schemeClr val="bg1"/>
                </a:solidFill>
              </a:rPr>
              <a:t>Wellbeing</a:t>
            </a:r>
            <a:r>
              <a:rPr lang="en-AU" sz="1200">
                <a:solidFill>
                  <a:schemeClr val="bg1"/>
                </a:solidFill>
              </a:rPr>
              <a:t> (Overall)</a:t>
            </a:r>
          </a:p>
        </p:txBody>
      </p:sp>
      <p:sp>
        <p:nvSpPr>
          <p:cNvPr id="11" name="Arrow: Chevron 10">
            <a:extLst>
              <a:ext uri="{FF2B5EF4-FFF2-40B4-BE49-F238E27FC236}">
                <a16:creationId xmlns:a16="http://schemas.microsoft.com/office/drawing/2014/main" id="{80862DD9-4FE3-BBC2-16E5-4C0D8A666B4C}"/>
              </a:ext>
            </a:extLst>
          </p:cNvPr>
          <p:cNvSpPr/>
          <p:nvPr>
            <p:custDataLst>
              <p:tags r:id="rId4"/>
            </p:custDataLst>
          </p:nvPr>
        </p:nvSpPr>
        <p:spPr bwMode="auto">
          <a:xfrm rot="5400000">
            <a:off x="-719138" y="3975100"/>
            <a:ext cx="3533775" cy="1335088"/>
          </a:xfrm>
          <a:prstGeom prst="chevron">
            <a:avLst>
              <a:gd name="adj" fmla="val 18193"/>
            </a:avLst>
          </a:prstGeom>
          <a:solidFill>
            <a:srgbClr val="464A7C"/>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endParaRPr>
          </a:p>
        </p:txBody>
      </p:sp>
      <p:sp>
        <p:nvSpPr>
          <p:cNvPr id="13" name="Text Placeholder 2">
            <a:extLst>
              <a:ext uri="{FF2B5EF4-FFF2-40B4-BE49-F238E27FC236}">
                <a16:creationId xmlns:a16="http://schemas.microsoft.com/office/drawing/2014/main" id="{B64851A7-586A-7057-2771-1D14F06D6307}"/>
              </a:ext>
            </a:extLst>
          </p:cNvPr>
          <p:cNvSpPr>
            <a:spLocks/>
          </p:cNvSpPr>
          <p:nvPr>
            <p:custDataLst>
              <p:tags r:id="rId5"/>
            </p:custDataLst>
          </p:nvPr>
        </p:nvSpPr>
        <p:spPr bwMode="auto">
          <a:xfrm>
            <a:off x="744538" y="4516438"/>
            <a:ext cx="606425" cy="495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sz="1200" b="1">
                <a:solidFill>
                  <a:schemeClr val="bg1"/>
                </a:solidFill>
              </a:rPr>
              <a:t>Overall </a:t>
            </a:r>
          </a:p>
          <a:p>
            <a:pPr marL="0" lvl="0" indent="0" algn="ctr">
              <a:spcBef>
                <a:spcPct val="0"/>
              </a:spcBef>
              <a:spcAft>
                <a:spcPct val="0"/>
              </a:spcAft>
              <a:buNone/>
            </a:pPr>
            <a:r>
              <a:rPr lang="en-AU" sz="1200" b="1">
                <a:solidFill>
                  <a:schemeClr val="bg1"/>
                </a:solidFill>
              </a:rPr>
              <a:t>Impact</a:t>
            </a:r>
          </a:p>
          <a:p>
            <a:pPr marL="0" lvl="0" indent="0" algn="ctr">
              <a:spcBef>
                <a:spcPct val="0"/>
              </a:spcBef>
              <a:spcAft>
                <a:spcPct val="0"/>
              </a:spcAft>
              <a:buNone/>
            </a:pPr>
            <a:r>
              <a:rPr lang="en-AU" sz="1200">
                <a:solidFill>
                  <a:schemeClr val="bg1"/>
                </a:solidFill>
              </a:rPr>
              <a:t>(Domain)</a:t>
            </a:r>
          </a:p>
        </p:txBody>
      </p:sp>
      <p:sp>
        <p:nvSpPr>
          <p:cNvPr id="14" name="Rectangle 13">
            <a:extLst>
              <a:ext uri="{FF2B5EF4-FFF2-40B4-BE49-F238E27FC236}">
                <a16:creationId xmlns:a16="http://schemas.microsoft.com/office/drawing/2014/main" id="{7E97E07D-3559-C0DB-5493-955DF1C175BA}"/>
              </a:ext>
            </a:extLst>
          </p:cNvPr>
          <p:cNvSpPr/>
          <p:nvPr/>
        </p:nvSpPr>
        <p:spPr>
          <a:xfrm>
            <a:off x="1811338" y="2872436"/>
            <a:ext cx="1916113" cy="48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Employment &amp; income</a:t>
            </a:r>
          </a:p>
        </p:txBody>
      </p:sp>
      <p:sp>
        <p:nvSpPr>
          <p:cNvPr id="15" name="Rectangle 14">
            <a:extLst>
              <a:ext uri="{FF2B5EF4-FFF2-40B4-BE49-F238E27FC236}">
                <a16:creationId xmlns:a16="http://schemas.microsoft.com/office/drawing/2014/main" id="{17353FED-CC6F-D44B-8D6F-038AE8462412}"/>
              </a:ext>
            </a:extLst>
          </p:cNvPr>
          <p:cNvSpPr/>
          <p:nvPr/>
        </p:nvSpPr>
        <p:spPr>
          <a:xfrm>
            <a:off x="3822700" y="2872436"/>
            <a:ext cx="1916113" cy="4818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Education &amp; skills</a:t>
            </a:r>
          </a:p>
        </p:txBody>
      </p:sp>
      <p:sp>
        <p:nvSpPr>
          <p:cNvPr id="20" name="Rectangle 19">
            <a:extLst>
              <a:ext uri="{FF2B5EF4-FFF2-40B4-BE49-F238E27FC236}">
                <a16:creationId xmlns:a16="http://schemas.microsoft.com/office/drawing/2014/main" id="{07A32E44-FD79-0EA0-E783-0C15B74E6E5F}"/>
              </a:ext>
            </a:extLst>
          </p:cNvPr>
          <p:cNvSpPr/>
          <p:nvPr/>
        </p:nvSpPr>
        <p:spPr>
          <a:xfrm>
            <a:off x="5840631" y="2872436"/>
            <a:ext cx="1916040" cy="481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Health</a:t>
            </a:r>
          </a:p>
        </p:txBody>
      </p:sp>
      <p:sp>
        <p:nvSpPr>
          <p:cNvPr id="21" name="Rectangle 20">
            <a:extLst>
              <a:ext uri="{FF2B5EF4-FFF2-40B4-BE49-F238E27FC236}">
                <a16:creationId xmlns:a16="http://schemas.microsoft.com/office/drawing/2014/main" id="{548B8D19-DA52-4B89-0537-CB23815230AA}"/>
              </a:ext>
            </a:extLst>
          </p:cNvPr>
          <p:cNvSpPr/>
          <p:nvPr/>
        </p:nvSpPr>
        <p:spPr>
          <a:xfrm>
            <a:off x="7870825" y="2872436"/>
            <a:ext cx="1916113" cy="4818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Social &amp; community connection</a:t>
            </a:r>
          </a:p>
        </p:txBody>
      </p:sp>
      <p:sp>
        <p:nvSpPr>
          <p:cNvPr id="22" name="Rectangle 21">
            <a:extLst>
              <a:ext uri="{FF2B5EF4-FFF2-40B4-BE49-F238E27FC236}">
                <a16:creationId xmlns:a16="http://schemas.microsoft.com/office/drawing/2014/main" id="{EFC118AE-0B1B-88FC-4AD2-FDB6F741E53D}"/>
              </a:ext>
            </a:extLst>
          </p:cNvPr>
          <p:cNvSpPr/>
          <p:nvPr/>
        </p:nvSpPr>
        <p:spPr>
          <a:xfrm>
            <a:off x="9888538" y="2872436"/>
            <a:ext cx="1916113" cy="481860"/>
          </a:xfrm>
          <a:prstGeom prst="rect">
            <a:avLst/>
          </a:prstGeom>
          <a:solidFill>
            <a:srgbClr val="78AA0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Environment</a:t>
            </a:r>
          </a:p>
        </p:txBody>
      </p:sp>
      <p:cxnSp>
        <p:nvCxnSpPr>
          <p:cNvPr id="28" name="Connector: Elbow 27">
            <a:extLst>
              <a:ext uri="{FF2B5EF4-FFF2-40B4-BE49-F238E27FC236}">
                <a16:creationId xmlns:a16="http://schemas.microsoft.com/office/drawing/2014/main" id="{F5306CCC-1572-4273-FA77-0A336AC37007}"/>
              </a:ext>
            </a:extLst>
          </p:cNvPr>
          <p:cNvCxnSpPr>
            <a:cxnSpLocks/>
          </p:cNvCxnSpPr>
          <p:nvPr/>
        </p:nvCxnSpPr>
        <p:spPr>
          <a:xfrm rot="5400000">
            <a:off x="5642200" y="1704396"/>
            <a:ext cx="306596" cy="2029484"/>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0090F11-7B02-15D2-8CFE-DB6700D80BEC}"/>
              </a:ext>
            </a:extLst>
          </p:cNvPr>
          <p:cNvCxnSpPr>
            <a:cxnSpLocks/>
            <a:endCxn id="21" idx="0"/>
          </p:cNvCxnSpPr>
          <p:nvPr/>
        </p:nvCxnSpPr>
        <p:spPr>
          <a:xfrm rot="16200000" flipH="1">
            <a:off x="7666263" y="1709817"/>
            <a:ext cx="306596" cy="2018641"/>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51960154-B865-6F26-FE60-F7B0248B9C2F}"/>
              </a:ext>
            </a:extLst>
          </p:cNvPr>
          <p:cNvCxnSpPr>
            <a:cxnSpLocks/>
          </p:cNvCxnSpPr>
          <p:nvPr/>
        </p:nvCxnSpPr>
        <p:spPr>
          <a:xfrm rot="16200000" flipH="1">
            <a:off x="8675119" y="700961"/>
            <a:ext cx="306596" cy="4036354"/>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C873C6C-E7CA-E139-3AA5-20E82F23A442}"/>
              </a:ext>
            </a:extLst>
          </p:cNvPr>
          <p:cNvSpPr/>
          <p:nvPr/>
        </p:nvSpPr>
        <p:spPr>
          <a:xfrm>
            <a:off x="1925638" y="4281257"/>
            <a:ext cx="1677988" cy="1342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endParaRPr lang="en-US" sz="1100">
              <a:solidFill>
                <a:srgbClr val="000000"/>
              </a:solidFill>
              <a:highlight>
                <a:srgbClr val="FFFF00"/>
              </a:highlight>
            </a:endParaRPr>
          </a:p>
        </p:txBody>
      </p:sp>
      <p:sp>
        <p:nvSpPr>
          <p:cNvPr id="33" name="TextBox 32">
            <a:extLst>
              <a:ext uri="{FF2B5EF4-FFF2-40B4-BE49-F238E27FC236}">
                <a16:creationId xmlns:a16="http://schemas.microsoft.com/office/drawing/2014/main" id="{308B8D4C-5DDF-2B72-355E-BBF2C998A6B5}"/>
              </a:ext>
            </a:extLst>
          </p:cNvPr>
          <p:cNvSpPr txBox="1"/>
          <p:nvPr/>
        </p:nvSpPr>
        <p:spPr>
          <a:xfrm>
            <a:off x="1835150" y="4418098"/>
            <a:ext cx="1871663" cy="1277273"/>
          </a:xfrm>
          <a:prstGeom prst="rect">
            <a:avLst/>
          </a:prstGeom>
          <a:noFill/>
        </p:spPr>
        <p:txBody>
          <a:bodyPr wrap="square" rtlCol="0">
            <a:spAutoFit/>
          </a:bodyPr>
          <a:lstStyle/>
          <a:p>
            <a:r>
              <a:rPr lang="en-AU" sz="1100" b="1" dirty="0"/>
              <a:t>68% </a:t>
            </a:r>
            <a:r>
              <a:rPr lang="en-AU" sz="1100" dirty="0"/>
              <a:t>of low income </a:t>
            </a:r>
            <a:r>
              <a:rPr lang="en-AU" sz="1100" dirty="0" err="1"/>
              <a:t>nbn</a:t>
            </a:r>
            <a:r>
              <a:rPr lang="en-AU" sz="1100" dirty="0"/>
              <a:t> users who worked from home or used job search platforms reported the </a:t>
            </a:r>
            <a:r>
              <a:rPr lang="en-AU" sz="1100" dirty="0" err="1"/>
              <a:t>nbn</a:t>
            </a:r>
            <a:r>
              <a:rPr lang="en-AU" sz="1100" dirty="0"/>
              <a:t> network positively impacted their employment outcomes in FY25. </a:t>
            </a:r>
          </a:p>
        </p:txBody>
      </p:sp>
      <p:sp>
        <p:nvSpPr>
          <p:cNvPr id="34" name="TextBox 33">
            <a:extLst>
              <a:ext uri="{FF2B5EF4-FFF2-40B4-BE49-F238E27FC236}">
                <a16:creationId xmlns:a16="http://schemas.microsoft.com/office/drawing/2014/main" id="{FA015BE5-803C-84B6-5ACC-B2B472FE7701}"/>
              </a:ext>
            </a:extLst>
          </p:cNvPr>
          <p:cNvSpPr txBox="1"/>
          <p:nvPr/>
        </p:nvSpPr>
        <p:spPr>
          <a:xfrm>
            <a:off x="3844925" y="4409302"/>
            <a:ext cx="1871663" cy="1277273"/>
          </a:xfrm>
          <a:prstGeom prst="rect">
            <a:avLst/>
          </a:prstGeom>
          <a:noFill/>
        </p:spPr>
        <p:txBody>
          <a:bodyPr wrap="square" rtlCol="0">
            <a:spAutoFit/>
          </a:bodyPr>
          <a:lstStyle/>
          <a:p>
            <a:r>
              <a:rPr lang="en-AU" sz="1100" b="1" dirty="0"/>
              <a:t>87% </a:t>
            </a:r>
            <a:r>
              <a:rPr lang="en-AU" sz="1100" dirty="0"/>
              <a:t>of low income </a:t>
            </a:r>
            <a:r>
              <a:rPr lang="en-AU" sz="1100" dirty="0" err="1"/>
              <a:t>nbn</a:t>
            </a:r>
            <a:r>
              <a:rPr lang="en-AU" sz="1100" dirty="0"/>
              <a:t> users who engaged in formal or informal education from home via the </a:t>
            </a:r>
            <a:r>
              <a:rPr lang="en-AU" sz="1100" dirty="0" err="1"/>
              <a:t>nbn</a:t>
            </a:r>
            <a:r>
              <a:rPr lang="en-AU" sz="1100" dirty="0"/>
              <a:t> network reported the </a:t>
            </a:r>
            <a:r>
              <a:rPr lang="en-AU" sz="1100" dirty="0" err="1"/>
              <a:t>nbn</a:t>
            </a:r>
            <a:r>
              <a:rPr lang="en-AU" sz="1100" dirty="0"/>
              <a:t> network positively impacted their education outcomes in FY25. </a:t>
            </a:r>
          </a:p>
        </p:txBody>
      </p:sp>
      <p:sp>
        <p:nvSpPr>
          <p:cNvPr id="35" name="TextBox 34">
            <a:extLst>
              <a:ext uri="{FF2B5EF4-FFF2-40B4-BE49-F238E27FC236}">
                <a16:creationId xmlns:a16="http://schemas.microsoft.com/office/drawing/2014/main" id="{989A3FD1-C031-572B-A88A-4CCAB73DB598}"/>
              </a:ext>
            </a:extLst>
          </p:cNvPr>
          <p:cNvSpPr txBox="1"/>
          <p:nvPr/>
        </p:nvSpPr>
        <p:spPr>
          <a:xfrm>
            <a:off x="5868194" y="4418098"/>
            <a:ext cx="1872000" cy="1446550"/>
          </a:xfrm>
          <a:prstGeom prst="rect">
            <a:avLst/>
          </a:prstGeom>
          <a:noFill/>
        </p:spPr>
        <p:txBody>
          <a:bodyPr wrap="square" rtlCol="0">
            <a:spAutoFit/>
          </a:bodyPr>
          <a:lstStyle/>
          <a:p>
            <a:r>
              <a:rPr lang="en-AU" sz="1100" b="1" dirty="0"/>
              <a:t>76% </a:t>
            </a:r>
            <a:r>
              <a:rPr lang="en-AU" sz="1100" dirty="0"/>
              <a:t>of low income </a:t>
            </a:r>
            <a:r>
              <a:rPr lang="en-AU" sz="1100" dirty="0" err="1"/>
              <a:t>nbn</a:t>
            </a:r>
            <a:r>
              <a:rPr lang="en-AU" sz="1100" dirty="0"/>
              <a:t> users accessed telehealth or online medical information, resources or records via the </a:t>
            </a:r>
            <a:r>
              <a:rPr lang="en-AU" sz="1100" dirty="0" err="1"/>
              <a:t>nbn</a:t>
            </a:r>
            <a:r>
              <a:rPr lang="en-AU" sz="1100" dirty="0"/>
              <a:t> network reported the </a:t>
            </a:r>
            <a:r>
              <a:rPr lang="en-AU" sz="1100" dirty="0" err="1"/>
              <a:t>nbn</a:t>
            </a:r>
            <a:r>
              <a:rPr lang="en-AU" sz="1100" dirty="0"/>
              <a:t> network positively impacted their health outcomes in FY25. </a:t>
            </a:r>
          </a:p>
        </p:txBody>
      </p:sp>
      <p:sp>
        <p:nvSpPr>
          <p:cNvPr id="36" name="TextBox 35">
            <a:extLst>
              <a:ext uri="{FF2B5EF4-FFF2-40B4-BE49-F238E27FC236}">
                <a16:creationId xmlns:a16="http://schemas.microsoft.com/office/drawing/2014/main" id="{26113946-0B9F-8D0C-30A7-BA9FA7360B0A}"/>
              </a:ext>
            </a:extLst>
          </p:cNvPr>
          <p:cNvSpPr txBox="1"/>
          <p:nvPr/>
        </p:nvSpPr>
        <p:spPr>
          <a:xfrm>
            <a:off x="7894003" y="4418098"/>
            <a:ext cx="1872000" cy="1785104"/>
          </a:xfrm>
          <a:prstGeom prst="rect">
            <a:avLst/>
          </a:prstGeom>
          <a:noFill/>
        </p:spPr>
        <p:txBody>
          <a:bodyPr wrap="square" rtlCol="0">
            <a:spAutoFit/>
          </a:bodyPr>
          <a:lstStyle/>
          <a:p>
            <a:r>
              <a:rPr lang="en-AU" sz="1100" b="1" dirty="0"/>
              <a:t>74% </a:t>
            </a:r>
            <a:r>
              <a:rPr lang="en-AU" sz="1100" dirty="0"/>
              <a:t>of low income </a:t>
            </a:r>
            <a:r>
              <a:rPr lang="en-AU" sz="1100" dirty="0" err="1"/>
              <a:t>nbn</a:t>
            </a:r>
            <a:r>
              <a:rPr lang="en-AU" sz="1100" dirty="0"/>
              <a:t> users who connect with family, friends and others or access news or community information online via the </a:t>
            </a:r>
            <a:r>
              <a:rPr lang="en-AU" sz="1100" dirty="0" err="1"/>
              <a:t>nbn</a:t>
            </a:r>
            <a:r>
              <a:rPr lang="en-AU" sz="1100" dirty="0"/>
              <a:t> network reported the </a:t>
            </a:r>
            <a:r>
              <a:rPr lang="en-AU" sz="1100" dirty="0" err="1"/>
              <a:t>nbn</a:t>
            </a:r>
            <a:r>
              <a:rPr lang="en-AU" sz="1100" dirty="0"/>
              <a:t> network positively impacted their social and community connectedness in FY25. </a:t>
            </a:r>
          </a:p>
        </p:txBody>
      </p:sp>
      <p:sp>
        <p:nvSpPr>
          <p:cNvPr id="37" name="TextBox 36">
            <a:extLst>
              <a:ext uri="{FF2B5EF4-FFF2-40B4-BE49-F238E27FC236}">
                <a16:creationId xmlns:a16="http://schemas.microsoft.com/office/drawing/2014/main" id="{7596D73E-E25B-3E91-8277-D1F7B68E71AA}"/>
              </a:ext>
            </a:extLst>
          </p:cNvPr>
          <p:cNvSpPr txBox="1"/>
          <p:nvPr/>
        </p:nvSpPr>
        <p:spPr>
          <a:xfrm>
            <a:off x="9910585" y="4409301"/>
            <a:ext cx="1871663" cy="1446550"/>
          </a:xfrm>
          <a:prstGeom prst="rect">
            <a:avLst/>
          </a:prstGeom>
          <a:noFill/>
        </p:spPr>
        <p:txBody>
          <a:bodyPr wrap="square" rtlCol="0">
            <a:spAutoFit/>
          </a:bodyPr>
          <a:lstStyle/>
          <a:p>
            <a:r>
              <a:rPr lang="en-AU" sz="1100" b="1" dirty="0"/>
              <a:t>67% </a:t>
            </a:r>
            <a:r>
              <a:rPr lang="en-AU" sz="1100" dirty="0"/>
              <a:t>of low income </a:t>
            </a:r>
            <a:r>
              <a:rPr lang="en-AU" sz="1100" dirty="0" err="1"/>
              <a:t>nbn</a:t>
            </a:r>
            <a:r>
              <a:rPr lang="en-AU" sz="1100" dirty="0"/>
              <a:t> users who work, study, access health or other services online reported having internet via the </a:t>
            </a:r>
            <a:r>
              <a:rPr lang="en-AU" sz="1100" dirty="0" err="1"/>
              <a:t>nbn</a:t>
            </a:r>
            <a:r>
              <a:rPr lang="en-AU" sz="1100" dirty="0"/>
              <a:t> network helped them, in their view, reduce their carbon emissions in FY25. </a:t>
            </a:r>
          </a:p>
        </p:txBody>
      </p:sp>
      <p:graphicFrame>
        <p:nvGraphicFramePr>
          <p:cNvPr id="18" name="Chart 17">
            <a:extLst>
              <a:ext uri="{FF2B5EF4-FFF2-40B4-BE49-F238E27FC236}">
                <a16:creationId xmlns:a16="http://schemas.microsoft.com/office/drawing/2014/main" id="{0BCD896E-5D6F-FB71-CE23-DFD9B3800679}"/>
              </a:ext>
            </a:extLst>
          </p:cNvPr>
          <p:cNvGraphicFramePr/>
          <p:nvPr>
            <p:custDataLst>
              <p:tags r:id="rId6"/>
            </p:custDataLst>
            <p:extLst>
              <p:ext uri="{D42A27DB-BD31-4B8C-83A1-F6EECF244321}">
                <p14:modId xmlns:p14="http://schemas.microsoft.com/office/powerpoint/2010/main" val="2584838387"/>
              </p:ext>
            </p:extLst>
          </p:nvPr>
        </p:nvGraphicFramePr>
        <p:xfrm>
          <a:off x="1814513" y="3435350"/>
          <a:ext cx="928687" cy="928688"/>
        </p:xfrm>
        <a:graphic>
          <a:graphicData uri="http://schemas.openxmlformats.org/drawingml/2006/chart">
            <c:chart xmlns:c="http://schemas.openxmlformats.org/drawingml/2006/chart" xmlns:r="http://schemas.openxmlformats.org/officeDocument/2006/relationships" r:id="rId15"/>
          </a:graphicData>
        </a:graphic>
      </p:graphicFrame>
      <p:sp>
        <p:nvSpPr>
          <p:cNvPr id="41" name="Rectangle 40">
            <a:extLst>
              <a:ext uri="{FF2B5EF4-FFF2-40B4-BE49-F238E27FC236}">
                <a16:creationId xmlns:a16="http://schemas.microsoft.com/office/drawing/2014/main" id="{5C84D267-2156-71FD-BB1D-1D04D42F1A91}"/>
              </a:ext>
            </a:extLst>
          </p:cNvPr>
          <p:cNvSpPr/>
          <p:nvPr/>
        </p:nvSpPr>
        <p:spPr>
          <a:xfrm>
            <a:off x="2021066" y="3781363"/>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Source Sans Pro (Body)"/>
              </a:rPr>
              <a:t>68</a:t>
            </a:r>
            <a:r>
              <a:rPr kumimoji="0" lang="en-US" sz="1400" b="1" i="0" u="none" strike="noStrike" kern="1200" cap="none" spc="0" normalizeH="0" baseline="0" noProof="0">
                <a:ln>
                  <a:noFill/>
                </a:ln>
                <a:solidFill>
                  <a:srgbClr val="000000"/>
                </a:solidFill>
                <a:effectLst/>
                <a:uLnTx/>
                <a:uFillTx/>
                <a:latin typeface="Source Sans Pro (Body)"/>
              </a:rPr>
              <a:t>%</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17" name="Chart 16">
            <a:extLst>
              <a:ext uri="{FF2B5EF4-FFF2-40B4-BE49-F238E27FC236}">
                <a16:creationId xmlns:a16="http://schemas.microsoft.com/office/drawing/2014/main" id="{374568F0-0D82-C1EA-273C-4FBA01856134}"/>
              </a:ext>
            </a:extLst>
          </p:cNvPr>
          <p:cNvGraphicFramePr/>
          <p:nvPr>
            <p:custDataLst>
              <p:tags r:id="rId7"/>
            </p:custDataLst>
            <p:extLst>
              <p:ext uri="{D42A27DB-BD31-4B8C-83A1-F6EECF244321}">
                <p14:modId xmlns:p14="http://schemas.microsoft.com/office/powerpoint/2010/main" val="4123617958"/>
              </p:ext>
            </p:extLst>
          </p:nvPr>
        </p:nvGraphicFramePr>
        <p:xfrm>
          <a:off x="1903413" y="1276350"/>
          <a:ext cx="1084262" cy="1084263"/>
        </p:xfrm>
        <a:graphic>
          <a:graphicData uri="http://schemas.openxmlformats.org/drawingml/2006/chart">
            <c:chart xmlns:c="http://schemas.openxmlformats.org/drawingml/2006/chart" xmlns:r="http://schemas.openxmlformats.org/officeDocument/2006/relationships" r:id="rId16"/>
          </a:graphicData>
        </a:graphic>
      </p:graphicFrame>
      <p:sp>
        <p:nvSpPr>
          <p:cNvPr id="452" name="Rectangle 451">
            <a:extLst>
              <a:ext uri="{FF2B5EF4-FFF2-40B4-BE49-F238E27FC236}">
                <a16:creationId xmlns:a16="http://schemas.microsoft.com/office/drawing/2014/main" id="{8649BE24-F70B-4F95-1743-3540A436CD96}"/>
              </a:ext>
            </a:extLst>
          </p:cNvPr>
          <p:cNvSpPr/>
          <p:nvPr/>
        </p:nvSpPr>
        <p:spPr>
          <a:xfrm>
            <a:off x="2108200" y="1645792"/>
            <a:ext cx="674688" cy="32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Source Sans Pro (Body)"/>
              </a:rPr>
              <a:t>73%</a:t>
            </a:r>
            <a:endParaRPr kumimoji="0" lang="en-US" sz="1200" b="0" i="0" u="none" strike="noStrike" kern="1200" cap="none" spc="0" normalizeH="0" baseline="0" noProof="0">
              <a:ln>
                <a:noFill/>
              </a:ln>
              <a:solidFill>
                <a:srgbClr val="000000"/>
              </a:solidFill>
              <a:effectLst/>
              <a:uLnTx/>
              <a:uFillTx/>
              <a:latin typeface="Source Sans Pro (Body)"/>
            </a:endParaRPr>
          </a:p>
        </p:txBody>
      </p:sp>
      <p:sp>
        <p:nvSpPr>
          <p:cNvPr id="453" name="TextBox 452">
            <a:extLst>
              <a:ext uri="{FF2B5EF4-FFF2-40B4-BE49-F238E27FC236}">
                <a16:creationId xmlns:a16="http://schemas.microsoft.com/office/drawing/2014/main" id="{222A9439-A288-2429-FDEE-182DC154E9F3}"/>
              </a:ext>
            </a:extLst>
          </p:cNvPr>
          <p:cNvSpPr txBox="1"/>
          <p:nvPr/>
        </p:nvSpPr>
        <p:spPr>
          <a:xfrm>
            <a:off x="3252644" y="1948508"/>
            <a:ext cx="901217" cy="276999"/>
          </a:xfrm>
          <a:prstGeom prst="rect">
            <a:avLst/>
          </a:prstGeom>
          <a:noFill/>
        </p:spPr>
        <p:txBody>
          <a:bodyPr wrap="square" rtlCol="0">
            <a:spAutoFit/>
          </a:bodyPr>
          <a:lstStyle/>
          <a:p>
            <a:r>
              <a:rPr lang="en-AU" sz="1200" b="1">
                <a:solidFill>
                  <a:schemeClr val="bg1">
                    <a:lumMod val="50000"/>
                  </a:schemeClr>
                </a:solidFill>
              </a:rPr>
              <a:t>4% lower</a:t>
            </a:r>
          </a:p>
        </p:txBody>
      </p:sp>
      <p:sp>
        <p:nvSpPr>
          <p:cNvPr id="454" name="TextBox 453">
            <a:extLst>
              <a:ext uri="{FF2B5EF4-FFF2-40B4-BE49-F238E27FC236}">
                <a16:creationId xmlns:a16="http://schemas.microsoft.com/office/drawing/2014/main" id="{03E59814-D9DF-A73F-DED0-DF901B9E2F9B}"/>
              </a:ext>
            </a:extLst>
          </p:cNvPr>
          <p:cNvSpPr txBox="1"/>
          <p:nvPr/>
        </p:nvSpPr>
        <p:spPr>
          <a:xfrm>
            <a:off x="3089506" y="1776749"/>
            <a:ext cx="132594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tx1">
                    <a:lumMod val="50000"/>
                    <a:lumOff val="50000"/>
                  </a:schemeClr>
                </a:solidFill>
                <a:latin typeface="Source Sans Pro"/>
              </a:rPr>
              <a:t>v</a:t>
            </a:r>
            <a:r>
              <a:rPr kumimoji="0" lang="en-US" sz="1000" b="0" i="1" u="none" strike="noStrike" kern="1200" cap="none" spc="0" normalizeH="0" baseline="0" noProof="0">
                <a:ln>
                  <a:noFill/>
                </a:ln>
                <a:solidFill>
                  <a:schemeClr val="tx1">
                    <a:lumMod val="50000"/>
                    <a:lumOff val="50000"/>
                  </a:schemeClr>
                </a:solidFill>
                <a:effectLst/>
                <a:uLnTx/>
                <a:uFillTx/>
                <a:latin typeface="Source Sans Pro"/>
              </a:rPr>
              <a:t>s. sample average</a:t>
            </a:r>
          </a:p>
        </p:txBody>
      </p:sp>
      <p:cxnSp>
        <p:nvCxnSpPr>
          <p:cNvPr id="457" name="Straight Arrow Connector 456">
            <a:extLst>
              <a:ext uri="{FF2B5EF4-FFF2-40B4-BE49-F238E27FC236}">
                <a16:creationId xmlns:a16="http://schemas.microsoft.com/office/drawing/2014/main" id="{7AFEE1A2-059D-DE88-2936-5A495397F174}"/>
              </a:ext>
            </a:extLst>
          </p:cNvPr>
          <p:cNvCxnSpPr>
            <a:cxnSpLocks/>
          </p:cNvCxnSpPr>
          <p:nvPr/>
        </p:nvCxnSpPr>
        <p:spPr>
          <a:xfrm flipV="1">
            <a:off x="3171802" y="1478901"/>
            <a:ext cx="0" cy="19114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6" name="TextBox 495">
            <a:extLst>
              <a:ext uri="{FF2B5EF4-FFF2-40B4-BE49-F238E27FC236}">
                <a16:creationId xmlns:a16="http://schemas.microsoft.com/office/drawing/2014/main" id="{D7BF0D6A-23F9-1430-F07B-5C808394712D}"/>
              </a:ext>
            </a:extLst>
          </p:cNvPr>
          <p:cNvSpPr txBox="1"/>
          <p:nvPr/>
        </p:nvSpPr>
        <p:spPr>
          <a:xfrm>
            <a:off x="3180328" y="1446326"/>
            <a:ext cx="114050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50000"/>
                    <a:lumOff val="50000"/>
                  </a:schemeClr>
                </a:solidFill>
                <a:latin typeface="Source Sans Pro"/>
              </a:rPr>
              <a:t>1</a:t>
            </a:r>
            <a:r>
              <a:rPr kumimoji="0" lang="en-US" sz="12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a:t>
            </a:r>
            <a:r>
              <a:rPr kumimoji="0" lang="en-US" sz="12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2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200" baseline="30000">
                <a:solidFill>
                  <a:schemeClr val="bg1">
                    <a:lumMod val="50000"/>
                  </a:schemeClr>
                </a:solidFill>
                <a:latin typeface="Source Sans Pro"/>
              </a:rPr>
              <a:t>2</a:t>
            </a:r>
            <a:endParaRPr kumimoji="0" lang="en-US" sz="12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cxnSp>
        <p:nvCxnSpPr>
          <p:cNvPr id="70" name="Straight Arrow Connector 69">
            <a:extLst>
              <a:ext uri="{FF2B5EF4-FFF2-40B4-BE49-F238E27FC236}">
                <a16:creationId xmlns:a16="http://schemas.microsoft.com/office/drawing/2014/main" id="{4900CA98-E0B8-072D-B6B0-FECF81C79E26}"/>
              </a:ext>
            </a:extLst>
          </p:cNvPr>
          <p:cNvCxnSpPr>
            <a:cxnSpLocks/>
          </p:cNvCxnSpPr>
          <p:nvPr/>
        </p:nvCxnSpPr>
        <p:spPr>
          <a:xfrm>
            <a:off x="6810238" y="2565839"/>
            <a:ext cx="0" cy="30659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787F7EE-88D6-3470-3A65-EE614B4369DB}"/>
              </a:ext>
            </a:extLst>
          </p:cNvPr>
          <p:cNvCxnSpPr>
            <a:cxnSpLocks/>
          </p:cNvCxnSpPr>
          <p:nvPr/>
        </p:nvCxnSpPr>
        <p:spPr>
          <a:xfrm>
            <a:off x="3001963" y="3685883"/>
            <a:ext cx="0" cy="18256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97B8FB65-15AC-5055-1F12-68C2DE584E8D}"/>
              </a:ext>
            </a:extLst>
          </p:cNvPr>
          <p:cNvSpPr txBox="1"/>
          <p:nvPr/>
        </p:nvSpPr>
        <p:spPr>
          <a:xfrm>
            <a:off x="3006903" y="3630676"/>
            <a:ext cx="478016" cy="307777"/>
          </a:xfrm>
          <a:prstGeom prst="rect">
            <a:avLst/>
          </a:prstGeom>
          <a:noFill/>
        </p:spPr>
        <p:txBody>
          <a:bodyPr wrap="square" rtlCol="0">
            <a:spAutoFit/>
          </a:bodyPr>
          <a:lstStyle/>
          <a:p>
            <a:r>
              <a:rPr lang="en-AU" sz="1400" b="1">
                <a:solidFill>
                  <a:schemeClr val="bg1">
                    <a:lumMod val="50000"/>
                  </a:schemeClr>
                </a:solidFill>
              </a:rPr>
              <a:t>6%</a:t>
            </a:r>
          </a:p>
        </p:txBody>
      </p:sp>
      <p:sp>
        <p:nvSpPr>
          <p:cNvPr id="113" name="TextBox 112">
            <a:extLst>
              <a:ext uri="{FF2B5EF4-FFF2-40B4-BE49-F238E27FC236}">
                <a16:creationId xmlns:a16="http://schemas.microsoft.com/office/drawing/2014/main" id="{3639128F-2DE7-36CB-919E-76E1DE67616D}"/>
              </a:ext>
            </a:extLst>
          </p:cNvPr>
          <p:cNvSpPr txBox="1"/>
          <p:nvPr/>
        </p:nvSpPr>
        <p:spPr>
          <a:xfrm>
            <a:off x="2851150" y="3471641"/>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114" name="TextBox 113">
            <a:extLst>
              <a:ext uri="{FF2B5EF4-FFF2-40B4-BE49-F238E27FC236}">
                <a16:creationId xmlns:a16="http://schemas.microsoft.com/office/drawing/2014/main" id="{332A825A-8A8D-77F5-900A-A25D7FD6E6B6}"/>
              </a:ext>
            </a:extLst>
          </p:cNvPr>
          <p:cNvSpPr txBox="1"/>
          <p:nvPr/>
        </p:nvSpPr>
        <p:spPr>
          <a:xfrm>
            <a:off x="2794000" y="4039789"/>
            <a:ext cx="838691" cy="261610"/>
          </a:xfrm>
          <a:prstGeom prst="rect">
            <a:avLst/>
          </a:prstGeom>
          <a:noFill/>
        </p:spPr>
        <p:txBody>
          <a:bodyPr wrap="none" rtlCol="0">
            <a:spAutoFit/>
          </a:bodyPr>
          <a:lstStyle/>
          <a:p>
            <a:r>
              <a:rPr lang="en-AU" sz="1100" b="1">
                <a:solidFill>
                  <a:schemeClr val="bg1">
                    <a:lumMod val="50000"/>
                  </a:schemeClr>
                </a:solidFill>
              </a:rPr>
              <a:t>12% lower</a:t>
            </a:r>
          </a:p>
        </p:txBody>
      </p:sp>
      <p:sp>
        <p:nvSpPr>
          <p:cNvPr id="115" name="TextBox 114">
            <a:extLst>
              <a:ext uri="{FF2B5EF4-FFF2-40B4-BE49-F238E27FC236}">
                <a16:creationId xmlns:a16="http://schemas.microsoft.com/office/drawing/2014/main" id="{ACBD3EF3-7953-26A2-3299-1C4003566E19}"/>
              </a:ext>
            </a:extLst>
          </p:cNvPr>
          <p:cNvSpPr txBox="1"/>
          <p:nvPr/>
        </p:nvSpPr>
        <p:spPr>
          <a:xfrm>
            <a:off x="2720975" y="3872805"/>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graphicFrame>
        <p:nvGraphicFramePr>
          <p:cNvPr id="24" name="Chart 23">
            <a:extLst>
              <a:ext uri="{FF2B5EF4-FFF2-40B4-BE49-F238E27FC236}">
                <a16:creationId xmlns:a16="http://schemas.microsoft.com/office/drawing/2014/main" id="{9A6875CC-DE18-2B0F-79F1-8E5F87CF6A97}"/>
              </a:ext>
            </a:extLst>
          </p:cNvPr>
          <p:cNvGraphicFramePr/>
          <p:nvPr>
            <p:custDataLst>
              <p:tags r:id="rId8"/>
            </p:custDataLst>
            <p:extLst>
              <p:ext uri="{D42A27DB-BD31-4B8C-83A1-F6EECF244321}">
                <p14:modId xmlns:p14="http://schemas.microsoft.com/office/powerpoint/2010/main" val="1221262660"/>
              </p:ext>
            </p:extLst>
          </p:nvPr>
        </p:nvGraphicFramePr>
        <p:xfrm>
          <a:off x="3838575" y="3435350"/>
          <a:ext cx="928688" cy="928688"/>
        </p:xfrm>
        <a:graphic>
          <a:graphicData uri="http://schemas.openxmlformats.org/drawingml/2006/chart">
            <c:chart xmlns:c="http://schemas.openxmlformats.org/drawingml/2006/chart" xmlns:r="http://schemas.openxmlformats.org/officeDocument/2006/relationships" r:id="rId17"/>
          </a:graphicData>
        </a:graphic>
      </p:graphicFrame>
      <p:sp>
        <p:nvSpPr>
          <p:cNvPr id="127" name="Rectangle 126">
            <a:extLst>
              <a:ext uri="{FF2B5EF4-FFF2-40B4-BE49-F238E27FC236}">
                <a16:creationId xmlns:a16="http://schemas.microsoft.com/office/drawing/2014/main" id="{B48B0BBB-D3F6-B660-B3B6-F6C76D5D7E2B}"/>
              </a:ext>
            </a:extLst>
          </p:cNvPr>
          <p:cNvSpPr/>
          <p:nvPr/>
        </p:nvSpPr>
        <p:spPr>
          <a:xfrm>
            <a:off x="4044950"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87%</a:t>
            </a:r>
            <a:endParaRPr kumimoji="0" lang="en-US" sz="1400" b="0" i="0" u="none" strike="noStrike" kern="1200" cap="none" spc="0" normalizeH="0" baseline="0" noProof="0">
              <a:ln>
                <a:noFill/>
              </a:ln>
              <a:solidFill>
                <a:srgbClr val="000000"/>
              </a:solidFill>
              <a:effectLst/>
              <a:uLnTx/>
              <a:uFillTx/>
              <a:latin typeface="Source Sans Pro (Body)"/>
            </a:endParaRPr>
          </a:p>
        </p:txBody>
      </p:sp>
      <p:sp>
        <p:nvSpPr>
          <p:cNvPr id="518" name="TextBox 517">
            <a:extLst>
              <a:ext uri="{FF2B5EF4-FFF2-40B4-BE49-F238E27FC236}">
                <a16:creationId xmlns:a16="http://schemas.microsoft.com/office/drawing/2014/main" id="{EEC804D8-19B3-3FFA-9DED-C8D611FCFF83}"/>
              </a:ext>
            </a:extLst>
          </p:cNvPr>
          <p:cNvSpPr txBox="1"/>
          <p:nvPr/>
        </p:nvSpPr>
        <p:spPr>
          <a:xfrm>
            <a:off x="4989156" y="3625595"/>
            <a:ext cx="565196" cy="307777"/>
          </a:xfrm>
          <a:prstGeom prst="rect">
            <a:avLst/>
          </a:prstGeom>
          <a:noFill/>
        </p:spPr>
        <p:txBody>
          <a:bodyPr wrap="square" rtlCol="0">
            <a:spAutoFit/>
          </a:bodyPr>
          <a:lstStyle/>
          <a:p>
            <a:r>
              <a:rPr lang="en-AU" sz="1400" b="1">
                <a:solidFill>
                  <a:schemeClr val="bg1">
                    <a:lumMod val="50000"/>
                  </a:schemeClr>
                </a:solidFill>
              </a:rPr>
              <a:t>2%</a:t>
            </a:r>
          </a:p>
        </p:txBody>
      </p:sp>
      <p:sp>
        <p:nvSpPr>
          <p:cNvPr id="519" name="TextBox 518">
            <a:extLst>
              <a:ext uri="{FF2B5EF4-FFF2-40B4-BE49-F238E27FC236}">
                <a16:creationId xmlns:a16="http://schemas.microsoft.com/office/drawing/2014/main" id="{B6AB3774-518A-ADED-253C-3596AB528E03}"/>
              </a:ext>
            </a:extLst>
          </p:cNvPr>
          <p:cNvSpPr txBox="1"/>
          <p:nvPr/>
        </p:nvSpPr>
        <p:spPr>
          <a:xfrm>
            <a:off x="4872037" y="346656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20" name="TextBox 519">
            <a:extLst>
              <a:ext uri="{FF2B5EF4-FFF2-40B4-BE49-F238E27FC236}">
                <a16:creationId xmlns:a16="http://schemas.microsoft.com/office/drawing/2014/main" id="{A27C2AD8-13CF-698D-BF47-5293B30F1347}"/>
              </a:ext>
            </a:extLst>
          </p:cNvPr>
          <p:cNvSpPr txBox="1"/>
          <p:nvPr/>
        </p:nvSpPr>
        <p:spPr>
          <a:xfrm>
            <a:off x="4789130" y="4034708"/>
            <a:ext cx="835485" cy="261610"/>
          </a:xfrm>
          <a:prstGeom prst="rect">
            <a:avLst/>
          </a:prstGeom>
          <a:noFill/>
        </p:spPr>
        <p:txBody>
          <a:bodyPr wrap="none" rtlCol="0">
            <a:spAutoFit/>
          </a:bodyPr>
          <a:lstStyle/>
          <a:p>
            <a:r>
              <a:rPr lang="en-AU" sz="1100" b="1">
                <a:solidFill>
                  <a:schemeClr val="bg1">
                    <a:lumMod val="50000"/>
                  </a:schemeClr>
                </a:solidFill>
              </a:rPr>
              <a:t>consistent</a:t>
            </a:r>
          </a:p>
        </p:txBody>
      </p:sp>
      <p:sp>
        <p:nvSpPr>
          <p:cNvPr id="521" name="TextBox 520">
            <a:extLst>
              <a:ext uri="{FF2B5EF4-FFF2-40B4-BE49-F238E27FC236}">
                <a16:creationId xmlns:a16="http://schemas.microsoft.com/office/drawing/2014/main" id="{174A2F1D-A98F-80A6-58F8-3A4DB375F394}"/>
              </a:ext>
            </a:extLst>
          </p:cNvPr>
          <p:cNvSpPr txBox="1"/>
          <p:nvPr/>
        </p:nvSpPr>
        <p:spPr>
          <a:xfrm>
            <a:off x="4741862" y="386772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cxnSp>
        <p:nvCxnSpPr>
          <p:cNvPr id="524" name="Straight Arrow Connector 523">
            <a:extLst>
              <a:ext uri="{FF2B5EF4-FFF2-40B4-BE49-F238E27FC236}">
                <a16:creationId xmlns:a16="http://schemas.microsoft.com/office/drawing/2014/main" id="{8B16CBFE-0CFD-4A13-13C5-5A31B0FCD634}"/>
              </a:ext>
            </a:extLst>
          </p:cNvPr>
          <p:cNvCxnSpPr>
            <a:cxnSpLocks/>
          </p:cNvCxnSpPr>
          <p:nvPr/>
        </p:nvCxnSpPr>
        <p:spPr>
          <a:xfrm flipV="1">
            <a:off x="7024464" y="3711256"/>
            <a:ext cx="0" cy="18360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7" name="TextBox 526">
            <a:extLst>
              <a:ext uri="{FF2B5EF4-FFF2-40B4-BE49-F238E27FC236}">
                <a16:creationId xmlns:a16="http://schemas.microsoft.com/office/drawing/2014/main" id="{CBD21039-6C8D-E550-0526-EB31E7B74174}"/>
              </a:ext>
            </a:extLst>
          </p:cNvPr>
          <p:cNvSpPr txBox="1"/>
          <p:nvPr/>
        </p:nvSpPr>
        <p:spPr>
          <a:xfrm>
            <a:off x="7029404" y="3636145"/>
            <a:ext cx="478016" cy="307777"/>
          </a:xfrm>
          <a:prstGeom prst="rect">
            <a:avLst/>
          </a:prstGeom>
          <a:noFill/>
        </p:spPr>
        <p:txBody>
          <a:bodyPr wrap="square" rtlCol="0">
            <a:spAutoFit/>
          </a:bodyPr>
          <a:lstStyle/>
          <a:p>
            <a:r>
              <a:rPr lang="en-AU" sz="1400" b="1">
                <a:solidFill>
                  <a:schemeClr val="bg1">
                    <a:lumMod val="50000"/>
                  </a:schemeClr>
                </a:solidFill>
              </a:rPr>
              <a:t>6%</a:t>
            </a:r>
          </a:p>
        </p:txBody>
      </p:sp>
      <p:sp>
        <p:nvSpPr>
          <p:cNvPr id="528" name="TextBox 527">
            <a:extLst>
              <a:ext uri="{FF2B5EF4-FFF2-40B4-BE49-F238E27FC236}">
                <a16:creationId xmlns:a16="http://schemas.microsoft.com/office/drawing/2014/main" id="{BB5A595E-6706-EDD6-66BC-A138A3BCAD35}"/>
              </a:ext>
            </a:extLst>
          </p:cNvPr>
          <p:cNvSpPr txBox="1"/>
          <p:nvPr/>
        </p:nvSpPr>
        <p:spPr>
          <a:xfrm>
            <a:off x="6873651" y="347711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29" name="TextBox 528">
            <a:extLst>
              <a:ext uri="{FF2B5EF4-FFF2-40B4-BE49-F238E27FC236}">
                <a16:creationId xmlns:a16="http://schemas.microsoft.com/office/drawing/2014/main" id="{FDA5973F-6B21-0344-F010-9ED862CFA70D}"/>
              </a:ext>
            </a:extLst>
          </p:cNvPr>
          <p:cNvSpPr txBox="1"/>
          <p:nvPr/>
        </p:nvSpPr>
        <p:spPr>
          <a:xfrm>
            <a:off x="6816501" y="4045258"/>
            <a:ext cx="764953" cy="261610"/>
          </a:xfrm>
          <a:prstGeom prst="rect">
            <a:avLst/>
          </a:prstGeom>
          <a:noFill/>
        </p:spPr>
        <p:txBody>
          <a:bodyPr wrap="none" rtlCol="0">
            <a:spAutoFit/>
          </a:bodyPr>
          <a:lstStyle/>
          <a:p>
            <a:r>
              <a:rPr lang="en-AU" sz="1100" b="1">
                <a:solidFill>
                  <a:schemeClr val="bg1">
                    <a:lumMod val="50000"/>
                  </a:schemeClr>
                </a:solidFill>
              </a:rPr>
              <a:t>3% lower</a:t>
            </a:r>
          </a:p>
        </p:txBody>
      </p:sp>
      <p:sp>
        <p:nvSpPr>
          <p:cNvPr id="530" name="TextBox 529">
            <a:extLst>
              <a:ext uri="{FF2B5EF4-FFF2-40B4-BE49-F238E27FC236}">
                <a16:creationId xmlns:a16="http://schemas.microsoft.com/office/drawing/2014/main" id="{5FED0E77-9924-82CB-AC98-55C2C110B7D1}"/>
              </a:ext>
            </a:extLst>
          </p:cNvPr>
          <p:cNvSpPr txBox="1"/>
          <p:nvPr/>
        </p:nvSpPr>
        <p:spPr>
          <a:xfrm>
            <a:off x="6743476" y="387827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sp>
        <p:nvSpPr>
          <p:cNvPr id="534" name="TextBox 533">
            <a:extLst>
              <a:ext uri="{FF2B5EF4-FFF2-40B4-BE49-F238E27FC236}">
                <a16:creationId xmlns:a16="http://schemas.microsoft.com/office/drawing/2014/main" id="{BABFA0F8-8B4B-9B3A-996E-EB5CAB587F5D}"/>
              </a:ext>
            </a:extLst>
          </p:cNvPr>
          <p:cNvSpPr txBox="1"/>
          <p:nvPr/>
        </p:nvSpPr>
        <p:spPr>
          <a:xfrm>
            <a:off x="9056774" y="3639049"/>
            <a:ext cx="478016" cy="307777"/>
          </a:xfrm>
          <a:prstGeom prst="rect">
            <a:avLst/>
          </a:prstGeom>
          <a:noFill/>
        </p:spPr>
        <p:txBody>
          <a:bodyPr wrap="square" rtlCol="0">
            <a:spAutoFit/>
          </a:bodyPr>
          <a:lstStyle/>
          <a:p>
            <a:r>
              <a:rPr lang="en-AU" sz="1400" b="1">
                <a:solidFill>
                  <a:schemeClr val="bg1">
                    <a:lumMod val="50000"/>
                  </a:schemeClr>
                </a:solidFill>
              </a:rPr>
              <a:t>2%</a:t>
            </a:r>
          </a:p>
        </p:txBody>
      </p:sp>
      <p:sp>
        <p:nvSpPr>
          <p:cNvPr id="535" name="TextBox 534">
            <a:extLst>
              <a:ext uri="{FF2B5EF4-FFF2-40B4-BE49-F238E27FC236}">
                <a16:creationId xmlns:a16="http://schemas.microsoft.com/office/drawing/2014/main" id="{787766DD-DBF8-1549-F9FA-79E40BA904FF}"/>
              </a:ext>
            </a:extLst>
          </p:cNvPr>
          <p:cNvSpPr txBox="1"/>
          <p:nvPr/>
        </p:nvSpPr>
        <p:spPr>
          <a:xfrm>
            <a:off x="8901021" y="3480014"/>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36" name="TextBox 535">
            <a:extLst>
              <a:ext uri="{FF2B5EF4-FFF2-40B4-BE49-F238E27FC236}">
                <a16:creationId xmlns:a16="http://schemas.microsoft.com/office/drawing/2014/main" id="{383E6091-7DE2-521C-EEFC-32C1522540A3}"/>
              </a:ext>
            </a:extLst>
          </p:cNvPr>
          <p:cNvSpPr txBox="1"/>
          <p:nvPr/>
        </p:nvSpPr>
        <p:spPr>
          <a:xfrm>
            <a:off x="8843871" y="4048162"/>
            <a:ext cx="764953" cy="261610"/>
          </a:xfrm>
          <a:prstGeom prst="rect">
            <a:avLst/>
          </a:prstGeom>
          <a:noFill/>
        </p:spPr>
        <p:txBody>
          <a:bodyPr wrap="none" rtlCol="0">
            <a:spAutoFit/>
          </a:bodyPr>
          <a:lstStyle/>
          <a:p>
            <a:r>
              <a:rPr lang="en-AU" sz="1100" b="1">
                <a:solidFill>
                  <a:schemeClr val="bg1">
                    <a:lumMod val="50000"/>
                  </a:schemeClr>
                </a:solidFill>
              </a:rPr>
              <a:t>3% lower</a:t>
            </a:r>
          </a:p>
        </p:txBody>
      </p:sp>
      <p:sp>
        <p:nvSpPr>
          <p:cNvPr id="537" name="TextBox 536">
            <a:extLst>
              <a:ext uri="{FF2B5EF4-FFF2-40B4-BE49-F238E27FC236}">
                <a16:creationId xmlns:a16="http://schemas.microsoft.com/office/drawing/2014/main" id="{9968A9F7-9718-BAA7-2E1D-96C09C200DA6}"/>
              </a:ext>
            </a:extLst>
          </p:cNvPr>
          <p:cNvSpPr txBox="1"/>
          <p:nvPr/>
        </p:nvSpPr>
        <p:spPr>
          <a:xfrm>
            <a:off x="8770846" y="3881178"/>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sp>
        <p:nvSpPr>
          <p:cNvPr id="541" name="TextBox 540">
            <a:extLst>
              <a:ext uri="{FF2B5EF4-FFF2-40B4-BE49-F238E27FC236}">
                <a16:creationId xmlns:a16="http://schemas.microsoft.com/office/drawing/2014/main" id="{B40CA79B-0DF8-FEE1-B416-5B5E94816B2E}"/>
              </a:ext>
            </a:extLst>
          </p:cNvPr>
          <p:cNvSpPr txBox="1"/>
          <p:nvPr/>
        </p:nvSpPr>
        <p:spPr>
          <a:xfrm>
            <a:off x="11026471" y="3636145"/>
            <a:ext cx="552272" cy="307777"/>
          </a:xfrm>
          <a:prstGeom prst="rect">
            <a:avLst/>
          </a:prstGeom>
          <a:noFill/>
        </p:spPr>
        <p:txBody>
          <a:bodyPr wrap="square" rtlCol="0">
            <a:spAutoFit/>
          </a:bodyPr>
          <a:lstStyle/>
          <a:p>
            <a:r>
              <a:rPr lang="en-AU" sz="1400" b="1">
                <a:solidFill>
                  <a:schemeClr val="bg1">
                    <a:lumMod val="50000"/>
                  </a:schemeClr>
                </a:solidFill>
              </a:rPr>
              <a:t>n/a</a:t>
            </a:r>
          </a:p>
        </p:txBody>
      </p:sp>
      <p:sp>
        <p:nvSpPr>
          <p:cNvPr id="542" name="TextBox 541">
            <a:extLst>
              <a:ext uri="{FF2B5EF4-FFF2-40B4-BE49-F238E27FC236}">
                <a16:creationId xmlns:a16="http://schemas.microsoft.com/office/drawing/2014/main" id="{D3BC9FFB-241B-B8EA-2166-5510469F5528}"/>
              </a:ext>
            </a:extLst>
          </p:cNvPr>
          <p:cNvSpPr txBox="1"/>
          <p:nvPr/>
        </p:nvSpPr>
        <p:spPr>
          <a:xfrm>
            <a:off x="10920856" y="347711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3</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43" name="TextBox 542">
            <a:extLst>
              <a:ext uri="{FF2B5EF4-FFF2-40B4-BE49-F238E27FC236}">
                <a16:creationId xmlns:a16="http://schemas.microsoft.com/office/drawing/2014/main" id="{03661E3B-DE5A-8960-C5DA-9A91C02EF6A9}"/>
              </a:ext>
            </a:extLst>
          </p:cNvPr>
          <p:cNvSpPr txBox="1"/>
          <p:nvPr/>
        </p:nvSpPr>
        <p:spPr>
          <a:xfrm>
            <a:off x="10863706" y="4045258"/>
            <a:ext cx="764953" cy="261610"/>
          </a:xfrm>
          <a:prstGeom prst="rect">
            <a:avLst/>
          </a:prstGeom>
          <a:noFill/>
        </p:spPr>
        <p:txBody>
          <a:bodyPr wrap="none" rtlCol="0">
            <a:spAutoFit/>
          </a:bodyPr>
          <a:lstStyle/>
          <a:p>
            <a:r>
              <a:rPr lang="en-AU" sz="1100" b="1">
                <a:solidFill>
                  <a:schemeClr val="bg1">
                    <a:lumMod val="50000"/>
                  </a:schemeClr>
                </a:solidFill>
              </a:rPr>
              <a:t>8% lower</a:t>
            </a:r>
          </a:p>
        </p:txBody>
      </p:sp>
      <p:sp>
        <p:nvSpPr>
          <p:cNvPr id="544" name="TextBox 543">
            <a:extLst>
              <a:ext uri="{FF2B5EF4-FFF2-40B4-BE49-F238E27FC236}">
                <a16:creationId xmlns:a16="http://schemas.microsoft.com/office/drawing/2014/main" id="{8ACEF7D9-8FE9-39CC-5C24-59C9E0FCD322}"/>
              </a:ext>
            </a:extLst>
          </p:cNvPr>
          <p:cNvSpPr txBox="1"/>
          <p:nvPr/>
        </p:nvSpPr>
        <p:spPr>
          <a:xfrm>
            <a:off x="10790681" y="387827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graphicFrame>
        <p:nvGraphicFramePr>
          <p:cNvPr id="26" name="Chart 25">
            <a:extLst>
              <a:ext uri="{FF2B5EF4-FFF2-40B4-BE49-F238E27FC236}">
                <a16:creationId xmlns:a16="http://schemas.microsoft.com/office/drawing/2014/main" id="{0151DB0C-24E6-493E-563F-2778A5C199A4}"/>
              </a:ext>
            </a:extLst>
          </p:cNvPr>
          <p:cNvGraphicFramePr/>
          <p:nvPr>
            <p:custDataLst>
              <p:tags r:id="rId9"/>
            </p:custDataLst>
            <p:extLst>
              <p:ext uri="{D42A27DB-BD31-4B8C-83A1-F6EECF244321}">
                <p14:modId xmlns:p14="http://schemas.microsoft.com/office/powerpoint/2010/main" val="570426722"/>
              </p:ext>
            </p:extLst>
          </p:nvPr>
        </p:nvGraphicFramePr>
        <p:xfrm>
          <a:off x="5840413" y="3435350"/>
          <a:ext cx="928687" cy="928688"/>
        </p:xfrm>
        <a:graphic>
          <a:graphicData uri="http://schemas.openxmlformats.org/drawingml/2006/chart">
            <c:chart xmlns:c="http://schemas.openxmlformats.org/drawingml/2006/chart" xmlns:r="http://schemas.openxmlformats.org/officeDocument/2006/relationships" r:id="rId18"/>
          </a:graphicData>
        </a:graphic>
      </p:graphicFrame>
      <p:sp>
        <p:nvSpPr>
          <p:cNvPr id="548" name="Rectangle 547">
            <a:extLst>
              <a:ext uri="{FF2B5EF4-FFF2-40B4-BE49-F238E27FC236}">
                <a16:creationId xmlns:a16="http://schemas.microsoft.com/office/drawing/2014/main" id="{DC7C34E7-EB91-1472-A2F1-1157A95C5FD7}"/>
              </a:ext>
            </a:extLst>
          </p:cNvPr>
          <p:cNvSpPr/>
          <p:nvPr/>
        </p:nvSpPr>
        <p:spPr>
          <a:xfrm>
            <a:off x="6046788"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76%</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27" name="Chart 26">
            <a:extLst>
              <a:ext uri="{FF2B5EF4-FFF2-40B4-BE49-F238E27FC236}">
                <a16:creationId xmlns:a16="http://schemas.microsoft.com/office/drawing/2014/main" id="{9FE25DDE-2D2E-E214-CA16-E37A73303EBA}"/>
              </a:ext>
            </a:extLst>
          </p:cNvPr>
          <p:cNvGraphicFramePr/>
          <p:nvPr>
            <p:custDataLst>
              <p:tags r:id="rId10"/>
            </p:custDataLst>
            <p:extLst>
              <p:ext uri="{D42A27DB-BD31-4B8C-83A1-F6EECF244321}">
                <p14:modId xmlns:p14="http://schemas.microsoft.com/office/powerpoint/2010/main" val="4031337275"/>
              </p:ext>
            </p:extLst>
          </p:nvPr>
        </p:nvGraphicFramePr>
        <p:xfrm>
          <a:off x="7869238" y="3435350"/>
          <a:ext cx="928687" cy="928688"/>
        </p:xfrm>
        <a:graphic>
          <a:graphicData uri="http://schemas.openxmlformats.org/drawingml/2006/chart">
            <c:chart xmlns:c="http://schemas.openxmlformats.org/drawingml/2006/chart" xmlns:r="http://schemas.openxmlformats.org/officeDocument/2006/relationships" r:id="rId19"/>
          </a:graphicData>
        </a:graphic>
      </p:graphicFrame>
      <p:sp>
        <p:nvSpPr>
          <p:cNvPr id="553" name="Rectangle 552">
            <a:extLst>
              <a:ext uri="{FF2B5EF4-FFF2-40B4-BE49-F238E27FC236}">
                <a16:creationId xmlns:a16="http://schemas.microsoft.com/office/drawing/2014/main" id="{4D44F0EB-4A5C-2781-E9FC-86FE6AEE3486}"/>
              </a:ext>
            </a:extLst>
          </p:cNvPr>
          <p:cNvSpPr/>
          <p:nvPr/>
        </p:nvSpPr>
        <p:spPr>
          <a:xfrm>
            <a:off x="8075613"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74%</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38" name="Chart 37">
            <a:extLst>
              <a:ext uri="{FF2B5EF4-FFF2-40B4-BE49-F238E27FC236}">
                <a16:creationId xmlns:a16="http://schemas.microsoft.com/office/drawing/2014/main" id="{7637C20E-0DB1-1330-E89B-1891999C7CCF}"/>
              </a:ext>
            </a:extLst>
          </p:cNvPr>
          <p:cNvGraphicFramePr/>
          <p:nvPr>
            <p:custDataLst>
              <p:tags r:id="rId11"/>
            </p:custDataLst>
            <p:extLst>
              <p:ext uri="{D42A27DB-BD31-4B8C-83A1-F6EECF244321}">
                <p14:modId xmlns:p14="http://schemas.microsoft.com/office/powerpoint/2010/main" val="1327163428"/>
              </p:ext>
            </p:extLst>
          </p:nvPr>
        </p:nvGraphicFramePr>
        <p:xfrm>
          <a:off x="9890125" y="3435350"/>
          <a:ext cx="928688" cy="928688"/>
        </p:xfrm>
        <a:graphic>
          <a:graphicData uri="http://schemas.openxmlformats.org/drawingml/2006/chart">
            <c:chart xmlns:c="http://schemas.openxmlformats.org/drawingml/2006/chart" xmlns:r="http://schemas.openxmlformats.org/officeDocument/2006/relationships" r:id="rId20"/>
          </a:graphicData>
        </a:graphic>
      </p:graphicFrame>
      <p:sp>
        <p:nvSpPr>
          <p:cNvPr id="556" name="Rectangle 555">
            <a:extLst>
              <a:ext uri="{FF2B5EF4-FFF2-40B4-BE49-F238E27FC236}">
                <a16:creationId xmlns:a16="http://schemas.microsoft.com/office/drawing/2014/main" id="{C75117A7-CEC3-D514-4E59-EF7E4BABA017}"/>
              </a:ext>
            </a:extLst>
          </p:cNvPr>
          <p:cNvSpPr/>
          <p:nvPr/>
        </p:nvSpPr>
        <p:spPr>
          <a:xfrm>
            <a:off x="10096500"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67%</a:t>
            </a:r>
            <a:endParaRPr kumimoji="0" lang="en-US" sz="1400" b="0" i="0" u="none" strike="noStrike" kern="1200" cap="none" spc="0" normalizeH="0" baseline="0" noProof="0">
              <a:ln>
                <a:noFill/>
              </a:ln>
              <a:solidFill>
                <a:srgbClr val="000000"/>
              </a:solidFill>
              <a:effectLst/>
              <a:uLnTx/>
              <a:uFillTx/>
              <a:latin typeface="Source Sans Pro (Body)"/>
            </a:endParaRPr>
          </a:p>
        </p:txBody>
      </p:sp>
      <p:pic>
        <p:nvPicPr>
          <p:cNvPr id="2050" name="Picture 2" descr="Economic crisis ">
            <a:extLst>
              <a:ext uri="{FF2B5EF4-FFF2-40B4-BE49-F238E27FC236}">
                <a16:creationId xmlns:a16="http://schemas.microsoft.com/office/drawing/2014/main" id="{6B90A26C-A94A-840B-70BD-89C0D46C1F49}"/>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62187" y="400102"/>
            <a:ext cx="441878" cy="44187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18A1D58-E484-0587-2978-80C2208EA46A}"/>
              </a:ext>
            </a:extLst>
          </p:cNvPr>
          <p:cNvSpPr txBox="1"/>
          <p:nvPr/>
        </p:nvSpPr>
        <p:spPr>
          <a:xfrm>
            <a:off x="773204" y="528288"/>
            <a:ext cx="1301660" cy="307777"/>
          </a:xfrm>
          <a:prstGeom prst="rect">
            <a:avLst/>
          </a:prstGeom>
          <a:noFill/>
        </p:spPr>
        <p:txBody>
          <a:bodyPr wrap="square" rtlCol="0">
            <a:spAutoFit/>
          </a:bodyPr>
          <a:lstStyle/>
          <a:p>
            <a:r>
              <a:rPr lang="en-AU" sz="1400" b="1">
                <a:solidFill>
                  <a:srgbClr val="14866E"/>
                </a:solidFill>
                <a:latin typeface="Source Sans Pro" panose="020B0503030403020204" pitchFamily="34" charset="0"/>
                <a:ea typeface="Source Sans Pro" panose="020B0503030403020204" pitchFamily="34" charset="0"/>
                <a:cs typeface="Times New Roman" panose="02020603050405020304" pitchFamily="18" charset="0"/>
              </a:rPr>
              <a:t>Low income</a:t>
            </a:r>
          </a:p>
        </p:txBody>
      </p:sp>
      <p:cxnSp>
        <p:nvCxnSpPr>
          <p:cNvPr id="44" name="Straight Connector 43">
            <a:extLst>
              <a:ext uri="{FF2B5EF4-FFF2-40B4-BE49-F238E27FC236}">
                <a16:creationId xmlns:a16="http://schemas.microsoft.com/office/drawing/2014/main" id="{5F4BE777-B08C-B1C3-5995-E43F70A4F312}"/>
              </a:ext>
            </a:extLst>
          </p:cNvPr>
          <p:cNvCxnSpPr>
            <a:cxnSpLocks/>
          </p:cNvCxnSpPr>
          <p:nvPr/>
        </p:nvCxnSpPr>
        <p:spPr>
          <a:xfrm>
            <a:off x="382902" y="971876"/>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547EBB0-F827-2376-FD0B-540A424AD5B9}"/>
              </a:ext>
            </a:extLst>
          </p:cNvPr>
          <p:cNvSpPr txBox="1"/>
          <p:nvPr/>
        </p:nvSpPr>
        <p:spPr>
          <a:xfrm>
            <a:off x="773202" y="392727"/>
            <a:ext cx="1479665" cy="253916"/>
          </a:xfrm>
          <a:prstGeom prst="rect">
            <a:avLst/>
          </a:prstGeom>
          <a:noFill/>
        </p:spPr>
        <p:txBody>
          <a:bodyPr wrap="square">
            <a:spAutoFit/>
          </a:bodyPr>
          <a:lstStyle/>
          <a:p>
            <a:r>
              <a:rPr lang="en-AU" sz="1050">
                <a:solidFill>
                  <a:schemeClr val="accent6">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TARGET GROUP</a:t>
            </a:r>
          </a:p>
        </p:txBody>
      </p:sp>
      <p:cxnSp>
        <p:nvCxnSpPr>
          <p:cNvPr id="46" name="Straight Connector 45">
            <a:extLst>
              <a:ext uri="{FF2B5EF4-FFF2-40B4-BE49-F238E27FC236}">
                <a16:creationId xmlns:a16="http://schemas.microsoft.com/office/drawing/2014/main" id="{7495C3B7-51EF-47A9-1742-38BB8C5AA5DD}"/>
              </a:ext>
            </a:extLst>
          </p:cNvPr>
          <p:cNvCxnSpPr>
            <a:cxnSpLocks/>
          </p:cNvCxnSpPr>
          <p:nvPr/>
        </p:nvCxnSpPr>
        <p:spPr>
          <a:xfrm flipV="1">
            <a:off x="2087839" y="330606"/>
            <a:ext cx="0" cy="504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49857D6A-9445-AE13-9876-BFA5BA2C09BB}"/>
              </a:ext>
            </a:extLst>
          </p:cNvPr>
          <p:cNvSpPr/>
          <p:nvPr/>
        </p:nvSpPr>
        <p:spPr>
          <a:xfrm>
            <a:off x="2252866" y="242570"/>
            <a:ext cx="9786733"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Surveyed </a:t>
            </a:r>
            <a:r>
              <a:rPr lang="en-US" sz="2000" b="1" dirty="0">
                <a:solidFill>
                  <a:srgbClr val="14866E"/>
                </a:solidFill>
                <a:latin typeface="Source Sans Pro" panose="020B0503030403020204" pitchFamily="34" charset="0"/>
                <a:ea typeface="Source Sans Pro" panose="020B0503030403020204" pitchFamily="34" charset="0"/>
                <a:cs typeface="Calibri" panose="020F0502020204030204" pitchFamily="34" charset="0"/>
              </a:rPr>
              <a:t>Low income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users reported a 1% increase in positive wellbeing impacts compared to FY24</a:t>
            </a:r>
            <a:endParaRPr lang="en-US" sz="2000" b="1" dirty="0">
              <a:solidFill>
                <a:schemeClr val="accent1"/>
              </a:solidFill>
              <a:highlight>
                <a:srgbClr val="FFFF00"/>
              </a:highlight>
              <a:latin typeface="Source Sans Pro" panose="020B0503030403020204" pitchFamily="34" charset="0"/>
              <a:ea typeface="Source Sans Pro" panose="020B0503030403020204" pitchFamily="34" charset="0"/>
              <a:cs typeface="Calibri" panose="020F0502020204030204" pitchFamily="34" charset="0"/>
            </a:endParaRPr>
          </a:p>
        </p:txBody>
      </p:sp>
      <p:sp>
        <p:nvSpPr>
          <p:cNvPr id="455" name="TextBox 454">
            <a:extLst>
              <a:ext uri="{FF2B5EF4-FFF2-40B4-BE49-F238E27FC236}">
                <a16:creationId xmlns:a16="http://schemas.microsoft.com/office/drawing/2014/main" id="{B38AE199-9FD2-0E98-8E50-5729777AFF06}"/>
              </a:ext>
            </a:extLst>
          </p:cNvPr>
          <p:cNvSpPr txBox="1"/>
          <p:nvPr/>
        </p:nvSpPr>
        <p:spPr>
          <a:xfrm>
            <a:off x="7633094" y="1155999"/>
            <a:ext cx="261739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Source Sans Pro"/>
                <a:ea typeface="+mn-ea"/>
                <a:cs typeface="+mn-cs"/>
              </a:rPr>
              <a:t>The distribution of</a:t>
            </a:r>
            <a:r>
              <a:rPr kumimoji="0" lang="en-US" sz="1000" b="1" i="1" u="none" strike="noStrike" kern="1200" cap="none" spc="0" normalizeH="0" baseline="0" noProof="0" dirty="0">
                <a:ln>
                  <a:noFill/>
                </a:ln>
                <a:solidFill>
                  <a:srgbClr val="000000"/>
                </a:solidFill>
                <a:effectLst/>
                <a:uLnTx/>
                <a:uFillTx/>
                <a:latin typeface="Source Sans Pro"/>
                <a:ea typeface="+mn-ea"/>
                <a:cs typeface="+mn-cs"/>
              </a:rPr>
              <a:t> </a:t>
            </a:r>
            <a:r>
              <a:rPr kumimoji="0" lang="en-US" sz="1000" i="1"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000" b="1" i="1" u="none" strike="noStrike" kern="1200" cap="none" spc="0" normalizeH="0" baseline="0" noProof="0" dirty="0">
                <a:ln>
                  <a:noFill/>
                </a:ln>
                <a:solidFill>
                  <a:srgbClr val="000000"/>
                </a:solidFill>
                <a:effectLst/>
                <a:uLnTx/>
                <a:uFillTx/>
                <a:latin typeface="Source Sans Pro"/>
                <a:ea typeface="+mn-ea"/>
                <a:cs typeface="+mn-cs"/>
              </a:rPr>
              <a:t> </a:t>
            </a:r>
            <a:r>
              <a:rPr kumimoji="0" lang="en-US" sz="1000" b="0" i="1" u="none" strike="noStrike" kern="1200" cap="none" spc="0" normalizeH="0" baseline="0" noProof="0" dirty="0">
                <a:ln>
                  <a:noFill/>
                </a:ln>
                <a:solidFill>
                  <a:srgbClr val="000000"/>
                </a:solidFill>
                <a:effectLst/>
                <a:uLnTx/>
                <a:uFillTx/>
                <a:latin typeface="Source Sans Pro"/>
                <a:ea typeface="+mn-ea"/>
                <a:cs typeface="+mn-cs"/>
              </a:rPr>
              <a:t>users who reported a:</a:t>
            </a:r>
          </a:p>
        </p:txBody>
      </p:sp>
      <p:graphicFrame>
        <p:nvGraphicFramePr>
          <p:cNvPr id="456" name="Table 455">
            <a:extLst>
              <a:ext uri="{FF2B5EF4-FFF2-40B4-BE49-F238E27FC236}">
                <a16:creationId xmlns:a16="http://schemas.microsoft.com/office/drawing/2014/main" id="{EB24572E-BE6C-75DB-9399-BD7D3BBD6C07}"/>
              </a:ext>
            </a:extLst>
          </p:cNvPr>
          <p:cNvGraphicFramePr>
            <a:graphicFrameLocks noGrp="1"/>
          </p:cNvGraphicFramePr>
          <p:nvPr>
            <p:extLst>
              <p:ext uri="{D42A27DB-BD31-4B8C-83A1-F6EECF244321}">
                <p14:modId xmlns:p14="http://schemas.microsoft.com/office/powerpoint/2010/main" val="2570494235"/>
              </p:ext>
            </p:extLst>
          </p:nvPr>
        </p:nvGraphicFramePr>
        <p:xfrm>
          <a:off x="7715925" y="1416699"/>
          <a:ext cx="3805012" cy="1032120"/>
        </p:xfrm>
        <a:graphic>
          <a:graphicData uri="http://schemas.openxmlformats.org/drawingml/2006/table">
            <a:tbl>
              <a:tblPr firstRow="1" bandRow="1">
                <a:tableStyleId>{5C22544A-7EE6-4342-B048-85BDC9FD1C3A}</a:tableStyleId>
              </a:tblPr>
              <a:tblGrid>
                <a:gridCol w="2151328">
                  <a:extLst>
                    <a:ext uri="{9D8B030D-6E8A-4147-A177-3AD203B41FA5}">
                      <a16:colId xmlns:a16="http://schemas.microsoft.com/office/drawing/2014/main" val="31885674"/>
                    </a:ext>
                  </a:extLst>
                </a:gridCol>
                <a:gridCol w="826842">
                  <a:extLst>
                    <a:ext uri="{9D8B030D-6E8A-4147-A177-3AD203B41FA5}">
                      <a16:colId xmlns:a16="http://schemas.microsoft.com/office/drawing/2014/main" val="2946637172"/>
                    </a:ext>
                  </a:extLst>
                </a:gridCol>
                <a:gridCol w="826842">
                  <a:extLst>
                    <a:ext uri="{9D8B030D-6E8A-4147-A177-3AD203B41FA5}">
                      <a16:colId xmlns:a16="http://schemas.microsoft.com/office/drawing/2014/main" val="1766836604"/>
                    </a:ext>
                  </a:extLst>
                </a:gridCol>
              </a:tblGrid>
              <a:tr h="216000">
                <a:tc>
                  <a:txBody>
                    <a:bodyPr/>
                    <a:lstStyle/>
                    <a:p>
                      <a:endParaRPr lang="en-AU" sz="1050" b="0">
                        <a:solidFill>
                          <a:schemeClr val="tx1"/>
                        </a:solidFill>
                      </a:endParaRP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FY25</a:t>
                      </a: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600"/>
                        </a:spcAft>
                      </a:pPr>
                      <a:r>
                        <a:rPr lang="en-AU" sz="1050" b="0" i="1">
                          <a:solidFill>
                            <a:schemeClr val="tx1"/>
                          </a:solidFill>
                        </a:rPr>
                        <a:t>vs. FY24</a:t>
                      </a:r>
                      <a:r>
                        <a:rPr lang="en-AU" sz="1050" b="0" i="1" baseline="30000">
                          <a:solidFill>
                            <a:schemeClr val="tx1"/>
                          </a:solidFill>
                        </a:rPr>
                        <a:t>2</a:t>
                      </a: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8463323"/>
                  </a:ext>
                </a:extLst>
              </a:tr>
              <a:tr h="152558">
                <a:tc>
                  <a:txBody>
                    <a:bodyPr/>
                    <a:lstStyle/>
                    <a:p>
                      <a:r>
                        <a:rPr lang="en-AU" sz="1050" b="1">
                          <a:solidFill>
                            <a:schemeClr val="tx1"/>
                          </a:solidFill>
                        </a:rPr>
                        <a:t>Strong positive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27%</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4866E">
                        <a:alpha val="30196"/>
                      </a:srgbClr>
                    </a:solidFill>
                  </a:tcPr>
                </a:tc>
                <a:tc>
                  <a:txBody>
                    <a:bodyPr/>
                    <a:lstStyle/>
                    <a:p>
                      <a:pPr algn="ctr"/>
                      <a:r>
                        <a:rPr lang="en-AU" sz="1050" b="0" i="1">
                          <a:solidFill>
                            <a:schemeClr val="tx1"/>
                          </a:solidFill>
                        </a:rPr>
                        <a:t>+3%</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6697821"/>
                  </a:ext>
                </a:extLst>
              </a:tr>
              <a:tr h="152558">
                <a:tc>
                  <a:txBody>
                    <a:bodyPr/>
                    <a:lstStyle/>
                    <a:p>
                      <a:r>
                        <a:rPr lang="en-AU" sz="1050" b="1">
                          <a:solidFill>
                            <a:schemeClr val="tx1"/>
                          </a:solidFill>
                        </a:rPr>
                        <a:t>Moderate positive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46%</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4866E">
                        <a:alpha val="30196"/>
                      </a:srgbClr>
                    </a:solidFill>
                  </a:tcPr>
                </a:tc>
                <a:tc>
                  <a:txBody>
                    <a:bodyPr/>
                    <a:lstStyle/>
                    <a:p>
                      <a:pPr algn="ctr"/>
                      <a:r>
                        <a:rPr lang="en-AU" sz="1050" b="0" i="1">
                          <a:solidFill>
                            <a:schemeClr val="tx1"/>
                          </a:solidFill>
                        </a:rPr>
                        <a:t>-2%</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621244"/>
                  </a:ext>
                </a:extLst>
              </a:tr>
              <a:tr h="152558">
                <a:tc>
                  <a:txBody>
                    <a:bodyPr/>
                    <a:lstStyle/>
                    <a:p>
                      <a:r>
                        <a:rPr lang="en-AU" sz="1050" b="1">
                          <a:solidFill>
                            <a:schemeClr val="tx1"/>
                          </a:solidFill>
                        </a:rPr>
                        <a:t>No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25%</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-1%</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867927"/>
                  </a:ext>
                </a:extLst>
              </a:tr>
              <a:tr h="152558">
                <a:tc>
                  <a:txBody>
                    <a:bodyPr/>
                    <a:lstStyle/>
                    <a:p>
                      <a:r>
                        <a:rPr lang="en-AU" sz="1050" b="1">
                          <a:solidFill>
                            <a:schemeClr val="tx1"/>
                          </a:solidFill>
                        </a:rPr>
                        <a:t>Moderate negative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2%</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+1%</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464382"/>
                  </a:ext>
                </a:extLst>
              </a:tr>
              <a:tr h="152558">
                <a:tc>
                  <a:txBody>
                    <a:bodyPr/>
                    <a:lstStyle/>
                    <a:p>
                      <a:r>
                        <a:rPr lang="en-AU" sz="1050" b="1">
                          <a:solidFill>
                            <a:schemeClr val="tx1"/>
                          </a:solidFill>
                        </a:rPr>
                        <a:t>Strong negative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0%</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0%</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891"/>
                  </a:ext>
                </a:extLst>
              </a:tr>
            </a:tbl>
          </a:graphicData>
        </a:graphic>
      </p:graphicFrame>
      <p:sp>
        <p:nvSpPr>
          <p:cNvPr id="458" name="Rectangle 457">
            <a:extLst>
              <a:ext uri="{FF2B5EF4-FFF2-40B4-BE49-F238E27FC236}">
                <a16:creationId xmlns:a16="http://schemas.microsoft.com/office/drawing/2014/main" id="{E2E1A569-7DF8-BBC3-2867-66AD0BE7F985}"/>
              </a:ext>
            </a:extLst>
          </p:cNvPr>
          <p:cNvSpPr/>
          <p:nvPr/>
        </p:nvSpPr>
        <p:spPr>
          <a:xfrm>
            <a:off x="4439404" y="1398428"/>
            <a:ext cx="2550947" cy="82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r>
              <a:rPr lang="en-US" sz="1100" b="1" dirty="0">
                <a:solidFill>
                  <a:schemeClr val="tx1"/>
                </a:solidFill>
              </a:rPr>
              <a:t>73% </a:t>
            </a:r>
            <a:r>
              <a:rPr lang="en-US" sz="1100" dirty="0">
                <a:solidFill>
                  <a:schemeClr val="tx1"/>
                </a:solidFill>
              </a:rPr>
              <a:t>of</a:t>
            </a:r>
            <a:r>
              <a:rPr lang="en-US" sz="1100" b="1" dirty="0">
                <a:solidFill>
                  <a:schemeClr val="tx1"/>
                </a:solidFill>
              </a:rPr>
              <a:t> </a:t>
            </a:r>
            <a:r>
              <a:rPr lang="en-US" sz="1100" dirty="0">
                <a:solidFill>
                  <a:schemeClr val="tx1"/>
                </a:solidFill>
              </a:rPr>
              <a:t>low income </a:t>
            </a:r>
            <a:r>
              <a:rPr lang="en-US" sz="1100" dirty="0" err="1">
                <a:solidFill>
                  <a:schemeClr val="tx1"/>
                </a:solidFill>
              </a:rPr>
              <a:t>nbn</a:t>
            </a:r>
            <a:r>
              <a:rPr lang="en-US" sz="1100" dirty="0">
                <a:solidFill>
                  <a:schemeClr val="tx1"/>
                </a:solidFill>
              </a:rPr>
              <a:t> users say having the </a:t>
            </a:r>
            <a:r>
              <a:rPr lang="en-US" sz="1100" dirty="0" err="1">
                <a:solidFill>
                  <a:schemeClr val="tx1"/>
                </a:solidFill>
              </a:rPr>
              <a:t>nbn</a:t>
            </a:r>
            <a:r>
              <a:rPr lang="en-US" sz="1100" dirty="0">
                <a:solidFill>
                  <a:schemeClr val="tx1"/>
                </a:solidFill>
              </a:rPr>
              <a:t> network at home has had a positive impact on their satisfaction with life.</a:t>
            </a:r>
            <a:r>
              <a:rPr lang="en-US" sz="1100" baseline="30000" dirty="0">
                <a:solidFill>
                  <a:schemeClr val="tx1"/>
                </a:solidFill>
              </a:rPr>
              <a:t>1</a:t>
            </a:r>
            <a:endParaRPr lang="en-US" sz="1100" dirty="0">
              <a:solidFill>
                <a:schemeClr val="tx1"/>
              </a:solidFill>
            </a:endParaRPr>
          </a:p>
        </p:txBody>
      </p:sp>
      <p:sp>
        <p:nvSpPr>
          <p:cNvPr id="3" name="TextBox 2">
            <a:extLst>
              <a:ext uri="{FF2B5EF4-FFF2-40B4-BE49-F238E27FC236}">
                <a16:creationId xmlns:a16="http://schemas.microsoft.com/office/drawing/2014/main" id="{4313BBBB-994E-38BD-7DD6-480CB0C5A830}"/>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rPr>
              <a:t>Data driven decisions for the public good</a:t>
            </a:r>
            <a:endParaRPr lang="en-US" sz="700">
              <a:solidFill>
                <a:schemeClr val="bg1"/>
              </a:solidFill>
              <a:latin typeface="Source Sans Pro"/>
            </a:endParaRPr>
          </a:p>
        </p:txBody>
      </p:sp>
      <p:cxnSp>
        <p:nvCxnSpPr>
          <p:cNvPr id="4" name="Straight Connector 3">
            <a:extLst>
              <a:ext uri="{FF2B5EF4-FFF2-40B4-BE49-F238E27FC236}">
                <a16:creationId xmlns:a16="http://schemas.microsoft.com/office/drawing/2014/main" id="{DDA9DD5F-56B9-0957-250B-2F02EA5E179F}"/>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27C7E1E-F92C-B444-0CC2-20B721174F82}"/>
              </a:ext>
            </a:extLst>
          </p:cNvPr>
          <p:cNvSpPr txBox="1"/>
          <p:nvPr/>
        </p:nvSpPr>
        <p:spPr>
          <a:xfrm>
            <a:off x="2697430" y="6562918"/>
            <a:ext cx="10196560" cy="276999"/>
          </a:xfrm>
          <a:prstGeom prst="rect">
            <a:avLst/>
          </a:prstGeom>
          <a:noFill/>
        </p:spPr>
        <p:txBody>
          <a:bodyPr wrap="square">
            <a:spAutoFit/>
          </a:bodyPr>
          <a:lstStyle/>
          <a:p>
            <a:pPr lvl="0" defTabSz="914400">
              <a:defRPr/>
            </a:pPr>
            <a:r>
              <a:rPr kumimoji="0" lang="en-US" sz="600" b="0" i="1" u="none" strike="noStrike" kern="1200" cap="none" spc="0" normalizeH="0" baseline="0" noProof="0" dirty="0">
                <a:ln>
                  <a:noFill/>
                </a:ln>
                <a:solidFill>
                  <a:schemeClr val="bg1"/>
                </a:solidFill>
                <a:effectLst/>
                <a:uLnTx/>
                <a:uFillTx/>
                <a:latin typeface="Source Sans Pro (Body)"/>
              </a:rPr>
              <a:t>Notes: 1. </a:t>
            </a:r>
            <a:r>
              <a:rPr lang="en-US" sz="600" i="1" dirty="0">
                <a:solidFill>
                  <a:schemeClr val="bg1"/>
                </a:solidFill>
              </a:rPr>
              <a:t>The survey was fielded in Nov-25 and respondents were asked about their experience over the previous twelve months. This time period most closely aligns to FY25 (</a:t>
            </a:r>
            <a:r>
              <a:rPr lang="en-US" sz="600" i="1" dirty="0">
                <a:solidFill>
                  <a:schemeClr val="bg1"/>
                </a:solidFill>
                <a:latin typeface="Source Sans Pro (Body)"/>
              </a:rPr>
              <a:t>Jul-24 to Jun-25)</a:t>
            </a:r>
            <a:r>
              <a:rPr lang="en-US" sz="600" i="1" dirty="0">
                <a:solidFill>
                  <a:schemeClr val="bg1"/>
                </a:solidFill>
              </a:rPr>
              <a:t> in financial year terms.</a:t>
            </a:r>
            <a:r>
              <a:rPr lang="en-US" sz="600" i="1" dirty="0">
                <a:solidFill>
                  <a:schemeClr val="bg1"/>
                </a:solidFill>
                <a:latin typeface="Source Sans Pro (Body)"/>
              </a:rPr>
              <a:t> </a:t>
            </a:r>
            <a:r>
              <a:rPr lang="en-US" sz="600" i="1" dirty="0">
                <a:solidFill>
                  <a:schemeClr val="bg1"/>
                </a:solidFill>
              </a:rPr>
              <a:t>Numbers may not add to 100% due to rounding.</a:t>
            </a:r>
            <a:endParaRPr lang="en-US" sz="600" i="1" dirty="0">
              <a:solidFill>
                <a:schemeClr val="bg1"/>
              </a:solidFill>
              <a:latin typeface="Source Sans Pro (Body)"/>
            </a:endParaRPr>
          </a:p>
          <a:p>
            <a:pPr lvl="0" defTabSz="914400">
              <a:defRPr/>
            </a:pPr>
            <a:r>
              <a:rPr lang="en-US" sz="600" i="1" dirty="0">
                <a:solidFill>
                  <a:schemeClr val="bg1"/>
                </a:solidFill>
                <a:latin typeface="Source Sans Pro (Body)"/>
              </a:rPr>
              <a:t>               2. </a:t>
            </a:r>
            <a:r>
              <a:rPr kumimoji="0" lang="en-US" sz="600" b="0" i="1" u="none" strike="noStrike" kern="1200" cap="none" spc="0" normalizeH="0" baseline="0" noProof="0" dirty="0">
                <a:ln>
                  <a:noFill/>
                </a:ln>
                <a:solidFill>
                  <a:schemeClr val="bg1"/>
                </a:solidFill>
                <a:effectLst/>
                <a:uLnTx/>
                <a:uFillTx/>
                <a:latin typeface="Source Sans Pro (Body)"/>
              </a:rPr>
              <a:t>Change from FY24 is rounded to the nearest percent and is expressed as the percentage point increase</a:t>
            </a:r>
            <a:r>
              <a:rPr lang="en-US" sz="600" i="1" dirty="0">
                <a:solidFill>
                  <a:schemeClr val="bg1"/>
                </a:solidFill>
                <a:latin typeface="Source Sans Pro (Body)"/>
              </a:rPr>
              <a:t>. 3. </a:t>
            </a:r>
            <a:r>
              <a:rPr lang="en-US" sz="600" i="1" dirty="0">
                <a:solidFill>
                  <a:schemeClr val="bg1"/>
                </a:solidFill>
              </a:rPr>
              <a:t>In the FY25 survey a modification was made to how environmental impact was measured thus we cannot assess results on a year-to-year basis</a:t>
            </a:r>
            <a:endParaRPr kumimoji="0" lang="en-US" sz="600" b="0" i="1" u="none" strike="noStrike" kern="1200" cap="none" spc="0" normalizeH="0" baseline="0" noProof="0" dirty="0">
              <a:ln>
                <a:noFill/>
              </a:ln>
              <a:solidFill>
                <a:schemeClr val="bg1"/>
              </a:solidFill>
              <a:effectLst/>
              <a:uLnTx/>
              <a:uFillTx/>
              <a:latin typeface="Source Sans Pro (Body)"/>
            </a:endParaRPr>
          </a:p>
        </p:txBody>
      </p:sp>
      <p:cxnSp>
        <p:nvCxnSpPr>
          <p:cNvPr id="25" name="Straight Arrow Connector 24">
            <a:extLst>
              <a:ext uri="{FF2B5EF4-FFF2-40B4-BE49-F238E27FC236}">
                <a16:creationId xmlns:a16="http://schemas.microsoft.com/office/drawing/2014/main" id="{18D8FECF-9BE3-66C6-9562-4B3B09E49DC4}"/>
              </a:ext>
            </a:extLst>
          </p:cNvPr>
          <p:cNvCxnSpPr>
            <a:cxnSpLocks/>
          </p:cNvCxnSpPr>
          <p:nvPr/>
        </p:nvCxnSpPr>
        <p:spPr>
          <a:xfrm flipV="1">
            <a:off x="4989156" y="3675314"/>
            <a:ext cx="0" cy="18360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87F9994-74DB-57AE-A30F-04669A3A9FF8}"/>
              </a:ext>
            </a:extLst>
          </p:cNvPr>
          <p:cNvCxnSpPr>
            <a:cxnSpLocks/>
          </p:cNvCxnSpPr>
          <p:nvPr/>
        </p:nvCxnSpPr>
        <p:spPr>
          <a:xfrm flipV="1">
            <a:off x="9077464" y="3689563"/>
            <a:ext cx="0" cy="18360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52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A844A-52FD-5DBE-AF47-28B259AD11F6}"/>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D799F88-BA5E-0584-2DBF-708A54160AEB}"/>
              </a:ext>
            </a:extLst>
          </p:cNvPr>
          <p:cNvGraphicFramePr>
            <a:graphicFrameLocks/>
          </p:cNvGraphicFramePr>
          <p:nvPr>
            <p:custDataLst>
              <p:tags r:id="rId1"/>
            </p:custDataLst>
            <p:extLst>
              <p:ext uri="{D42A27DB-BD31-4B8C-83A1-F6EECF244321}">
                <p14:modId xmlns:p14="http://schemas.microsoft.com/office/powerpoint/2010/main" val="1320035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06" imgH="306" progId="TCLayout.ActiveDocument.1">
                  <p:embed/>
                </p:oleObj>
              </mc:Choice>
              <mc:Fallback>
                <p:oleObj name="think-cell Slide" r:id="rId13" imgW="306" imgH="306" progId="TCLayout.ActiveDocument.1">
                  <p:embed/>
                  <p:pic>
                    <p:nvPicPr>
                      <p:cNvPr id="9" name="think-cell data - do not delete" hidden="1">
                        <a:extLst>
                          <a:ext uri="{FF2B5EF4-FFF2-40B4-BE49-F238E27FC236}">
                            <a16:creationId xmlns:a16="http://schemas.microsoft.com/office/drawing/2014/main" id="{7D799F88-BA5E-0584-2DBF-708A54160AEB}"/>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79" name="Rectangle 478">
            <a:extLst>
              <a:ext uri="{FF2B5EF4-FFF2-40B4-BE49-F238E27FC236}">
                <a16:creationId xmlns:a16="http://schemas.microsoft.com/office/drawing/2014/main" id="{99AFDCCC-1CCD-FF1D-8974-05CEA1AAD19E}"/>
              </a:ext>
            </a:extLst>
          </p:cNvPr>
          <p:cNvSpPr/>
          <p:nvPr/>
        </p:nvSpPr>
        <p:spPr>
          <a:xfrm>
            <a:off x="5841595" y="3409446"/>
            <a:ext cx="1915200" cy="2808000"/>
          </a:xfrm>
          <a:prstGeom prst="rect">
            <a:avLst/>
          </a:prstGeom>
          <a:solidFill>
            <a:schemeClr val="bg1"/>
          </a:solidFill>
          <a:ln>
            <a:noFill/>
          </a:ln>
          <a:effectLst>
            <a:outerShdw blurRad="127000" algn="ctr" rotWithShape="0">
              <a:schemeClr val="accent4">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80" name="Rectangle 479">
            <a:extLst>
              <a:ext uri="{FF2B5EF4-FFF2-40B4-BE49-F238E27FC236}">
                <a16:creationId xmlns:a16="http://schemas.microsoft.com/office/drawing/2014/main" id="{1820A0A9-7B1A-C86A-5DE7-24770F02BA73}"/>
              </a:ext>
            </a:extLst>
          </p:cNvPr>
          <p:cNvSpPr/>
          <p:nvPr/>
        </p:nvSpPr>
        <p:spPr>
          <a:xfrm>
            <a:off x="7869238" y="3409445"/>
            <a:ext cx="1915200" cy="2808000"/>
          </a:xfrm>
          <a:prstGeom prst="rect">
            <a:avLst/>
          </a:prstGeom>
          <a:solidFill>
            <a:schemeClr val="bg1"/>
          </a:solidFill>
          <a:ln>
            <a:noFill/>
          </a:ln>
          <a:effectLst>
            <a:outerShdw blurRad="127000" algn="ctr" rotWithShape="0">
              <a:schemeClr val="accent5">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81" name="Rectangle 480">
            <a:extLst>
              <a:ext uri="{FF2B5EF4-FFF2-40B4-BE49-F238E27FC236}">
                <a16:creationId xmlns:a16="http://schemas.microsoft.com/office/drawing/2014/main" id="{68B163F3-662E-B68F-0E55-CEBE2E314F35}"/>
              </a:ext>
            </a:extLst>
          </p:cNvPr>
          <p:cNvSpPr/>
          <p:nvPr/>
        </p:nvSpPr>
        <p:spPr>
          <a:xfrm>
            <a:off x="9889451" y="3409444"/>
            <a:ext cx="1915200" cy="2808000"/>
          </a:xfrm>
          <a:prstGeom prst="rect">
            <a:avLst/>
          </a:prstGeom>
          <a:solidFill>
            <a:schemeClr val="bg1"/>
          </a:solidFill>
          <a:ln>
            <a:noFill/>
          </a:ln>
          <a:effectLst>
            <a:outerShdw blurRad="127000" algn="ctr" rotWithShape="0">
              <a:srgbClr val="78AA0D">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85" name="Rectangle: Rounded Corners 484">
            <a:extLst>
              <a:ext uri="{FF2B5EF4-FFF2-40B4-BE49-F238E27FC236}">
                <a16:creationId xmlns:a16="http://schemas.microsoft.com/office/drawing/2014/main" id="{979537C4-D121-3025-5F92-314BEAFAADFF}"/>
              </a:ext>
            </a:extLst>
          </p:cNvPr>
          <p:cNvSpPr/>
          <p:nvPr/>
        </p:nvSpPr>
        <p:spPr>
          <a:xfrm>
            <a:off x="6765583" y="3463705"/>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86" name="Rectangle: Rounded Corners 485">
            <a:extLst>
              <a:ext uri="{FF2B5EF4-FFF2-40B4-BE49-F238E27FC236}">
                <a16:creationId xmlns:a16="http://schemas.microsoft.com/office/drawing/2014/main" id="{AE9A1012-0CB7-9406-FF0D-2DD5B8B780A0}"/>
              </a:ext>
            </a:extLst>
          </p:cNvPr>
          <p:cNvSpPr/>
          <p:nvPr/>
        </p:nvSpPr>
        <p:spPr>
          <a:xfrm>
            <a:off x="8779659" y="3468326"/>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87" name="Rectangle: Rounded Corners 486">
            <a:extLst>
              <a:ext uri="{FF2B5EF4-FFF2-40B4-BE49-F238E27FC236}">
                <a16:creationId xmlns:a16="http://schemas.microsoft.com/office/drawing/2014/main" id="{6E15E7AA-1606-4378-A85C-B44940F3DC12}"/>
              </a:ext>
            </a:extLst>
          </p:cNvPr>
          <p:cNvSpPr/>
          <p:nvPr/>
        </p:nvSpPr>
        <p:spPr>
          <a:xfrm>
            <a:off x="10804065" y="3464866"/>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78" name="Rectangle 477">
            <a:extLst>
              <a:ext uri="{FF2B5EF4-FFF2-40B4-BE49-F238E27FC236}">
                <a16:creationId xmlns:a16="http://schemas.microsoft.com/office/drawing/2014/main" id="{0BBA44AC-B97F-99F0-928A-9C65A7D35FAB}"/>
              </a:ext>
            </a:extLst>
          </p:cNvPr>
          <p:cNvSpPr/>
          <p:nvPr/>
        </p:nvSpPr>
        <p:spPr>
          <a:xfrm>
            <a:off x="3816380" y="3409446"/>
            <a:ext cx="1915200" cy="2808000"/>
          </a:xfrm>
          <a:prstGeom prst="rect">
            <a:avLst/>
          </a:prstGeom>
          <a:solidFill>
            <a:schemeClr val="bg1"/>
          </a:solidFill>
          <a:ln>
            <a:noFill/>
          </a:ln>
          <a:effectLst>
            <a:outerShdw blurRad="127000" algn="ctr" rotWithShape="0">
              <a:schemeClr val="accent3">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84" name="Rectangle: Rounded Corners 483">
            <a:extLst>
              <a:ext uri="{FF2B5EF4-FFF2-40B4-BE49-F238E27FC236}">
                <a16:creationId xmlns:a16="http://schemas.microsoft.com/office/drawing/2014/main" id="{E5FD5ACB-7CB5-2383-2DF6-384D456691D6}"/>
              </a:ext>
            </a:extLst>
          </p:cNvPr>
          <p:cNvSpPr/>
          <p:nvPr/>
        </p:nvSpPr>
        <p:spPr>
          <a:xfrm>
            <a:off x="4733297" y="3470888"/>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77" name="Rectangle 476">
            <a:extLst>
              <a:ext uri="{FF2B5EF4-FFF2-40B4-BE49-F238E27FC236}">
                <a16:creationId xmlns:a16="http://schemas.microsoft.com/office/drawing/2014/main" id="{85924DFD-38AC-CBFE-3161-2AA5C24EA1BE}"/>
              </a:ext>
            </a:extLst>
          </p:cNvPr>
          <p:cNvSpPr/>
          <p:nvPr/>
        </p:nvSpPr>
        <p:spPr>
          <a:xfrm>
            <a:off x="1812747" y="3409447"/>
            <a:ext cx="1915200" cy="2808000"/>
          </a:xfrm>
          <a:prstGeom prst="rect">
            <a:avLst/>
          </a:prstGeom>
          <a:solidFill>
            <a:schemeClr val="bg1"/>
          </a:solidFill>
          <a:ln>
            <a:noFill/>
          </a:ln>
          <a:effectLst>
            <a:outerShdw blurRad="127000" algn="ctr" rotWithShape="0">
              <a:schemeClr val="accent2">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83" name="Rectangle: Rounded Corners 482">
            <a:extLst>
              <a:ext uri="{FF2B5EF4-FFF2-40B4-BE49-F238E27FC236}">
                <a16:creationId xmlns:a16="http://schemas.microsoft.com/office/drawing/2014/main" id="{67F2302F-7D7C-E03D-266D-380ED4C7B99B}"/>
              </a:ext>
            </a:extLst>
          </p:cNvPr>
          <p:cNvSpPr/>
          <p:nvPr/>
        </p:nvSpPr>
        <p:spPr>
          <a:xfrm>
            <a:off x="2737369" y="3473219"/>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0" name="Rectangle 49">
            <a:extLst>
              <a:ext uri="{FF2B5EF4-FFF2-40B4-BE49-F238E27FC236}">
                <a16:creationId xmlns:a16="http://schemas.microsoft.com/office/drawing/2014/main" id="{374B74C6-4F86-DEEF-C795-95462CE4D3CD}"/>
              </a:ext>
            </a:extLst>
          </p:cNvPr>
          <p:cNvSpPr/>
          <p:nvPr/>
        </p:nvSpPr>
        <p:spPr>
          <a:xfrm>
            <a:off x="1806295" y="1093907"/>
            <a:ext cx="10005500" cy="1471931"/>
          </a:xfrm>
          <a:prstGeom prst="rect">
            <a:avLst/>
          </a:prstGeom>
          <a:solidFill>
            <a:schemeClr val="bg1"/>
          </a:solidFill>
          <a:ln>
            <a:noFill/>
          </a:ln>
          <a:effectLst>
            <a:outerShdw blurRad="127000" algn="ctr" rotWithShape="0">
              <a:srgbClr val="14866E">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7" name="Rectangle: Rounded Corners 56">
            <a:extLst>
              <a:ext uri="{FF2B5EF4-FFF2-40B4-BE49-F238E27FC236}">
                <a16:creationId xmlns:a16="http://schemas.microsoft.com/office/drawing/2014/main" id="{52B871D0-24DC-722B-ABBE-F7E39BCF2C74}"/>
              </a:ext>
            </a:extLst>
          </p:cNvPr>
          <p:cNvSpPr/>
          <p:nvPr/>
        </p:nvSpPr>
        <p:spPr>
          <a:xfrm>
            <a:off x="3033184" y="1350220"/>
            <a:ext cx="1272289" cy="940935"/>
          </a:xfrm>
          <a:prstGeom prst="roundRect">
            <a:avLst>
              <a:gd name="adj" fmla="val 10903"/>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6" name="Rectangle 5">
            <a:extLst>
              <a:ext uri="{FF2B5EF4-FFF2-40B4-BE49-F238E27FC236}">
                <a16:creationId xmlns:a16="http://schemas.microsoft.com/office/drawing/2014/main" id="{34196A54-249B-D921-1AB5-5522464D2501}"/>
              </a:ext>
            </a:extLst>
          </p:cNvPr>
          <p:cNvSpPr/>
          <p:nvPr/>
        </p:nvSpPr>
        <p:spPr>
          <a:xfrm>
            <a:off x="4439404" y="1398428"/>
            <a:ext cx="2550947" cy="82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r>
              <a:rPr lang="en-US" sz="1100" b="1" dirty="0">
                <a:solidFill>
                  <a:schemeClr val="tx1"/>
                </a:solidFill>
              </a:rPr>
              <a:t>73% </a:t>
            </a:r>
            <a:r>
              <a:rPr lang="en-US" sz="1100" dirty="0">
                <a:solidFill>
                  <a:schemeClr val="tx1"/>
                </a:solidFill>
              </a:rPr>
              <a:t>of</a:t>
            </a:r>
            <a:r>
              <a:rPr lang="en-US" sz="1100" b="1" dirty="0">
                <a:solidFill>
                  <a:schemeClr val="tx1"/>
                </a:solidFill>
              </a:rPr>
              <a:t> </a:t>
            </a:r>
            <a:r>
              <a:rPr lang="en-US" sz="1100" dirty="0">
                <a:solidFill>
                  <a:schemeClr val="tx1"/>
                </a:solidFill>
              </a:rPr>
              <a:t>regional and remote </a:t>
            </a:r>
            <a:r>
              <a:rPr lang="en-US" sz="1100" dirty="0" err="1">
                <a:solidFill>
                  <a:schemeClr val="tx1"/>
                </a:solidFill>
              </a:rPr>
              <a:t>nbn</a:t>
            </a:r>
            <a:r>
              <a:rPr lang="en-US" sz="1100" dirty="0">
                <a:solidFill>
                  <a:schemeClr val="tx1"/>
                </a:solidFill>
              </a:rPr>
              <a:t> users say having the </a:t>
            </a:r>
            <a:r>
              <a:rPr lang="en-US" sz="1100" dirty="0" err="1">
                <a:solidFill>
                  <a:schemeClr val="tx1"/>
                </a:solidFill>
              </a:rPr>
              <a:t>nbn</a:t>
            </a:r>
            <a:r>
              <a:rPr lang="en-US" sz="1100" dirty="0">
                <a:solidFill>
                  <a:schemeClr val="tx1"/>
                </a:solidFill>
              </a:rPr>
              <a:t> network at home has had a positive impact on their satisfaction with life.</a:t>
            </a:r>
            <a:r>
              <a:rPr lang="en-US" sz="1100" baseline="30000" dirty="0">
                <a:solidFill>
                  <a:schemeClr val="tx1"/>
                </a:solidFill>
              </a:rPr>
              <a:t>1</a:t>
            </a:r>
            <a:endParaRPr lang="en-US" sz="1100" dirty="0">
              <a:solidFill>
                <a:schemeClr val="tx1"/>
              </a:solidFill>
            </a:endParaRPr>
          </a:p>
        </p:txBody>
      </p:sp>
      <p:cxnSp>
        <p:nvCxnSpPr>
          <p:cNvPr id="7" name="Connector: Elbow 6">
            <a:extLst>
              <a:ext uri="{FF2B5EF4-FFF2-40B4-BE49-F238E27FC236}">
                <a16:creationId xmlns:a16="http://schemas.microsoft.com/office/drawing/2014/main" id="{CB9EFBCF-7BE5-C0B5-779A-0F9071A45DDD}"/>
              </a:ext>
            </a:extLst>
          </p:cNvPr>
          <p:cNvCxnSpPr>
            <a:cxnSpLocks/>
            <a:endCxn id="14" idx="0"/>
          </p:cNvCxnSpPr>
          <p:nvPr/>
        </p:nvCxnSpPr>
        <p:spPr>
          <a:xfrm rot="5400000">
            <a:off x="4636520" y="698715"/>
            <a:ext cx="306596" cy="4040846"/>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Arrow: Chevron 7">
            <a:extLst>
              <a:ext uri="{FF2B5EF4-FFF2-40B4-BE49-F238E27FC236}">
                <a16:creationId xmlns:a16="http://schemas.microsoft.com/office/drawing/2014/main" id="{FE37BFAA-28E9-4681-0D79-AA6BB272660C}"/>
              </a:ext>
            </a:extLst>
          </p:cNvPr>
          <p:cNvSpPr/>
          <p:nvPr>
            <p:custDataLst>
              <p:tags r:id="rId2"/>
            </p:custDataLst>
          </p:nvPr>
        </p:nvSpPr>
        <p:spPr bwMode="auto">
          <a:xfrm rot="5400000">
            <a:off x="195263" y="1284288"/>
            <a:ext cx="1706563" cy="1335088"/>
          </a:xfrm>
          <a:prstGeom prst="chevron">
            <a:avLst>
              <a:gd name="adj" fmla="val 18193"/>
            </a:avLst>
          </a:prstGeom>
          <a:solidFill>
            <a:srgbClr val="00777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endParaRPr>
          </a:p>
        </p:txBody>
      </p:sp>
      <p:sp>
        <p:nvSpPr>
          <p:cNvPr id="10" name="Text Placeholder 2">
            <a:extLst>
              <a:ext uri="{FF2B5EF4-FFF2-40B4-BE49-F238E27FC236}">
                <a16:creationId xmlns:a16="http://schemas.microsoft.com/office/drawing/2014/main" id="{2EEFD3A1-1AD8-F940-AD98-506086C29518}"/>
              </a:ext>
            </a:extLst>
          </p:cNvPr>
          <p:cNvSpPr>
            <a:spLocks/>
          </p:cNvSpPr>
          <p:nvPr>
            <p:custDataLst>
              <p:tags r:id="rId3"/>
            </p:custDataLst>
          </p:nvPr>
        </p:nvSpPr>
        <p:spPr bwMode="auto">
          <a:xfrm>
            <a:off x="709613" y="1908175"/>
            <a:ext cx="677863"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sz="1200" b="1">
                <a:solidFill>
                  <a:schemeClr val="bg1"/>
                </a:solidFill>
              </a:rPr>
              <a:t>Wellbeing</a:t>
            </a:r>
            <a:r>
              <a:rPr lang="en-AU" sz="1200">
                <a:solidFill>
                  <a:schemeClr val="bg1"/>
                </a:solidFill>
              </a:rPr>
              <a:t> (Overall)</a:t>
            </a:r>
          </a:p>
        </p:txBody>
      </p:sp>
      <p:sp>
        <p:nvSpPr>
          <p:cNvPr id="14" name="Rectangle 13">
            <a:extLst>
              <a:ext uri="{FF2B5EF4-FFF2-40B4-BE49-F238E27FC236}">
                <a16:creationId xmlns:a16="http://schemas.microsoft.com/office/drawing/2014/main" id="{CFCA636A-0293-09A9-A249-D08EC6CCBC24}"/>
              </a:ext>
            </a:extLst>
          </p:cNvPr>
          <p:cNvSpPr/>
          <p:nvPr/>
        </p:nvSpPr>
        <p:spPr>
          <a:xfrm>
            <a:off x="1811338" y="2872436"/>
            <a:ext cx="1916113" cy="48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Employment &amp; income</a:t>
            </a:r>
          </a:p>
        </p:txBody>
      </p:sp>
      <p:sp>
        <p:nvSpPr>
          <p:cNvPr id="15" name="Rectangle 14">
            <a:extLst>
              <a:ext uri="{FF2B5EF4-FFF2-40B4-BE49-F238E27FC236}">
                <a16:creationId xmlns:a16="http://schemas.microsoft.com/office/drawing/2014/main" id="{1BC3998B-BCDF-E4DB-9348-441F90E7B123}"/>
              </a:ext>
            </a:extLst>
          </p:cNvPr>
          <p:cNvSpPr/>
          <p:nvPr/>
        </p:nvSpPr>
        <p:spPr>
          <a:xfrm>
            <a:off x="3822700" y="2872436"/>
            <a:ext cx="1916113" cy="4818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Education &amp; skills</a:t>
            </a:r>
          </a:p>
        </p:txBody>
      </p:sp>
      <p:sp>
        <p:nvSpPr>
          <p:cNvPr id="20" name="Rectangle 19">
            <a:extLst>
              <a:ext uri="{FF2B5EF4-FFF2-40B4-BE49-F238E27FC236}">
                <a16:creationId xmlns:a16="http://schemas.microsoft.com/office/drawing/2014/main" id="{5830F8A8-1A7E-B39B-3B3E-C72CADBF22B9}"/>
              </a:ext>
            </a:extLst>
          </p:cNvPr>
          <p:cNvSpPr/>
          <p:nvPr/>
        </p:nvSpPr>
        <p:spPr>
          <a:xfrm>
            <a:off x="5840631" y="2872436"/>
            <a:ext cx="1916040" cy="481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Health</a:t>
            </a:r>
          </a:p>
        </p:txBody>
      </p:sp>
      <p:sp>
        <p:nvSpPr>
          <p:cNvPr id="21" name="Rectangle 20">
            <a:extLst>
              <a:ext uri="{FF2B5EF4-FFF2-40B4-BE49-F238E27FC236}">
                <a16:creationId xmlns:a16="http://schemas.microsoft.com/office/drawing/2014/main" id="{DA43C7A8-29EA-29C6-703F-327B0C2F0D72}"/>
              </a:ext>
            </a:extLst>
          </p:cNvPr>
          <p:cNvSpPr/>
          <p:nvPr/>
        </p:nvSpPr>
        <p:spPr>
          <a:xfrm>
            <a:off x="7870825" y="2872436"/>
            <a:ext cx="1916113" cy="4818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Social &amp; community connection</a:t>
            </a:r>
          </a:p>
        </p:txBody>
      </p:sp>
      <p:sp>
        <p:nvSpPr>
          <p:cNvPr id="22" name="Rectangle 21">
            <a:extLst>
              <a:ext uri="{FF2B5EF4-FFF2-40B4-BE49-F238E27FC236}">
                <a16:creationId xmlns:a16="http://schemas.microsoft.com/office/drawing/2014/main" id="{2FDE54B8-8822-EB6F-D42F-C1FF5EAFD67A}"/>
              </a:ext>
            </a:extLst>
          </p:cNvPr>
          <p:cNvSpPr/>
          <p:nvPr/>
        </p:nvSpPr>
        <p:spPr>
          <a:xfrm>
            <a:off x="9888538" y="2872436"/>
            <a:ext cx="1916113" cy="481860"/>
          </a:xfrm>
          <a:prstGeom prst="rect">
            <a:avLst/>
          </a:prstGeom>
          <a:solidFill>
            <a:srgbClr val="78AA0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Environment</a:t>
            </a:r>
          </a:p>
        </p:txBody>
      </p:sp>
      <p:cxnSp>
        <p:nvCxnSpPr>
          <p:cNvPr id="28" name="Connector: Elbow 27">
            <a:extLst>
              <a:ext uri="{FF2B5EF4-FFF2-40B4-BE49-F238E27FC236}">
                <a16:creationId xmlns:a16="http://schemas.microsoft.com/office/drawing/2014/main" id="{5065AEC0-E1CF-2615-8C0A-CB4A00CC0523}"/>
              </a:ext>
            </a:extLst>
          </p:cNvPr>
          <p:cNvCxnSpPr>
            <a:cxnSpLocks/>
            <a:endCxn id="15" idx="0"/>
          </p:cNvCxnSpPr>
          <p:nvPr/>
        </p:nvCxnSpPr>
        <p:spPr>
          <a:xfrm rot="5400000">
            <a:off x="5642201" y="1704396"/>
            <a:ext cx="306596" cy="2029484"/>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4A09EBB7-3C9F-D4C0-6B00-1445A6B4C3AB}"/>
              </a:ext>
            </a:extLst>
          </p:cNvPr>
          <p:cNvCxnSpPr>
            <a:cxnSpLocks/>
            <a:endCxn id="21" idx="0"/>
          </p:cNvCxnSpPr>
          <p:nvPr/>
        </p:nvCxnSpPr>
        <p:spPr>
          <a:xfrm rot="16200000" flipH="1">
            <a:off x="7666263" y="1709817"/>
            <a:ext cx="306596" cy="2018641"/>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3FB2CEAB-8BDC-4158-3717-CD16AB0DA0C6}"/>
              </a:ext>
            </a:extLst>
          </p:cNvPr>
          <p:cNvCxnSpPr>
            <a:cxnSpLocks/>
            <a:endCxn id="22" idx="0"/>
          </p:cNvCxnSpPr>
          <p:nvPr/>
        </p:nvCxnSpPr>
        <p:spPr>
          <a:xfrm rot="16200000" flipH="1">
            <a:off x="8675120" y="700961"/>
            <a:ext cx="306596" cy="4036354"/>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C30903E-C29A-DAED-F1E0-F5E321F24276}"/>
              </a:ext>
            </a:extLst>
          </p:cNvPr>
          <p:cNvSpPr/>
          <p:nvPr/>
        </p:nvSpPr>
        <p:spPr>
          <a:xfrm>
            <a:off x="1925638" y="4281257"/>
            <a:ext cx="1677988" cy="1342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endParaRPr lang="en-US" sz="1100">
              <a:solidFill>
                <a:srgbClr val="000000"/>
              </a:solidFill>
              <a:highlight>
                <a:srgbClr val="FFFF00"/>
              </a:highlight>
            </a:endParaRPr>
          </a:p>
        </p:txBody>
      </p:sp>
      <p:sp>
        <p:nvSpPr>
          <p:cNvPr id="33" name="TextBox 32">
            <a:extLst>
              <a:ext uri="{FF2B5EF4-FFF2-40B4-BE49-F238E27FC236}">
                <a16:creationId xmlns:a16="http://schemas.microsoft.com/office/drawing/2014/main" id="{5941233A-A8FB-02F5-A926-7FBB73197DC8}"/>
              </a:ext>
            </a:extLst>
          </p:cNvPr>
          <p:cNvSpPr txBox="1"/>
          <p:nvPr/>
        </p:nvSpPr>
        <p:spPr>
          <a:xfrm>
            <a:off x="1835150" y="4418098"/>
            <a:ext cx="1871663" cy="1277273"/>
          </a:xfrm>
          <a:prstGeom prst="rect">
            <a:avLst/>
          </a:prstGeom>
          <a:noFill/>
        </p:spPr>
        <p:txBody>
          <a:bodyPr wrap="square" rtlCol="0">
            <a:spAutoFit/>
          </a:bodyPr>
          <a:lstStyle/>
          <a:p>
            <a:r>
              <a:rPr lang="en-AU" sz="1100" b="1" dirty="0"/>
              <a:t>77% </a:t>
            </a:r>
            <a:r>
              <a:rPr lang="en-AU" sz="1100" dirty="0"/>
              <a:t>of regional and remote </a:t>
            </a:r>
            <a:r>
              <a:rPr lang="en-AU" sz="1100" dirty="0" err="1"/>
              <a:t>nbn</a:t>
            </a:r>
            <a:r>
              <a:rPr lang="en-AU" sz="1100" dirty="0"/>
              <a:t> users who worked from home or used job search platforms reported the </a:t>
            </a:r>
            <a:r>
              <a:rPr lang="en-AU" sz="1100" dirty="0" err="1"/>
              <a:t>nbn</a:t>
            </a:r>
            <a:r>
              <a:rPr lang="en-AU" sz="1100" dirty="0"/>
              <a:t> network positively impacted their employment outcomes in FY25. </a:t>
            </a:r>
          </a:p>
        </p:txBody>
      </p:sp>
      <p:sp>
        <p:nvSpPr>
          <p:cNvPr id="34" name="TextBox 33">
            <a:extLst>
              <a:ext uri="{FF2B5EF4-FFF2-40B4-BE49-F238E27FC236}">
                <a16:creationId xmlns:a16="http://schemas.microsoft.com/office/drawing/2014/main" id="{17A0DEE9-BC99-C43C-A512-9413E2D01A57}"/>
              </a:ext>
            </a:extLst>
          </p:cNvPr>
          <p:cNvSpPr txBox="1"/>
          <p:nvPr/>
        </p:nvSpPr>
        <p:spPr>
          <a:xfrm>
            <a:off x="3844925" y="4409302"/>
            <a:ext cx="1871663" cy="1446550"/>
          </a:xfrm>
          <a:prstGeom prst="rect">
            <a:avLst/>
          </a:prstGeom>
          <a:noFill/>
        </p:spPr>
        <p:txBody>
          <a:bodyPr wrap="square" rtlCol="0">
            <a:spAutoFit/>
          </a:bodyPr>
          <a:lstStyle/>
          <a:p>
            <a:r>
              <a:rPr lang="en-AU" sz="1100" b="1" dirty="0"/>
              <a:t>84% </a:t>
            </a:r>
            <a:r>
              <a:rPr lang="en-AU" sz="1100" dirty="0"/>
              <a:t>of regional and remote </a:t>
            </a:r>
            <a:r>
              <a:rPr lang="en-AU" sz="1100" dirty="0" err="1"/>
              <a:t>nbn</a:t>
            </a:r>
            <a:r>
              <a:rPr lang="en-AU" sz="1100" dirty="0"/>
              <a:t> users who engaged in formal or informal education from home via the </a:t>
            </a:r>
            <a:r>
              <a:rPr lang="en-AU" sz="1100" dirty="0" err="1"/>
              <a:t>nbn</a:t>
            </a:r>
            <a:r>
              <a:rPr lang="en-AU" sz="1100" dirty="0"/>
              <a:t> network reported the </a:t>
            </a:r>
            <a:r>
              <a:rPr lang="en-AU" sz="1100" dirty="0" err="1"/>
              <a:t>nbn</a:t>
            </a:r>
            <a:r>
              <a:rPr lang="en-AU" sz="1100" dirty="0"/>
              <a:t> network positively impacted their education outcomes in FY25. </a:t>
            </a:r>
          </a:p>
        </p:txBody>
      </p:sp>
      <p:sp>
        <p:nvSpPr>
          <p:cNvPr id="35" name="TextBox 34">
            <a:extLst>
              <a:ext uri="{FF2B5EF4-FFF2-40B4-BE49-F238E27FC236}">
                <a16:creationId xmlns:a16="http://schemas.microsoft.com/office/drawing/2014/main" id="{65E63806-F2F8-BFDB-5A9B-290803DA57FD}"/>
              </a:ext>
            </a:extLst>
          </p:cNvPr>
          <p:cNvSpPr txBox="1"/>
          <p:nvPr/>
        </p:nvSpPr>
        <p:spPr>
          <a:xfrm>
            <a:off x="5868194" y="4418098"/>
            <a:ext cx="1872000" cy="1446550"/>
          </a:xfrm>
          <a:prstGeom prst="rect">
            <a:avLst/>
          </a:prstGeom>
          <a:noFill/>
        </p:spPr>
        <p:txBody>
          <a:bodyPr wrap="square" rtlCol="0">
            <a:spAutoFit/>
          </a:bodyPr>
          <a:lstStyle/>
          <a:p>
            <a:r>
              <a:rPr lang="en-AU" sz="1100" b="1" dirty="0"/>
              <a:t>74% </a:t>
            </a:r>
            <a:r>
              <a:rPr lang="en-AU" sz="1100" dirty="0"/>
              <a:t>of regional and remote </a:t>
            </a:r>
            <a:r>
              <a:rPr lang="en-AU" sz="1100" dirty="0" err="1"/>
              <a:t>nbn</a:t>
            </a:r>
            <a:r>
              <a:rPr lang="en-AU" sz="1100" dirty="0"/>
              <a:t> users accessed telehealth or online medical information, resources or records via the </a:t>
            </a:r>
            <a:r>
              <a:rPr lang="en-AU" sz="1100" dirty="0" err="1"/>
              <a:t>nbn</a:t>
            </a:r>
            <a:r>
              <a:rPr lang="en-AU" sz="1100" dirty="0"/>
              <a:t> network reported the </a:t>
            </a:r>
            <a:r>
              <a:rPr lang="en-AU" sz="1100" dirty="0" err="1"/>
              <a:t>nbn</a:t>
            </a:r>
            <a:r>
              <a:rPr lang="en-AU" sz="1100" dirty="0"/>
              <a:t> network positively impacted their health outcomes in FY25. </a:t>
            </a:r>
          </a:p>
        </p:txBody>
      </p:sp>
      <p:sp>
        <p:nvSpPr>
          <p:cNvPr id="36" name="TextBox 35">
            <a:extLst>
              <a:ext uri="{FF2B5EF4-FFF2-40B4-BE49-F238E27FC236}">
                <a16:creationId xmlns:a16="http://schemas.microsoft.com/office/drawing/2014/main" id="{C5162B5D-8CE7-61C5-DE9D-0A4BFECB79E9}"/>
              </a:ext>
            </a:extLst>
          </p:cNvPr>
          <p:cNvSpPr txBox="1"/>
          <p:nvPr/>
        </p:nvSpPr>
        <p:spPr>
          <a:xfrm>
            <a:off x="7894003" y="4418098"/>
            <a:ext cx="1872000" cy="1785104"/>
          </a:xfrm>
          <a:prstGeom prst="rect">
            <a:avLst/>
          </a:prstGeom>
          <a:noFill/>
        </p:spPr>
        <p:txBody>
          <a:bodyPr wrap="square" rtlCol="0">
            <a:spAutoFit/>
          </a:bodyPr>
          <a:lstStyle/>
          <a:p>
            <a:r>
              <a:rPr lang="en-AU" sz="1100" b="1" dirty="0"/>
              <a:t>74% </a:t>
            </a:r>
            <a:r>
              <a:rPr lang="en-AU" sz="1100" dirty="0"/>
              <a:t>of regional and remote </a:t>
            </a:r>
            <a:r>
              <a:rPr lang="en-AU" sz="1100" dirty="0" err="1"/>
              <a:t>nbn</a:t>
            </a:r>
            <a:r>
              <a:rPr lang="en-AU" sz="1100" dirty="0"/>
              <a:t> users who connect with family, friends and others or access news or community information online via the </a:t>
            </a:r>
            <a:r>
              <a:rPr lang="en-AU" sz="1100" dirty="0" err="1"/>
              <a:t>nbn</a:t>
            </a:r>
            <a:r>
              <a:rPr lang="en-AU" sz="1100" dirty="0"/>
              <a:t> network reported the </a:t>
            </a:r>
            <a:r>
              <a:rPr lang="en-AU" sz="1100" dirty="0" err="1"/>
              <a:t>nbn</a:t>
            </a:r>
            <a:r>
              <a:rPr lang="en-AU" sz="1100" dirty="0"/>
              <a:t> network positively impacted their social and community connectedness in FY25. </a:t>
            </a:r>
          </a:p>
        </p:txBody>
      </p:sp>
      <p:sp>
        <p:nvSpPr>
          <p:cNvPr id="37" name="TextBox 36">
            <a:extLst>
              <a:ext uri="{FF2B5EF4-FFF2-40B4-BE49-F238E27FC236}">
                <a16:creationId xmlns:a16="http://schemas.microsoft.com/office/drawing/2014/main" id="{9BDEF222-6579-38D6-6C1C-204746C27EFB}"/>
              </a:ext>
            </a:extLst>
          </p:cNvPr>
          <p:cNvSpPr txBox="1"/>
          <p:nvPr/>
        </p:nvSpPr>
        <p:spPr>
          <a:xfrm>
            <a:off x="9910585" y="4409301"/>
            <a:ext cx="1871663" cy="1446550"/>
          </a:xfrm>
          <a:prstGeom prst="rect">
            <a:avLst/>
          </a:prstGeom>
          <a:noFill/>
        </p:spPr>
        <p:txBody>
          <a:bodyPr wrap="square" rtlCol="0">
            <a:spAutoFit/>
          </a:bodyPr>
          <a:lstStyle/>
          <a:p>
            <a:r>
              <a:rPr lang="en-AU" sz="1100" b="1" dirty="0"/>
              <a:t>64% </a:t>
            </a:r>
            <a:r>
              <a:rPr lang="en-AU" sz="1100" dirty="0"/>
              <a:t>of regional and remote </a:t>
            </a:r>
            <a:r>
              <a:rPr lang="en-AU" sz="1100" dirty="0" err="1"/>
              <a:t>nbn</a:t>
            </a:r>
            <a:r>
              <a:rPr lang="en-AU" sz="1100" dirty="0"/>
              <a:t> users who work, study, access health or other services online reported having internet via the </a:t>
            </a:r>
            <a:r>
              <a:rPr lang="en-AU" sz="1100" dirty="0" err="1"/>
              <a:t>nbn</a:t>
            </a:r>
            <a:r>
              <a:rPr lang="en-AU" sz="1100" dirty="0"/>
              <a:t> network helped them, in their view, reduce their carbon emissions in FY25. </a:t>
            </a:r>
          </a:p>
        </p:txBody>
      </p:sp>
      <p:sp>
        <p:nvSpPr>
          <p:cNvPr id="38" name="TextBox 37">
            <a:extLst>
              <a:ext uri="{FF2B5EF4-FFF2-40B4-BE49-F238E27FC236}">
                <a16:creationId xmlns:a16="http://schemas.microsoft.com/office/drawing/2014/main" id="{C7DD4873-8B58-C5AA-3508-D3AB0D3DE919}"/>
              </a:ext>
            </a:extLst>
          </p:cNvPr>
          <p:cNvSpPr txBox="1"/>
          <p:nvPr/>
        </p:nvSpPr>
        <p:spPr>
          <a:xfrm>
            <a:off x="7633094" y="1155999"/>
            <a:ext cx="261739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Source Sans Pro"/>
                <a:ea typeface="+mn-ea"/>
                <a:cs typeface="+mn-cs"/>
              </a:rPr>
              <a:t>The distribution of </a:t>
            </a:r>
            <a:r>
              <a:rPr kumimoji="0" lang="en-US" sz="1000" i="1"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000" b="0" i="1" u="none" strike="noStrike" kern="1200" cap="none" spc="0" normalizeH="0" baseline="0" noProof="0" dirty="0">
                <a:ln>
                  <a:noFill/>
                </a:ln>
                <a:solidFill>
                  <a:srgbClr val="000000"/>
                </a:solidFill>
                <a:effectLst/>
                <a:uLnTx/>
                <a:uFillTx/>
                <a:latin typeface="Source Sans Pro"/>
                <a:ea typeface="+mn-ea"/>
                <a:cs typeface="+mn-cs"/>
              </a:rPr>
              <a:t> users who reported a:</a:t>
            </a:r>
          </a:p>
        </p:txBody>
      </p:sp>
      <p:graphicFrame>
        <p:nvGraphicFramePr>
          <p:cNvPr id="39" name="Table 38">
            <a:extLst>
              <a:ext uri="{FF2B5EF4-FFF2-40B4-BE49-F238E27FC236}">
                <a16:creationId xmlns:a16="http://schemas.microsoft.com/office/drawing/2014/main" id="{C733FC26-FF32-0CD5-DE2A-B4074AC5FDC6}"/>
              </a:ext>
            </a:extLst>
          </p:cNvPr>
          <p:cNvGraphicFramePr>
            <a:graphicFrameLocks noGrp="1"/>
          </p:cNvGraphicFramePr>
          <p:nvPr>
            <p:extLst>
              <p:ext uri="{D42A27DB-BD31-4B8C-83A1-F6EECF244321}">
                <p14:modId xmlns:p14="http://schemas.microsoft.com/office/powerpoint/2010/main" val="301175165"/>
              </p:ext>
            </p:extLst>
          </p:nvPr>
        </p:nvGraphicFramePr>
        <p:xfrm>
          <a:off x="7715925" y="1416699"/>
          <a:ext cx="3805012" cy="1032120"/>
        </p:xfrm>
        <a:graphic>
          <a:graphicData uri="http://schemas.openxmlformats.org/drawingml/2006/table">
            <a:tbl>
              <a:tblPr firstRow="1" bandRow="1">
                <a:tableStyleId>{5C22544A-7EE6-4342-B048-85BDC9FD1C3A}</a:tableStyleId>
              </a:tblPr>
              <a:tblGrid>
                <a:gridCol w="2151328">
                  <a:extLst>
                    <a:ext uri="{9D8B030D-6E8A-4147-A177-3AD203B41FA5}">
                      <a16:colId xmlns:a16="http://schemas.microsoft.com/office/drawing/2014/main" val="31885674"/>
                    </a:ext>
                  </a:extLst>
                </a:gridCol>
                <a:gridCol w="826842">
                  <a:extLst>
                    <a:ext uri="{9D8B030D-6E8A-4147-A177-3AD203B41FA5}">
                      <a16:colId xmlns:a16="http://schemas.microsoft.com/office/drawing/2014/main" val="2946637172"/>
                    </a:ext>
                  </a:extLst>
                </a:gridCol>
                <a:gridCol w="826842">
                  <a:extLst>
                    <a:ext uri="{9D8B030D-6E8A-4147-A177-3AD203B41FA5}">
                      <a16:colId xmlns:a16="http://schemas.microsoft.com/office/drawing/2014/main" val="1766836604"/>
                    </a:ext>
                  </a:extLst>
                </a:gridCol>
              </a:tblGrid>
              <a:tr h="216000">
                <a:tc>
                  <a:txBody>
                    <a:bodyPr/>
                    <a:lstStyle/>
                    <a:p>
                      <a:endParaRPr lang="en-AU" sz="1050" b="0">
                        <a:solidFill>
                          <a:schemeClr val="tx1"/>
                        </a:solidFill>
                      </a:endParaRP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FY25</a:t>
                      </a: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600"/>
                        </a:spcAft>
                      </a:pPr>
                      <a:r>
                        <a:rPr lang="en-AU" sz="1050" b="0" i="1">
                          <a:solidFill>
                            <a:schemeClr val="tx1"/>
                          </a:solidFill>
                        </a:rPr>
                        <a:t>vs. FY24</a:t>
                      </a:r>
                      <a:r>
                        <a:rPr lang="en-AU" sz="1050" b="0" i="1" baseline="30000">
                          <a:solidFill>
                            <a:schemeClr val="tx1"/>
                          </a:solidFill>
                        </a:rPr>
                        <a:t>2</a:t>
                      </a: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8463323"/>
                  </a:ext>
                </a:extLst>
              </a:tr>
              <a:tr h="0">
                <a:tc>
                  <a:txBody>
                    <a:bodyPr/>
                    <a:lstStyle/>
                    <a:p>
                      <a:r>
                        <a:rPr lang="en-AU" sz="1050" b="1">
                          <a:solidFill>
                            <a:schemeClr val="tx1"/>
                          </a:solidFill>
                        </a:rPr>
                        <a:t>Strong positive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27%</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4866E">
                        <a:alpha val="30196"/>
                      </a:srgbClr>
                    </a:solidFill>
                  </a:tcPr>
                </a:tc>
                <a:tc>
                  <a:txBody>
                    <a:bodyPr/>
                    <a:lstStyle/>
                    <a:p>
                      <a:pPr algn="ctr"/>
                      <a:r>
                        <a:rPr lang="en-AU" sz="1050" b="0" i="1">
                          <a:solidFill>
                            <a:schemeClr val="tx1"/>
                          </a:solidFill>
                        </a:rPr>
                        <a:t>+1%</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6697821"/>
                  </a:ext>
                </a:extLst>
              </a:tr>
              <a:tr h="152558">
                <a:tc>
                  <a:txBody>
                    <a:bodyPr/>
                    <a:lstStyle/>
                    <a:p>
                      <a:r>
                        <a:rPr lang="en-AU" sz="1050" b="1">
                          <a:solidFill>
                            <a:schemeClr val="tx1"/>
                          </a:solidFill>
                        </a:rPr>
                        <a:t>Moderate positive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46%</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4866E">
                        <a:alpha val="30196"/>
                      </a:srgbClr>
                    </a:solidFill>
                  </a:tcPr>
                </a:tc>
                <a:tc>
                  <a:txBody>
                    <a:bodyPr/>
                    <a:lstStyle/>
                    <a:p>
                      <a:pPr algn="ctr"/>
                      <a:r>
                        <a:rPr lang="en-AU" sz="1050" b="0" i="1">
                          <a:solidFill>
                            <a:schemeClr val="tx1"/>
                          </a:solidFill>
                        </a:rPr>
                        <a:t>-4%</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621244"/>
                  </a:ext>
                </a:extLst>
              </a:tr>
              <a:tr h="152558">
                <a:tc>
                  <a:txBody>
                    <a:bodyPr/>
                    <a:lstStyle/>
                    <a:p>
                      <a:r>
                        <a:rPr lang="en-AU" sz="1050" b="1">
                          <a:solidFill>
                            <a:schemeClr val="tx1"/>
                          </a:solidFill>
                        </a:rPr>
                        <a:t>No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25%</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+3%</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867927"/>
                  </a:ext>
                </a:extLst>
              </a:tr>
              <a:tr h="152558">
                <a:tc>
                  <a:txBody>
                    <a:bodyPr/>
                    <a:lstStyle/>
                    <a:p>
                      <a:r>
                        <a:rPr lang="en-AU" sz="1050" b="1">
                          <a:solidFill>
                            <a:schemeClr val="tx1"/>
                          </a:solidFill>
                        </a:rPr>
                        <a:t>Moderate negative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1%</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-1%</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464382"/>
                  </a:ext>
                </a:extLst>
              </a:tr>
              <a:tr h="152558">
                <a:tc>
                  <a:txBody>
                    <a:bodyPr/>
                    <a:lstStyle/>
                    <a:p>
                      <a:r>
                        <a:rPr lang="en-AU" sz="1050" b="1">
                          <a:solidFill>
                            <a:schemeClr val="tx1"/>
                          </a:solidFill>
                        </a:rPr>
                        <a:t>Strong negative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1%</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+1%</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891"/>
                  </a:ext>
                </a:extLst>
              </a:tr>
            </a:tbl>
          </a:graphicData>
        </a:graphic>
      </p:graphicFrame>
      <p:graphicFrame>
        <p:nvGraphicFramePr>
          <p:cNvPr id="13" name="Chart 12">
            <a:extLst>
              <a:ext uri="{FF2B5EF4-FFF2-40B4-BE49-F238E27FC236}">
                <a16:creationId xmlns:a16="http://schemas.microsoft.com/office/drawing/2014/main" id="{25D8C4F4-2D38-7062-EA8F-74B5E2C00BF7}"/>
              </a:ext>
            </a:extLst>
          </p:cNvPr>
          <p:cNvGraphicFramePr/>
          <p:nvPr>
            <p:custDataLst>
              <p:tags r:id="rId4"/>
            </p:custDataLst>
            <p:extLst>
              <p:ext uri="{D42A27DB-BD31-4B8C-83A1-F6EECF244321}">
                <p14:modId xmlns:p14="http://schemas.microsoft.com/office/powerpoint/2010/main" val="77342645"/>
              </p:ext>
            </p:extLst>
          </p:nvPr>
        </p:nvGraphicFramePr>
        <p:xfrm>
          <a:off x="1814513" y="3435350"/>
          <a:ext cx="928687" cy="928688"/>
        </p:xfrm>
        <a:graphic>
          <a:graphicData uri="http://schemas.openxmlformats.org/drawingml/2006/chart">
            <c:chart xmlns:c="http://schemas.openxmlformats.org/drawingml/2006/chart" xmlns:r="http://schemas.openxmlformats.org/officeDocument/2006/relationships" r:id="rId15"/>
          </a:graphicData>
        </a:graphic>
      </p:graphicFrame>
      <p:sp>
        <p:nvSpPr>
          <p:cNvPr id="41" name="Rectangle 40">
            <a:extLst>
              <a:ext uri="{FF2B5EF4-FFF2-40B4-BE49-F238E27FC236}">
                <a16:creationId xmlns:a16="http://schemas.microsoft.com/office/drawing/2014/main" id="{048C4E5A-D918-A296-ECBD-6CCBC03C6289}"/>
              </a:ext>
            </a:extLst>
          </p:cNvPr>
          <p:cNvSpPr/>
          <p:nvPr/>
        </p:nvSpPr>
        <p:spPr>
          <a:xfrm>
            <a:off x="2021066" y="3781363"/>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77%</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3" name="Chart 2">
            <a:extLst>
              <a:ext uri="{FF2B5EF4-FFF2-40B4-BE49-F238E27FC236}">
                <a16:creationId xmlns:a16="http://schemas.microsoft.com/office/drawing/2014/main" id="{9B9EAC68-F390-DB9F-A629-378DCC763781}"/>
              </a:ext>
            </a:extLst>
          </p:cNvPr>
          <p:cNvGraphicFramePr/>
          <p:nvPr>
            <p:custDataLst>
              <p:tags r:id="rId5"/>
            </p:custDataLst>
            <p:extLst>
              <p:ext uri="{D42A27DB-BD31-4B8C-83A1-F6EECF244321}">
                <p14:modId xmlns:p14="http://schemas.microsoft.com/office/powerpoint/2010/main" val="88259034"/>
              </p:ext>
            </p:extLst>
          </p:nvPr>
        </p:nvGraphicFramePr>
        <p:xfrm>
          <a:off x="1903413" y="1276350"/>
          <a:ext cx="1084262" cy="1084263"/>
        </p:xfrm>
        <a:graphic>
          <a:graphicData uri="http://schemas.openxmlformats.org/drawingml/2006/chart">
            <c:chart xmlns:c="http://schemas.openxmlformats.org/drawingml/2006/chart" xmlns:r="http://schemas.openxmlformats.org/officeDocument/2006/relationships" r:id="rId16"/>
          </a:graphicData>
        </a:graphic>
      </p:graphicFrame>
      <p:sp>
        <p:nvSpPr>
          <p:cNvPr id="452" name="Rectangle 451">
            <a:extLst>
              <a:ext uri="{FF2B5EF4-FFF2-40B4-BE49-F238E27FC236}">
                <a16:creationId xmlns:a16="http://schemas.microsoft.com/office/drawing/2014/main" id="{A6148C49-DCC5-B11E-AC1C-1BFA440B00EE}"/>
              </a:ext>
            </a:extLst>
          </p:cNvPr>
          <p:cNvSpPr/>
          <p:nvPr/>
        </p:nvSpPr>
        <p:spPr>
          <a:xfrm>
            <a:off x="2108200" y="1645792"/>
            <a:ext cx="674688" cy="32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Source Sans Pro (Body)"/>
              </a:rPr>
              <a:t>73%</a:t>
            </a:r>
            <a:endParaRPr kumimoji="0" lang="en-US" sz="1200" b="0" i="0" u="none" strike="noStrike" kern="1200" cap="none" spc="0" normalizeH="0" baseline="0" noProof="0">
              <a:ln>
                <a:noFill/>
              </a:ln>
              <a:solidFill>
                <a:srgbClr val="000000"/>
              </a:solidFill>
              <a:effectLst/>
              <a:uLnTx/>
              <a:uFillTx/>
              <a:latin typeface="Source Sans Pro (Body)"/>
            </a:endParaRPr>
          </a:p>
        </p:txBody>
      </p:sp>
      <p:sp>
        <p:nvSpPr>
          <p:cNvPr id="453" name="TextBox 452">
            <a:extLst>
              <a:ext uri="{FF2B5EF4-FFF2-40B4-BE49-F238E27FC236}">
                <a16:creationId xmlns:a16="http://schemas.microsoft.com/office/drawing/2014/main" id="{87E71088-E7B3-C351-6388-BF71E166FC52}"/>
              </a:ext>
            </a:extLst>
          </p:cNvPr>
          <p:cNvSpPr txBox="1"/>
          <p:nvPr/>
        </p:nvSpPr>
        <p:spPr>
          <a:xfrm>
            <a:off x="3220448" y="1948508"/>
            <a:ext cx="901217" cy="276999"/>
          </a:xfrm>
          <a:prstGeom prst="rect">
            <a:avLst/>
          </a:prstGeom>
          <a:noFill/>
        </p:spPr>
        <p:txBody>
          <a:bodyPr wrap="square" rtlCol="0">
            <a:spAutoFit/>
          </a:bodyPr>
          <a:lstStyle/>
          <a:p>
            <a:r>
              <a:rPr lang="en-AU" sz="1200" b="1">
                <a:solidFill>
                  <a:schemeClr val="bg1">
                    <a:lumMod val="50000"/>
                  </a:schemeClr>
                </a:solidFill>
              </a:rPr>
              <a:t>4% lower</a:t>
            </a:r>
          </a:p>
        </p:txBody>
      </p:sp>
      <p:sp>
        <p:nvSpPr>
          <p:cNvPr id="454" name="TextBox 453">
            <a:extLst>
              <a:ext uri="{FF2B5EF4-FFF2-40B4-BE49-F238E27FC236}">
                <a16:creationId xmlns:a16="http://schemas.microsoft.com/office/drawing/2014/main" id="{642B83F8-E4A7-C399-13FC-174A91B8FD54}"/>
              </a:ext>
            </a:extLst>
          </p:cNvPr>
          <p:cNvSpPr txBox="1"/>
          <p:nvPr/>
        </p:nvSpPr>
        <p:spPr>
          <a:xfrm>
            <a:off x="3089506" y="1776749"/>
            <a:ext cx="132594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tx1">
                    <a:lumMod val="50000"/>
                    <a:lumOff val="50000"/>
                  </a:schemeClr>
                </a:solidFill>
                <a:latin typeface="Source Sans Pro"/>
              </a:rPr>
              <a:t>v</a:t>
            </a:r>
            <a:r>
              <a:rPr kumimoji="0" lang="en-US" sz="1000" b="0" i="1" u="none" strike="noStrike" kern="1200" cap="none" spc="0" normalizeH="0" baseline="0" noProof="0">
                <a:ln>
                  <a:noFill/>
                </a:ln>
                <a:solidFill>
                  <a:schemeClr val="tx1">
                    <a:lumMod val="50000"/>
                    <a:lumOff val="50000"/>
                  </a:schemeClr>
                </a:solidFill>
                <a:effectLst/>
                <a:uLnTx/>
                <a:uFillTx/>
                <a:latin typeface="Source Sans Pro"/>
              </a:rPr>
              <a:t>s. sample average</a:t>
            </a:r>
          </a:p>
        </p:txBody>
      </p:sp>
      <p:cxnSp>
        <p:nvCxnSpPr>
          <p:cNvPr id="457" name="Straight Arrow Connector 456">
            <a:extLst>
              <a:ext uri="{FF2B5EF4-FFF2-40B4-BE49-F238E27FC236}">
                <a16:creationId xmlns:a16="http://schemas.microsoft.com/office/drawing/2014/main" id="{61EAD1EB-9B0E-71A0-C480-E0D57FCCAEAB}"/>
              </a:ext>
            </a:extLst>
          </p:cNvPr>
          <p:cNvCxnSpPr>
            <a:cxnSpLocks/>
          </p:cNvCxnSpPr>
          <p:nvPr/>
        </p:nvCxnSpPr>
        <p:spPr>
          <a:xfrm>
            <a:off x="3171802" y="1478901"/>
            <a:ext cx="0" cy="19114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6" name="TextBox 495">
            <a:extLst>
              <a:ext uri="{FF2B5EF4-FFF2-40B4-BE49-F238E27FC236}">
                <a16:creationId xmlns:a16="http://schemas.microsoft.com/office/drawing/2014/main" id="{4AD10B05-0327-ED7C-2143-30D38EB64F0A}"/>
              </a:ext>
            </a:extLst>
          </p:cNvPr>
          <p:cNvSpPr txBox="1"/>
          <p:nvPr/>
        </p:nvSpPr>
        <p:spPr>
          <a:xfrm>
            <a:off x="3180328" y="1446326"/>
            <a:ext cx="114050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lumMod val="50000"/>
                    <a:lumOff val="50000"/>
                  </a:schemeClr>
                </a:solidFill>
                <a:effectLst/>
                <a:uLnTx/>
                <a:uFillTx/>
                <a:latin typeface="Source Sans Pro"/>
              </a:rPr>
              <a:t>3%</a:t>
            </a:r>
            <a:r>
              <a:rPr kumimoji="0" lang="en-US" sz="1200" b="0" i="0" u="none" strike="noStrike" kern="1200" cap="none" spc="0" normalizeH="0" baseline="0" noProof="0">
                <a:ln>
                  <a:noFill/>
                </a:ln>
                <a:solidFill>
                  <a:schemeClr val="tx1">
                    <a:lumMod val="50000"/>
                    <a:lumOff val="50000"/>
                  </a:schemeClr>
                </a:solidFill>
                <a:effectLst/>
                <a:uLnTx/>
                <a:uFillTx/>
                <a:latin typeface="Source Sans Pro"/>
              </a:rPr>
              <a:t> from </a:t>
            </a:r>
            <a:r>
              <a:rPr kumimoji="0" lang="en-US" sz="1200" b="0" i="0" u="none" strike="noStrike" kern="1200" cap="none" spc="0" normalizeH="0" baseline="0" noProof="0">
                <a:ln>
                  <a:noFill/>
                </a:ln>
                <a:solidFill>
                  <a:schemeClr val="bg1">
                    <a:lumMod val="50000"/>
                  </a:schemeClr>
                </a:solidFill>
                <a:effectLst/>
                <a:uLnTx/>
                <a:uFillTx/>
                <a:latin typeface="Source Sans Pro"/>
              </a:rPr>
              <a:t>FY24</a:t>
            </a:r>
            <a:r>
              <a:rPr lang="en-US" sz="1200" baseline="30000">
                <a:solidFill>
                  <a:schemeClr val="bg1">
                    <a:lumMod val="50000"/>
                  </a:schemeClr>
                </a:solidFill>
                <a:latin typeface="Source Sans Pro"/>
              </a:rPr>
              <a:t>2</a:t>
            </a:r>
            <a:endParaRPr kumimoji="0" lang="en-US" sz="1200" b="0" i="0" u="none" strike="noStrike" kern="1200" cap="none" spc="0" normalizeH="0" baseline="0" noProof="0">
              <a:ln>
                <a:noFill/>
              </a:ln>
              <a:solidFill>
                <a:schemeClr val="tx1">
                  <a:lumMod val="50000"/>
                  <a:lumOff val="50000"/>
                </a:schemeClr>
              </a:solidFill>
              <a:effectLst/>
              <a:uLnTx/>
              <a:uFillTx/>
              <a:latin typeface="Source Sans Pro"/>
            </a:endParaRPr>
          </a:p>
        </p:txBody>
      </p:sp>
      <p:cxnSp>
        <p:nvCxnSpPr>
          <p:cNvPr id="70" name="Straight Arrow Connector 69">
            <a:extLst>
              <a:ext uri="{FF2B5EF4-FFF2-40B4-BE49-F238E27FC236}">
                <a16:creationId xmlns:a16="http://schemas.microsoft.com/office/drawing/2014/main" id="{C47EA23D-341A-CF0F-37F9-0AB3EF07BAE2}"/>
              </a:ext>
            </a:extLst>
          </p:cNvPr>
          <p:cNvCxnSpPr>
            <a:cxnSpLocks/>
          </p:cNvCxnSpPr>
          <p:nvPr/>
        </p:nvCxnSpPr>
        <p:spPr>
          <a:xfrm>
            <a:off x="6810239" y="2565839"/>
            <a:ext cx="0" cy="30659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4E262463-BF86-B8C8-D93B-A16D77ED4899}"/>
              </a:ext>
            </a:extLst>
          </p:cNvPr>
          <p:cNvSpPr txBox="1"/>
          <p:nvPr/>
        </p:nvSpPr>
        <p:spPr>
          <a:xfrm>
            <a:off x="3006903" y="3630676"/>
            <a:ext cx="478016" cy="307777"/>
          </a:xfrm>
          <a:prstGeom prst="rect">
            <a:avLst/>
          </a:prstGeom>
          <a:noFill/>
        </p:spPr>
        <p:txBody>
          <a:bodyPr wrap="square" rtlCol="0">
            <a:spAutoFit/>
          </a:bodyPr>
          <a:lstStyle/>
          <a:p>
            <a:r>
              <a:rPr lang="en-AU" sz="1400" b="1">
                <a:solidFill>
                  <a:schemeClr val="bg1">
                    <a:lumMod val="50000"/>
                  </a:schemeClr>
                </a:solidFill>
              </a:rPr>
              <a:t>2%</a:t>
            </a:r>
          </a:p>
        </p:txBody>
      </p:sp>
      <p:sp>
        <p:nvSpPr>
          <p:cNvPr id="113" name="TextBox 112">
            <a:extLst>
              <a:ext uri="{FF2B5EF4-FFF2-40B4-BE49-F238E27FC236}">
                <a16:creationId xmlns:a16="http://schemas.microsoft.com/office/drawing/2014/main" id="{D1B5DED3-CF58-4B9B-2063-89E004E64B77}"/>
              </a:ext>
            </a:extLst>
          </p:cNvPr>
          <p:cNvSpPr txBox="1"/>
          <p:nvPr/>
        </p:nvSpPr>
        <p:spPr>
          <a:xfrm>
            <a:off x="2851150" y="3471641"/>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114" name="TextBox 113">
            <a:extLst>
              <a:ext uri="{FF2B5EF4-FFF2-40B4-BE49-F238E27FC236}">
                <a16:creationId xmlns:a16="http://schemas.microsoft.com/office/drawing/2014/main" id="{D4A67D7B-E5E7-9373-38BD-17A9EC02058F}"/>
              </a:ext>
            </a:extLst>
          </p:cNvPr>
          <p:cNvSpPr txBox="1"/>
          <p:nvPr/>
        </p:nvSpPr>
        <p:spPr>
          <a:xfrm>
            <a:off x="2794000" y="4039789"/>
            <a:ext cx="764953" cy="261610"/>
          </a:xfrm>
          <a:prstGeom prst="rect">
            <a:avLst/>
          </a:prstGeom>
          <a:noFill/>
        </p:spPr>
        <p:txBody>
          <a:bodyPr wrap="none" rtlCol="0">
            <a:spAutoFit/>
          </a:bodyPr>
          <a:lstStyle/>
          <a:p>
            <a:r>
              <a:rPr lang="en-AU" sz="1100" b="1">
                <a:solidFill>
                  <a:schemeClr val="bg1">
                    <a:lumMod val="50000"/>
                  </a:schemeClr>
                </a:solidFill>
              </a:rPr>
              <a:t>3% lower</a:t>
            </a:r>
          </a:p>
        </p:txBody>
      </p:sp>
      <p:sp>
        <p:nvSpPr>
          <p:cNvPr id="115" name="TextBox 114">
            <a:extLst>
              <a:ext uri="{FF2B5EF4-FFF2-40B4-BE49-F238E27FC236}">
                <a16:creationId xmlns:a16="http://schemas.microsoft.com/office/drawing/2014/main" id="{F9D891E0-939E-EA7A-EF3E-83DDD114E52D}"/>
              </a:ext>
            </a:extLst>
          </p:cNvPr>
          <p:cNvSpPr txBox="1"/>
          <p:nvPr/>
        </p:nvSpPr>
        <p:spPr>
          <a:xfrm>
            <a:off x="2720975" y="3872805"/>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graphicFrame>
        <p:nvGraphicFramePr>
          <p:cNvPr id="18" name="Chart 17">
            <a:extLst>
              <a:ext uri="{FF2B5EF4-FFF2-40B4-BE49-F238E27FC236}">
                <a16:creationId xmlns:a16="http://schemas.microsoft.com/office/drawing/2014/main" id="{FF2E8B1C-FFC8-48B8-E0BC-1748005DA64A}"/>
              </a:ext>
            </a:extLst>
          </p:cNvPr>
          <p:cNvGraphicFramePr/>
          <p:nvPr>
            <p:custDataLst>
              <p:tags r:id="rId6"/>
            </p:custDataLst>
            <p:extLst>
              <p:ext uri="{D42A27DB-BD31-4B8C-83A1-F6EECF244321}">
                <p14:modId xmlns:p14="http://schemas.microsoft.com/office/powerpoint/2010/main" val="393178524"/>
              </p:ext>
            </p:extLst>
          </p:nvPr>
        </p:nvGraphicFramePr>
        <p:xfrm>
          <a:off x="3838575" y="3435350"/>
          <a:ext cx="928688" cy="928688"/>
        </p:xfrm>
        <a:graphic>
          <a:graphicData uri="http://schemas.openxmlformats.org/drawingml/2006/chart">
            <c:chart xmlns:c="http://schemas.openxmlformats.org/drawingml/2006/chart" xmlns:r="http://schemas.openxmlformats.org/officeDocument/2006/relationships" r:id="rId17"/>
          </a:graphicData>
        </a:graphic>
      </p:graphicFrame>
      <p:sp>
        <p:nvSpPr>
          <p:cNvPr id="127" name="Rectangle 126">
            <a:extLst>
              <a:ext uri="{FF2B5EF4-FFF2-40B4-BE49-F238E27FC236}">
                <a16:creationId xmlns:a16="http://schemas.microsoft.com/office/drawing/2014/main" id="{27D355C8-721F-9A7C-7D41-67E63F8D9D20}"/>
              </a:ext>
            </a:extLst>
          </p:cNvPr>
          <p:cNvSpPr/>
          <p:nvPr/>
        </p:nvSpPr>
        <p:spPr>
          <a:xfrm>
            <a:off x="4044950"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84%</a:t>
            </a:r>
            <a:endParaRPr kumimoji="0" lang="en-US" sz="1400" b="0" i="0" u="none" strike="noStrike" kern="1200" cap="none" spc="0" normalizeH="0" baseline="0" noProof="0">
              <a:ln>
                <a:noFill/>
              </a:ln>
              <a:solidFill>
                <a:srgbClr val="000000"/>
              </a:solidFill>
              <a:effectLst/>
              <a:uLnTx/>
              <a:uFillTx/>
              <a:latin typeface="Source Sans Pro (Body)"/>
            </a:endParaRPr>
          </a:p>
        </p:txBody>
      </p:sp>
      <p:cxnSp>
        <p:nvCxnSpPr>
          <p:cNvPr id="517" name="Straight Arrow Connector 516">
            <a:extLst>
              <a:ext uri="{FF2B5EF4-FFF2-40B4-BE49-F238E27FC236}">
                <a16:creationId xmlns:a16="http://schemas.microsoft.com/office/drawing/2014/main" id="{AF65964F-8CB2-6D7B-876D-920C099404BF}"/>
              </a:ext>
            </a:extLst>
          </p:cNvPr>
          <p:cNvCxnSpPr>
            <a:cxnSpLocks/>
          </p:cNvCxnSpPr>
          <p:nvPr/>
        </p:nvCxnSpPr>
        <p:spPr>
          <a:xfrm>
            <a:off x="5035728" y="3680802"/>
            <a:ext cx="0" cy="18256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8" name="TextBox 517">
            <a:extLst>
              <a:ext uri="{FF2B5EF4-FFF2-40B4-BE49-F238E27FC236}">
                <a16:creationId xmlns:a16="http://schemas.microsoft.com/office/drawing/2014/main" id="{D94C2811-4576-2E96-6886-25E04CBF6104}"/>
              </a:ext>
            </a:extLst>
          </p:cNvPr>
          <p:cNvSpPr txBox="1"/>
          <p:nvPr/>
        </p:nvSpPr>
        <p:spPr>
          <a:xfrm>
            <a:off x="5027790" y="3625595"/>
            <a:ext cx="565196" cy="307777"/>
          </a:xfrm>
          <a:prstGeom prst="rect">
            <a:avLst/>
          </a:prstGeom>
          <a:noFill/>
        </p:spPr>
        <p:txBody>
          <a:bodyPr wrap="square" rtlCol="0">
            <a:spAutoFit/>
          </a:bodyPr>
          <a:lstStyle/>
          <a:p>
            <a:r>
              <a:rPr lang="en-AU" sz="1400" b="1">
                <a:solidFill>
                  <a:schemeClr val="bg1">
                    <a:lumMod val="50000"/>
                  </a:schemeClr>
                </a:solidFill>
              </a:rPr>
              <a:t>1%</a:t>
            </a:r>
          </a:p>
        </p:txBody>
      </p:sp>
      <p:sp>
        <p:nvSpPr>
          <p:cNvPr id="519" name="TextBox 518">
            <a:extLst>
              <a:ext uri="{FF2B5EF4-FFF2-40B4-BE49-F238E27FC236}">
                <a16:creationId xmlns:a16="http://schemas.microsoft.com/office/drawing/2014/main" id="{B2A0B67F-9158-92EA-CAF2-1B9FB07EE092}"/>
              </a:ext>
            </a:extLst>
          </p:cNvPr>
          <p:cNvSpPr txBox="1"/>
          <p:nvPr/>
        </p:nvSpPr>
        <p:spPr>
          <a:xfrm>
            <a:off x="4872037" y="346656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20" name="TextBox 519">
            <a:extLst>
              <a:ext uri="{FF2B5EF4-FFF2-40B4-BE49-F238E27FC236}">
                <a16:creationId xmlns:a16="http://schemas.microsoft.com/office/drawing/2014/main" id="{9E9BDA88-9746-69EC-F0C8-0B994F917BCC}"/>
              </a:ext>
            </a:extLst>
          </p:cNvPr>
          <p:cNvSpPr txBox="1"/>
          <p:nvPr/>
        </p:nvSpPr>
        <p:spPr>
          <a:xfrm>
            <a:off x="4789130" y="4034708"/>
            <a:ext cx="764953" cy="261610"/>
          </a:xfrm>
          <a:prstGeom prst="rect">
            <a:avLst/>
          </a:prstGeom>
          <a:noFill/>
        </p:spPr>
        <p:txBody>
          <a:bodyPr wrap="none" rtlCol="0">
            <a:spAutoFit/>
          </a:bodyPr>
          <a:lstStyle/>
          <a:p>
            <a:r>
              <a:rPr lang="en-AU" sz="1100" b="1">
                <a:solidFill>
                  <a:schemeClr val="bg1">
                    <a:lumMod val="50000"/>
                  </a:schemeClr>
                </a:solidFill>
              </a:rPr>
              <a:t>3% lower</a:t>
            </a:r>
          </a:p>
        </p:txBody>
      </p:sp>
      <p:sp>
        <p:nvSpPr>
          <p:cNvPr id="521" name="TextBox 520">
            <a:extLst>
              <a:ext uri="{FF2B5EF4-FFF2-40B4-BE49-F238E27FC236}">
                <a16:creationId xmlns:a16="http://schemas.microsoft.com/office/drawing/2014/main" id="{82EC829B-58A3-7A8C-9378-4957A5D65FA9}"/>
              </a:ext>
            </a:extLst>
          </p:cNvPr>
          <p:cNvSpPr txBox="1"/>
          <p:nvPr/>
        </p:nvSpPr>
        <p:spPr>
          <a:xfrm>
            <a:off x="4741862" y="386772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sp>
        <p:nvSpPr>
          <p:cNvPr id="527" name="TextBox 526">
            <a:extLst>
              <a:ext uri="{FF2B5EF4-FFF2-40B4-BE49-F238E27FC236}">
                <a16:creationId xmlns:a16="http://schemas.microsoft.com/office/drawing/2014/main" id="{6C307FA5-DE96-EFDE-CA9A-22603C8C0C3E}"/>
              </a:ext>
            </a:extLst>
          </p:cNvPr>
          <p:cNvSpPr txBox="1"/>
          <p:nvPr/>
        </p:nvSpPr>
        <p:spPr>
          <a:xfrm>
            <a:off x="7029404" y="3636145"/>
            <a:ext cx="478016" cy="307777"/>
          </a:xfrm>
          <a:prstGeom prst="rect">
            <a:avLst/>
          </a:prstGeom>
          <a:noFill/>
        </p:spPr>
        <p:txBody>
          <a:bodyPr wrap="square" rtlCol="0">
            <a:spAutoFit/>
          </a:bodyPr>
          <a:lstStyle/>
          <a:p>
            <a:r>
              <a:rPr lang="en-AU" sz="1400" b="1">
                <a:solidFill>
                  <a:schemeClr val="bg1">
                    <a:lumMod val="50000"/>
                  </a:schemeClr>
                </a:solidFill>
              </a:rPr>
              <a:t>1%</a:t>
            </a:r>
          </a:p>
        </p:txBody>
      </p:sp>
      <p:sp>
        <p:nvSpPr>
          <p:cNvPr id="528" name="TextBox 527">
            <a:extLst>
              <a:ext uri="{FF2B5EF4-FFF2-40B4-BE49-F238E27FC236}">
                <a16:creationId xmlns:a16="http://schemas.microsoft.com/office/drawing/2014/main" id="{D560B018-3AE1-09C1-03A0-74F7C0C6008D}"/>
              </a:ext>
            </a:extLst>
          </p:cNvPr>
          <p:cNvSpPr txBox="1"/>
          <p:nvPr/>
        </p:nvSpPr>
        <p:spPr>
          <a:xfrm>
            <a:off x="6873651" y="347711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29" name="TextBox 528">
            <a:extLst>
              <a:ext uri="{FF2B5EF4-FFF2-40B4-BE49-F238E27FC236}">
                <a16:creationId xmlns:a16="http://schemas.microsoft.com/office/drawing/2014/main" id="{37409032-6866-24D4-0BFB-268DD87358D1}"/>
              </a:ext>
            </a:extLst>
          </p:cNvPr>
          <p:cNvSpPr txBox="1"/>
          <p:nvPr/>
        </p:nvSpPr>
        <p:spPr>
          <a:xfrm>
            <a:off x="6816501" y="4045258"/>
            <a:ext cx="764953" cy="261610"/>
          </a:xfrm>
          <a:prstGeom prst="rect">
            <a:avLst/>
          </a:prstGeom>
          <a:noFill/>
        </p:spPr>
        <p:txBody>
          <a:bodyPr wrap="none" rtlCol="0">
            <a:spAutoFit/>
          </a:bodyPr>
          <a:lstStyle/>
          <a:p>
            <a:r>
              <a:rPr lang="en-AU" sz="1100" b="1">
                <a:solidFill>
                  <a:schemeClr val="bg1">
                    <a:lumMod val="50000"/>
                  </a:schemeClr>
                </a:solidFill>
              </a:rPr>
              <a:t>5% lower</a:t>
            </a:r>
          </a:p>
        </p:txBody>
      </p:sp>
      <p:sp>
        <p:nvSpPr>
          <p:cNvPr id="530" name="TextBox 529">
            <a:extLst>
              <a:ext uri="{FF2B5EF4-FFF2-40B4-BE49-F238E27FC236}">
                <a16:creationId xmlns:a16="http://schemas.microsoft.com/office/drawing/2014/main" id="{939D3F26-0BCA-1CC5-85B6-252F5111011E}"/>
              </a:ext>
            </a:extLst>
          </p:cNvPr>
          <p:cNvSpPr txBox="1"/>
          <p:nvPr/>
        </p:nvSpPr>
        <p:spPr>
          <a:xfrm>
            <a:off x="6743476" y="387827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sp>
        <p:nvSpPr>
          <p:cNvPr id="534" name="TextBox 533">
            <a:extLst>
              <a:ext uri="{FF2B5EF4-FFF2-40B4-BE49-F238E27FC236}">
                <a16:creationId xmlns:a16="http://schemas.microsoft.com/office/drawing/2014/main" id="{F0F27AD9-97BE-362D-A645-9459FF555641}"/>
              </a:ext>
            </a:extLst>
          </p:cNvPr>
          <p:cNvSpPr txBox="1"/>
          <p:nvPr/>
        </p:nvSpPr>
        <p:spPr>
          <a:xfrm>
            <a:off x="9056774" y="3639049"/>
            <a:ext cx="478016" cy="307777"/>
          </a:xfrm>
          <a:prstGeom prst="rect">
            <a:avLst/>
          </a:prstGeom>
          <a:noFill/>
        </p:spPr>
        <p:txBody>
          <a:bodyPr wrap="square" rtlCol="0">
            <a:spAutoFit/>
          </a:bodyPr>
          <a:lstStyle/>
          <a:p>
            <a:r>
              <a:rPr lang="en-AU" sz="1400" b="1">
                <a:solidFill>
                  <a:schemeClr val="bg1">
                    <a:lumMod val="50000"/>
                  </a:schemeClr>
                </a:solidFill>
              </a:rPr>
              <a:t>0%</a:t>
            </a:r>
          </a:p>
        </p:txBody>
      </p:sp>
      <p:sp>
        <p:nvSpPr>
          <p:cNvPr id="535" name="TextBox 534">
            <a:extLst>
              <a:ext uri="{FF2B5EF4-FFF2-40B4-BE49-F238E27FC236}">
                <a16:creationId xmlns:a16="http://schemas.microsoft.com/office/drawing/2014/main" id="{852F3193-8588-1F71-D2D4-CC14B6C9C880}"/>
              </a:ext>
            </a:extLst>
          </p:cNvPr>
          <p:cNvSpPr txBox="1"/>
          <p:nvPr/>
        </p:nvSpPr>
        <p:spPr>
          <a:xfrm>
            <a:off x="8901021" y="3480014"/>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36" name="TextBox 535">
            <a:extLst>
              <a:ext uri="{FF2B5EF4-FFF2-40B4-BE49-F238E27FC236}">
                <a16:creationId xmlns:a16="http://schemas.microsoft.com/office/drawing/2014/main" id="{DBB1D131-99A1-B917-AE62-B077124B0D16}"/>
              </a:ext>
            </a:extLst>
          </p:cNvPr>
          <p:cNvSpPr txBox="1"/>
          <p:nvPr/>
        </p:nvSpPr>
        <p:spPr>
          <a:xfrm>
            <a:off x="8843871" y="4048162"/>
            <a:ext cx="764953" cy="261610"/>
          </a:xfrm>
          <a:prstGeom prst="rect">
            <a:avLst/>
          </a:prstGeom>
          <a:noFill/>
        </p:spPr>
        <p:txBody>
          <a:bodyPr wrap="none" rtlCol="0">
            <a:spAutoFit/>
          </a:bodyPr>
          <a:lstStyle/>
          <a:p>
            <a:r>
              <a:rPr lang="en-AU" sz="1100" b="1">
                <a:solidFill>
                  <a:schemeClr val="bg1">
                    <a:lumMod val="50000"/>
                  </a:schemeClr>
                </a:solidFill>
              </a:rPr>
              <a:t>3% lower</a:t>
            </a:r>
          </a:p>
        </p:txBody>
      </p:sp>
      <p:sp>
        <p:nvSpPr>
          <p:cNvPr id="537" name="TextBox 536">
            <a:extLst>
              <a:ext uri="{FF2B5EF4-FFF2-40B4-BE49-F238E27FC236}">
                <a16:creationId xmlns:a16="http://schemas.microsoft.com/office/drawing/2014/main" id="{F4BCE5F8-A605-F3F4-6F03-4C99688232BF}"/>
              </a:ext>
            </a:extLst>
          </p:cNvPr>
          <p:cNvSpPr txBox="1"/>
          <p:nvPr/>
        </p:nvSpPr>
        <p:spPr>
          <a:xfrm>
            <a:off x="8770846" y="3881178"/>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sp>
        <p:nvSpPr>
          <p:cNvPr id="541" name="TextBox 540">
            <a:extLst>
              <a:ext uri="{FF2B5EF4-FFF2-40B4-BE49-F238E27FC236}">
                <a16:creationId xmlns:a16="http://schemas.microsoft.com/office/drawing/2014/main" id="{3ECF9DA2-F4A7-A811-E97D-798AFE9398DD}"/>
              </a:ext>
            </a:extLst>
          </p:cNvPr>
          <p:cNvSpPr txBox="1"/>
          <p:nvPr/>
        </p:nvSpPr>
        <p:spPr>
          <a:xfrm>
            <a:off x="11025188" y="3636145"/>
            <a:ext cx="552050" cy="307777"/>
          </a:xfrm>
          <a:prstGeom prst="rect">
            <a:avLst/>
          </a:prstGeom>
          <a:noFill/>
        </p:spPr>
        <p:txBody>
          <a:bodyPr wrap="square" rtlCol="0">
            <a:spAutoFit/>
          </a:bodyPr>
          <a:lstStyle/>
          <a:p>
            <a:r>
              <a:rPr lang="en-AU" sz="1400" b="1">
                <a:solidFill>
                  <a:schemeClr val="bg1">
                    <a:lumMod val="50000"/>
                  </a:schemeClr>
                </a:solidFill>
              </a:rPr>
              <a:t>n/a</a:t>
            </a:r>
          </a:p>
        </p:txBody>
      </p:sp>
      <p:sp>
        <p:nvSpPr>
          <p:cNvPr id="542" name="TextBox 541">
            <a:extLst>
              <a:ext uri="{FF2B5EF4-FFF2-40B4-BE49-F238E27FC236}">
                <a16:creationId xmlns:a16="http://schemas.microsoft.com/office/drawing/2014/main" id="{00A404DE-D26E-CB1B-1873-75D13DBD48CA}"/>
              </a:ext>
            </a:extLst>
          </p:cNvPr>
          <p:cNvSpPr txBox="1"/>
          <p:nvPr/>
        </p:nvSpPr>
        <p:spPr>
          <a:xfrm>
            <a:off x="10920856" y="347711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3</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43" name="TextBox 542">
            <a:extLst>
              <a:ext uri="{FF2B5EF4-FFF2-40B4-BE49-F238E27FC236}">
                <a16:creationId xmlns:a16="http://schemas.microsoft.com/office/drawing/2014/main" id="{901FE6B6-B5E5-879F-3387-5FEF9A0C18EA}"/>
              </a:ext>
            </a:extLst>
          </p:cNvPr>
          <p:cNvSpPr txBox="1"/>
          <p:nvPr/>
        </p:nvSpPr>
        <p:spPr>
          <a:xfrm>
            <a:off x="10863706" y="4045258"/>
            <a:ext cx="838691" cy="261610"/>
          </a:xfrm>
          <a:prstGeom prst="rect">
            <a:avLst/>
          </a:prstGeom>
          <a:noFill/>
        </p:spPr>
        <p:txBody>
          <a:bodyPr wrap="none" rtlCol="0">
            <a:spAutoFit/>
          </a:bodyPr>
          <a:lstStyle/>
          <a:p>
            <a:r>
              <a:rPr lang="en-AU" sz="1100" b="1">
                <a:solidFill>
                  <a:schemeClr val="bg1">
                    <a:lumMod val="50000"/>
                  </a:schemeClr>
                </a:solidFill>
              </a:rPr>
              <a:t>11% lower</a:t>
            </a:r>
          </a:p>
        </p:txBody>
      </p:sp>
      <p:sp>
        <p:nvSpPr>
          <p:cNvPr id="544" name="TextBox 543">
            <a:extLst>
              <a:ext uri="{FF2B5EF4-FFF2-40B4-BE49-F238E27FC236}">
                <a16:creationId xmlns:a16="http://schemas.microsoft.com/office/drawing/2014/main" id="{3D4149C4-E369-EBB3-08D3-01F5FB0687E5}"/>
              </a:ext>
            </a:extLst>
          </p:cNvPr>
          <p:cNvSpPr txBox="1"/>
          <p:nvPr/>
        </p:nvSpPr>
        <p:spPr>
          <a:xfrm>
            <a:off x="10790681" y="387827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graphicFrame>
        <p:nvGraphicFramePr>
          <p:cNvPr id="16" name="Chart 15">
            <a:extLst>
              <a:ext uri="{FF2B5EF4-FFF2-40B4-BE49-F238E27FC236}">
                <a16:creationId xmlns:a16="http://schemas.microsoft.com/office/drawing/2014/main" id="{35FC3394-267E-1EA7-36E3-6D28A3073B73}"/>
              </a:ext>
            </a:extLst>
          </p:cNvPr>
          <p:cNvGraphicFramePr/>
          <p:nvPr>
            <p:custDataLst>
              <p:tags r:id="rId7"/>
            </p:custDataLst>
            <p:extLst>
              <p:ext uri="{D42A27DB-BD31-4B8C-83A1-F6EECF244321}">
                <p14:modId xmlns:p14="http://schemas.microsoft.com/office/powerpoint/2010/main" val="2411268223"/>
              </p:ext>
            </p:extLst>
          </p:nvPr>
        </p:nvGraphicFramePr>
        <p:xfrm>
          <a:off x="5840413" y="3435350"/>
          <a:ext cx="928687" cy="928688"/>
        </p:xfrm>
        <a:graphic>
          <a:graphicData uri="http://schemas.openxmlformats.org/drawingml/2006/chart">
            <c:chart xmlns:c="http://schemas.openxmlformats.org/drawingml/2006/chart" xmlns:r="http://schemas.openxmlformats.org/officeDocument/2006/relationships" r:id="rId18"/>
          </a:graphicData>
        </a:graphic>
      </p:graphicFrame>
      <p:sp>
        <p:nvSpPr>
          <p:cNvPr id="548" name="Rectangle 547">
            <a:extLst>
              <a:ext uri="{FF2B5EF4-FFF2-40B4-BE49-F238E27FC236}">
                <a16:creationId xmlns:a16="http://schemas.microsoft.com/office/drawing/2014/main" id="{C75E9D90-172F-4BA5-9F5B-4DC917A3B429}"/>
              </a:ext>
            </a:extLst>
          </p:cNvPr>
          <p:cNvSpPr/>
          <p:nvPr/>
        </p:nvSpPr>
        <p:spPr>
          <a:xfrm>
            <a:off x="6046788"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74%</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470" name="Chart 469">
            <a:extLst>
              <a:ext uri="{FF2B5EF4-FFF2-40B4-BE49-F238E27FC236}">
                <a16:creationId xmlns:a16="http://schemas.microsoft.com/office/drawing/2014/main" id="{B85A1878-217B-4A5F-59F9-D25ACCD6EB53}"/>
              </a:ext>
            </a:extLst>
          </p:cNvPr>
          <p:cNvGraphicFramePr/>
          <p:nvPr>
            <p:custDataLst>
              <p:tags r:id="rId8"/>
            </p:custDataLst>
            <p:extLst>
              <p:ext uri="{D42A27DB-BD31-4B8C-83A1-F6EECF244321}">
                <p14:modId xmlns:p14="http://schemas.microsoft.com/office/powerpoint/2010/main" val="316157948"/>
              </p:ext>
            </p:extLst>
          </p:nvPr>
        </p:nvGraphicFramePr>
        <p:xfrm>
          <a:off x="7869238" y="3435350"/>
          <a:ext cx="928687" cy="928688"/>
        </p:xfrm>
        <a:graphic>
          <a:graphicData uri="http://schemas.openxmlformats.org/drawingml/2006/chart">
            <c:chart xmlns:c="http://schemas.openxmlformats.org/drawingml/2006/chart" xmlns:r="http://schemas.openxmlformats.org/officeDocument/2006/relationships" r:id="rId19"/>
          </a:graphicData>
        </a:graphic>
      </p:graphicFrame>
      <p:sp>
        <p:nvSpPr>
          <p:cNvPr id="553" name="Rectangle 552">
            <a:extLst>
              <a:ext uri="{FF2B5EF4-FFF2-40B4-BE49-F238E27FC236}">
                <a16:creationId xmlns:a16="http://schemas.microsoft.com/office/drawing/2014/main" id="{C588B315-C64A-8633-EF33-DE7FEA8896F0}"/>
              </a:ext>
            </a:extLst>
          </p:cNvPr>
          <p:cNvSpPr/>
          <p:nvPr/>
        </p:nvSpPr>
        <p:spPr>
          <a:xfrm>
            <a:off x="8075613"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74%</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25" name="Chart 24">
            <a:extLst>
              <a:ext uri="{FF2B5EF4-FFF2-40B4-BE49-F238E27FC236}">
                <a16:creationId xmlns:a16="http://schemas.microsoft.com/office/drawing/2014/main" id="{B4AF9223-78D7-6592-C377-B14F0EFE7208}"/>
              </a:ext>
            </a:extLst>
          </p:cNvPr>
          <p:cNvGraphicFramePr/>
          <p:nvPr>
            <p:custDataLst>
              <p:tags r:id="rId9"/>
            </p:custDataLst>
            <p:extLst>
              <p:ext uri="{D42A27DB-BD31-4B8C-83A1-F6EECF244321}">
                <p14:modId xmlns:p14="http://schemas.microsoft.com/office/powerpoint/2010/main" val="3081493124"/>
              </p:ext>
            </p:extLst>
          </p:nvPr>
        </p:nvGraphicFramePr>
        <p:xfrm>
          <a:off x="9890125" y="3435350"/>
          <a:ext cx="928688" cy="928688"/>
        </p:xfrm>
        <a:graphic>
          <a:graphicData uri="http://schemas.openxmlformats.org/drawingml/2006/chart">
            <c:chart xmlns:c="http://schemas.openxmlformats.org/drawingml/2006/chart" xmlns:r="http://schemas.openxmlformats.org/officeDocument/2006/relationships" r:id="rId20"/>
          </a:graphicData>
        </a:graphic>
      </p:graphicFrame>
      <p:sp>
        <p:nvSpPr>
          <p:cNvPr id="556" name="Rectangle 555">
            <a:extLst>
              <a:ext uri="{FF2B5EF4-FFF2-40B4-BE49-F238E27FC236}">
                <a16:creationId xmlns:a16="http://schemas.microsoft.com/office/drawing/2014/main" id="{FEB72221-81BA-82E6-220B-45D086927F09}"/>
              </a:ext>
            </a:extLst>
          </p:cNvPr>
          <p:cNvSpPr/>
          <p:nvPr/>
        </p:nvSpPr>
        <p:spPr>
          <a:xfrm>
            <a:off x="10096500"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Source Sans Pro (Body)"/>
              </a:rPr>
              <a:t>64</a:t>
            </a:r>
            <a:r>
              <a:rPr kumimoji="0" lang="en-US" sz="1400" b="1" i="0" u="none" strike="noStrike" kern="1200" cap="none" spc="0" normalizeH="0" baseline="0" noProof="0">
                <a:ln>
                  <a:noFill/>
                </a:ln>
                <a:solidFill>
                  <a:srgbClr val="000000"/>
                </a:solidFill>
                <a:effectLst/>
                <a:uLnTx/>
                <a:uFillTx/>
                <a:latin typeface="Source Sans Pro (Body)"/>
              </a:rPr>
              <a:t>%</a:t>
            </a:r>
            <a:endParaRPr kumimoji="0" lang="en-US" sz="1400" b="0" i="0" u="none" strike="noStrike" kern="1200" cap="none" spc="0" normalizeH="0" baseline="0" noProof="0">
              <a:ln>
                <a:noFill/>
              </a:ln>
              <a:solidFill>
                <a:srgbClr val="000000"/>
              </a:solidFill>
              <a:effectLst/>
              <a:uLnTx/>
              <a:uFillTx/>
              <a:latin typeface="Source Sans Pro (Body)"/>
            </a:endParaRPr>
          </a:p>
        </p:txBody>
      </p:sp>
      <p:cxnSp>
        <p:nvCxnSpPr>
          <p:cNvPr id="30" name="Straight Arrow Connector 29">
            <a:extLst>
              <a:ext uri="{FF2B5EF4-FFF2-40B4-BE49-F238E27FC236}">
                <a16:creationId xmlns:a16="http://schemas.microsoft.com/office/drawing/2014/main" id="{9B319345-255B-4116-0A7A-27BF7E076A23}"/>
              </a:ext>
            </a:extLst>
          </p:cNvPr>
          <p:cNvCxnSpPr>
            <a:cxnSpLocks/>
          </p:cNvCxnSpPr>
          <p:nvPr/>
        </p:nvCxnSpPr>
        <p:spPr>
          <a:xfrm flipV="1">
            <a:off x="3010324" y="3696002"/>
            <a:ext cx="0" cy="18360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9EBEB32-F224-C96E-3BAE-CE819BAFE819}"/>
              </a:ext>
            </a:extLst>
          </p:cNvPr>
          <p:cNvSpPr txBox="1"/>
          <p:nvPr/>
        </p:nvSpPr>
        <p:spPr>
          <a:xfrm>
            <a:off x="773204" y="395556"/>
            <a:ext cx="1301660" cy="523220"/>
          </a:xfrm>
          <a:prstGeom prst="rect">
            <a:avLst/>
          </a:prstGeom>
          <a:noFill/>
        </p:spPr>
        <p:txBody>
          <a:bodyPr wrap="square" rtlCol="0">
            <a:spAutoFit/>
          </a:bodyPr>
          <a:lstStyle/>
          <a:p>
            <a:r>
              <a:rPr lang="en-AU" sz="1400" b="1">
                <a:solidFill>
                  <a:srgbClr val="14866E"/>
                </a:solidFill>
                <a:latin typeface="Source Sans Pro" panose="020B0503030403020204" pitchFamily="34" charset="0"/>
                <a:ea typeface="Source Sans Pro" panose="020B0503030403020204" pitchFamily="34" charset="0"/>
                <a:cs typeface="Times New Roman" panose="02020603050405020304" pitchFamily="18" charset="0"/>
              </a:rPr>
              <a:t>Regional and remote</a:t>
            </a:r>
          </a:p>
        </p:txBody>
      </p:sp>
      <p:cxnSp>
        <p:nvCxnSpPr>
          <p:cNvPr id="43" name="Straight Connector 42">
            <a:extLst>
              <a:ext uri="{FF2B5EF4-FFF2-40B4-BE49-F238E27FC236}">
                <a16:creationId xmlns:a16="http://schemas.microsoft.com/office/drawing/2014/main" id="{38A9984B-1E5B-6591-9F05-347FC993183F}"/>
              </a:ext>
            </a:extLst>
          </p:cNvPr>
          <p:cNvCxnSpPr>
            <a:cxnSpLocks/>
          </p:cNvCxnSpPr>
          <p:nvPr/>
        </p:nvCxnSpPr>
        <p:spPr>
          <a:xfrm>
            <a:off x="382902" y="971876"/>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ADD73B0-37A2-0927-60DC-B8F2482302C0}"/>
              </a:ext>
            </a:extLst>
          </p:cNvPr>
          <p:cNvSpPr txBox="1"/>
          <p:nvPr/>
        </p:nvSpPr>
        <p:spPr>
          <a:xfrm>
            <a:off x="773202" y="259995"/>
            <a:ext cx="1479665" cy="253916"/>
          </a:xfrm>
          <a:prstGeom prst="rect">
            <a:avLst/>
          </a:prstGeom>
          <a:noFill/>
        </p:spPr>
        <p:txBody>
          <a:bodyPr wrap="square">
            <a:spAutoFit/>
          </a:bodyPr>
          <a:lstStyle/>
          <a:p>
            <a:r>
              <a:rPr lang="en-AU" sz="1050">
                <a:solidFill>
                  <a:schemeClr val="accent6">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TARGET GROUP</a:t>
            </a:r>
          </a:p>
        </p:txBody>
      </p:sp>
      <p:cxnSp>
        <p:nvCxnSpPr>
          <p:cNvPr id="46" name="Straight Connector 45">
            <a:extLst>
              <a:ext uri="{FF2B5EF4-FFF2-40B4-BE49-F238E27FC236}">
                <a16:creationId xmlns:a16="http://schemas.microsoft.com/office/drawing/2014/main" id="{7CF9FFEF-481E-A96A-D72D-0293AC45AEFE}"/>
              </a:ext>
            </a:extLst>
          </p:cNvPr>
          <p:cNvCxnSpPr>
            <a:cxnSpLocks/>
          </p:cNvCxnSpPr>
          <p:nvPr/>
        </p:nvCxnSpPr>
        <p:spPr>
          <a:xfrm flipV="1">
            <a:off x="2087839" y="330606"/>
            <a:ext cx="0" cy="504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pic>
        <p:nvPicPr>
          <p:cNvPr id="1026" name="Picture 2" descr="Map ">
            <a:extLst>
              <a:ext uri="{FF2B5EF4-FFF2-40B4-BE49-F238E27FC236}">
                <a16:creationId xmlns:a16="http://schemas.microsoft.com/office/drawing/2014/main" id="{CD66222B-C96B-AA6F-E562-229E8FA5438F}"/>
              </a:ext>
            </a:extLst>
          </p:cNvPr>
          <p:cNvPicPr>
            <a:picLocks noChangeAspect="1" noChangeArrowheads="1"/>
          </p:cNvPicPr>
          <p:nvPr/>
        </p:nvPicPr>
        <p:blipFill>
          <a:blip r:embed="rId21" cstate="screen">
            <a:clrChange>
              <a:clrFrom>
                <a:srgbClr val="000000">
                  <a:alpha val="0"/>
                </a:srgbClr>
              </a:clrFrom>
              <a:clrTo>
                <a:srgbClr val="000000">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394934" y="465220"/>
            <a:ext cx="396000" cy="3960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9B0406AF-1DF3-A254-8DEB-28F5244B293A}"/>
              </a:ext>
            </a:extLst>
          </p:cNvPr>
          <p:cNvSpPr/>
          <p:nvPr/>
        </p:nvSpPr>
        <p:spPr>
          <a:xfrm>
            <a:off x="2252867" y="242570"/>
            <a:ext cx="9558928"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73% of surveyed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users living in </a:t>
            </a:r>
            <a:r>
              <a:rPr lang="en-US" sz="2000" b="1" dirty="0">
                <a:solidFill>
                  <a:srgbClr val="14866E"/>
                </a:solidFill>
                <a:latin typeface="Source Sans Pro" panose="020B0503030403020204" pitchFamily="34" charset="0"/>
                <a:ea typeface="Source Sans Pro" panose="020B0503030403020204" pitchFamily="34" charset="0"/>
                <a:cs typeface="Calibri" panose="020F0502020204030204" pitchFamily="34" charset="0"/>
              </a:rPr>
              <a:t>regional and remote </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areas reported positive wellbeing impacts</a:t>
            </a:r>
            <a:endParaRPr kumimoji="0" lang="en-AU" sz="2000" b="1" i="0" u="none" strike="noStrike" kern="1200" cap="none" spc="0" normalizeH="0" baseline="0" noProof="0" dirty="0">
              <a:ln>
                <a:noFill/>
              </a:ln>
              <a:solidFill>
                <a:schemeClr val="accent1"/>
              </a:solidFill>
              <a:effectLst/>
              <a:highlight>
                <a:srgbClr val="FFFF00"/>
              </a:highligh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488" name="Arrow: Chevron 487">
            <a:extLst>
              <a:ext uri="{FF2B5EF4-FFF2-40B4-BE49-F238E27FC236}">
                <a16:creationId xmlns:a16="http://schemas.microsoft.com/office/drawing/2014/main" id="{E13794BD-1281-8CD9-A192-7074720A7EF9}"/>
              </a:ext>
            </a:extLst>
          </p:cNvPr>
          <p:cNvSpPr/>
          <p:nvPr>
            <p:custDataLst>
              <p:tags r:id="rId10"/>
            </p:custDataLst>
          </p:nvPr>
        </p:nvSpPr>
        <p:spPr bwMode="auto">
          <a:xfrm rot="5400000">
            <a:off x="-719138" y="3975100"/>
            <a:ext cx="3533775" cy="1335088"/>
          </a:xfrm>
          <a:prstGeom prst="chevron">
            <a:avLst>
              <a:gd name="adj" fmla="val 18193"/>
            </a:avLst>
          </a:prstGeom>
          <a:solidFill>
            <a:srgbClr val="464A7C"/>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endParaRPr>
          </a:p>
        </p:txBody>
      </p:sp>
      <p:sp>
        <p:nvSpPr>
          <p:cNvPr id="489" name="Text Placeholder 2">
            <a:extLst>
              <a:ext uri="{FF2B5EF4-FFF2-40B4-BE49-F238E27FC236}">
                <a16:creationId xmlns:a16="http://schemas.microsoft.com/office/drawing/2014/main" id="{19C70C9C-E74A-6A88-4A97-84420CE27843}"/>
              </a:ext>
            </a:extLst>
          </p:cNvPr>
          <p:cNvSpPr>
            <a:spLocks/>
          </p:cNvSpPr>
          <p:nvPr>
            <p:custDataLst>
              <p:tags r:id="rId11"/>
            </p:custDataLst>
          </p:nvPr>
        </p:nvSpPr>
        <p:spPr bwMode="auto">
          <a:xfrm>
            <a:off x="744538" y="4516438"/>
            <a:ext cx="606425" cy="495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sz="1200" b="1">
                <a:solidFill>
                  <a:schemeClr val="bg1"/>
                </a:solidFill>
              </a:rPr>
              <a:t>Overall </a:t>
            </a:r>
          </a:p>
          <a:p>
            <a:pPr marL="0" lvl="0" indent="0" algn="ctr">
              <a:spcBef>
                <a:spcPct val="0"/>
              </a:spcBef>
              <a:spcAft>
                <a:spcPct val="0"/>
              </a:spcAft>
              <a:buNone/>
            </a:pPr>
            <a:r>
              <a:rPr lang="en-AU" sz="1200" b="1">
                <a:solidFill>
                  <a:schemeClr val="bg1"/>
                </a:solidFill>
              </a:rPr>
              <a:t>Impact</a:t>
            </a:r>
          </a:p>
          <a:p>
            <a:pPr marL="0" lvl="0" indent="0" algn="ctr">
              <a:spcBef>
                <a:spcPct val="0"/>
              </a:spcBef>
              <a:spcAft>
                <a:spcPct val="0"/>
              </a:spcAft>
              <a:buNone/>
            </a:pPr>
            <a:r>
              <a:rPr lang="en-AU" sz="1200">
                <a:solidFill>
                  <a:schemeClr val="bg1"/>
                </a:solidFill>
              </a:rPr>
              <a:t>(Domain)</a:t>
            </a:r>
          </a:p>
        </p:txBody>
      </p:sp>
      <p:sp>
        <p:nvSpPr>
          <p:cNvPr id="4" name="TextBox 3">
            <a:extLst>
              <a:ext uri="{FF2B5EF4-FFF2-40B4-BE49-F238E27FC236}">
                <a16:creationId xmlns:a16="http://schemas.microsoft.com/office/drawing/2014/main" id="{19048686-032F-4666-5745-8B22A9AD877C}"/>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rPr>
              <a:t>Data driven decisions for the public good</a:t>
            </a:r>
            <a:endParaRPr lang="en-US" sz="700">
              <a:solidFill>
                <a:schemeClr val="bg1"/>
              </a:solidFill>
              <a:latin typeface="Source Sans Pro"/>
            </a:endParaRPr>
          </a:p>
        </p:txBody>
      </p:sp>
      <p:cxnSp>
        <p:nvCxnSpPr>
          <p:cNvPr id="5" name="Straight Connector 4">
            <a:extLst>
              <a:ext uri="{FF2B5EF4-FFF2-40B4-BE49-F238E27FC236}">
                <a16:creationId xmlns:a16="http://schemas.microsoft.com/office/drawing/2014/main" id="{605D0DF1-B2D6-8B83-ECF6-90E261D291DD}"/>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0664E0-31A0-0112-B9BD-22B1AC56D91E}"/>
              </a:ext>
            </a:extLst>
          </p:cNvPr>
          <p:cNvCxnSpPr>
            <a:cxnSpLocks/>
          </p:cNvCxnSpPr>
          <p:nvPr/>
        </p:nvCxnSpPr>
        <p:spPr>
          <a:xfrm>
            <a:off x="7029404" y="3697039"/>
            <a:ext cx="0" cy="18256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E8DBAFC-3B69-B961-B6BF-F84F98CB9618}"/>
              </a:ext>
            </a:extLst>
          </p:cNvPr>
          <p:cNvSpPr txBox="1"/>
          <p:nvPr/>
        </p:nvSpPr>
        <p:spPr>
          <a:xfrm>
            <a:off x="2697430" y="6562918"/>
            <a:ext cx="10196560" cy="276999"/>
          </a:xfrm>
          <a:prstGeom prst="rect">
            <a:avLst/>
          </a:prstGeom>
          <a:noFill/>
        </p:spPr>
        <p:txBody>
          <a:bodyPr wrap="square">
            <a:spAutoFit/>
          </a:bodyPr>
          <a:lstStyle/>
          <a:p>
            <a:pPr lvl="0" defTabSz="914400">
              <a:defRPr/>
            </a:pPr>
            <a:r>
              <a:rPr kumimoji="0" lang="en-US" sz="600" b="0" i="1" u="none" strike="noStrike" kern="1200" cap="none" spc="0" normalizeH="0" baseline="0" noProof="0" dirty="0">
                <a:ln>
                  <a:noFill/>
                </a:ln>
                <a:solidFill>
                  <a:schemeClr val="bg1"/>
                </a:solidFill>
                <a:effectLst/>
                <a:uLnTx/>
                <a:uFillTx/>
                <a:latin typeface="Source Sans Pro (Body)"/>
              </a:rPr>
              <a:t>Notes: 1. </a:t>
            </a:r>
            <a:r>
              <a:rPr lang="en-US" sz="600" i="1" dirty="0">
                <a:solidFill>
                  <a:schemeClr val="bg1"/>
                </a:solidFill>
              </a:rPr>
              <a:t>The survey was fielded in Nov-25 and respondents were asked about their experience over the previous twelve months. This time period most closely aligns to FY25 (</a:t>
            </a:r>
            <a:r>
              <a:rPr lang="en-US" sz="600" i="1" dirty="0">
                <a:solidFill>
                  <a:schemeClr val="bg1"/>
                </a:solidFill>
                <a:latin typeface="Source Sans Pro (Body)"/>
              </a:rPr>
              <a:t>Jul-24 to Jun-25)</a:t>
            </a:r>
            <a:r>
              <a:rPr lang="en-US" sz="600" i="1" dirty="0">
                <a:solidFill>
                  <a:schemeClr val="bg1"/>
                </a:solidFill>
              </a:rPr>
              <a:t> in financial year terms.</a:t>
            </a:r>
            <a:r>
              <a:rPr lang="en-US" sz="600" i="1" dirty="0">
                <a:solidFill>
                  <a:schemeClr val="bg1"/>
                </a:solidFill>
                <a:latin typeface="Source Sans Pro (Body)"/>
              </a:rPr>
              <a:t> </a:t>
            </a:r>
            <a:r>
              <a:rPr lang="en-US" sz="600" i="1" dirty="0">
                <a:solidFill>
                  <a:schemeClr val="bg1"/>
                </a:solidFill>
              </a:rPr>
              <a:t>Numbers may not add to 100% due to rounding.</a:t>
            </a:r>
            <a:endParaRPr lang="en-US" sz="600" i="1" dirty="0">
              <a:solidFill>
                <a:schemeClr val="bg1"/>
              </a:solidFill>
              <a:latin typeface="Source Sans Pro (Body)"/>
            </a:endParaRPr>
          </a:p>
          <a:p>
            <a:pPr lvl="0" defTabSz="914400">
              <a:defRPr/>
            </a:pPr>
            <a:r>
              <a:rPr lang="en-US" sz="600" i="1" dirty="0">
                <a:solidFill>
                  <a:schemeClr val="bg1"/>
                </a:solidFill>
                <a:latin typeface="Source Sans Pro (Body)"/>
              </a:rPr>
              <a:t>               2. </a:t>
            </a:r>
            <a:r>
              <a:rPr kumimoji="0" lang="en-US" sz="600" b="0" i="1" u="none" strike="noStrike" kern="1200" cap="none" spc="0" normalizeH="0" baseline="0" noProof="0" dirty="0">
                <a:ln>
                  <a:noFill/>
                </a:ln>
                <a:solidFill>
                  <a:schemeClr val="bg1"/>
                </a:solidFill>
                <a:effectLst/>
                <a:uLnTx/>
                <a:uFillTx/>
                <a:latin typeface="Source Sans Pro (Body)"/>
              </a:rPr>
              <a:t>Change from FY24 is rounded to the nearest percent and is expressed as the percentage point increase</a:t>
            </a:r>
            <a:r>
              <a:rPr lang="en-US" sz="600" i="1" dirty="0">
                <a:solidFill>
                  <a:schemeClr val="bg1"/>
                </a:solidFill>
                <a:latin typeface="Source Sans Pro (Body)"/>
              </a:rPr>
              <a:t>. 3. </a:t>
            </a:r>
            <a:r>
              <a:rPr lang="en-US" sz="600" i="1" dirty="0">
                <a:solidFill>
                  <a:schemeClr val="bg1"/>
                </a:solidFill>
              </a:rPr>
              <a:t>In the FY25 survey a modification was made to how environmental impact was measured thus we cannot assess results on a year-to-year basis</a:t>
            </a:r>
            <a:endParaRPr kumimoji="0" lang="en-US" sz="600" b="0" i="1" u="none" strike="noStrike" kern="1200" cap="none" spc="0" normalizeH="0" baseline="0" noProof="0" dirty="0">
              <a:ln>
                <a:noFill/>
              </a:ln>
              <a:solidFill>
                <a:schemeClr val="bg1"/>
              </a:solidFill>
              <a:effectLst/>
              <a:uLnTx/>
              <a:uFillTx/>
              <a:latin typeface="Source Sans Pro (Body)"/>
            </a:endParaRPr>
          </a:p>
        </p:txBody>
      </p:sp>
    </p:spTree>
    <p:extLst>
      <p:ext uri="{BB962C8B-B14F-4D97-AF65-F5344CB8AC3E}">
        <p14:creationId xmlns:p14="http://schemas.microsoft.com/office/powerpoint/2010/main" val="1546508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20D17-F514-603F-EE52-410199B79189}"/>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76A4C9F-4A86-FCEE-3A80-54FAB25B6CDA}"/>
              </a:ext>
            </a:extLst>
          </p:cNvPr>
          <p:cNvGraphicFramePr>
            <a:graphicFrameLocks/>
          </p:cNvGraphicFramePr>
          <p:nvPr>
            <p:custDataLst>
              <p:tags r:id="rId1"/>
            </p:custDataLst>
            <p:extLst>
              <p:ext uri="{D42A27DB-BD31-4B8C-83A1-F6EECF244321}">
                <p14:modId xmlns:p14="http://schemas.microsoft.com/office/powerpoint/2010/main" val="22971058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06" imgH="306" progId="TCLayout.ActiveDocument.1">
                  <p:embed/>
                </p:oleObj>
              </mc:Choice>
              <mc:Fallback>
                <p:oleObj name="think-cell Slide" r:id="rId14" imgW="306" imgH="306" progId="TCLayout.ActiveDocument.1">
                  <p:embed/>
                  <p:pic>
                    <p:nvPicPr>
                      <p:cNvPr id="9" name="think-cell data - do not delete" hidden="1">
                        <a:extLst>
                          <a:ext uri="{FF2B5EF4-FFF2-40B4-BE49-F238E27FC236}">
                            <a16:creationId xmlns:a16="http://schemas.microsoft.com/office/drawing/2014/main" id="{F76A4C9F-4A86-FCEE-3A80-54FAB25B6CD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57" name="Rectangle 56">
            <a:extLst>
              <a:ext uri="{FF2B5EF4-FFF2-40B4-BE49-F238E27FC236}">
                <a16:creationId xmlns:a16="http://schemas.microsoft.com/office/drawing/2014/main" id="{E7017226-67B7-DB48-2471-30E15092E7EC}"/>
              </a:ext>
            </a:extLst>
          </p:cNvPr>
          <p:cNvSpPr/>
          <p:nvPr/>
        </p:nvSpPr>
        <p:spPr>
          <a:xfrm>
            <a:off x="7869238" y="3409445"/>
            <a:ext cx="1915200" cy="2808000"/>
          </a:xfrm>
          <a:prstGeom prst="rect">
            <a:avLst/>
          </a:prstGeom>
          <a:solidFill>
            <a:schemeClr val="bg1"/>
          </a:solidFill>
          <a:ln>
            <a:noFill/>
          </a:ln>
          <a:effectLst>
            <a:outerShdw blurRad="127000" algn="ctr" rotWithShape="0">
              <a:schemeClr val="accent5">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3" name="Rectangle 52">
            <a:extLst>
              <a:ext uri="{FF2B5EF4-FFF2-40B4-BE49-F238E27FC236}">
                <a16:creationId xmlns:a16="http://schemas.microsoft.com/office/drawing/2014/main" id="{50695B40-9070-DABE-B6A9-7DD5B94B3320}"/>
              </a:ext>
            </a:extLst>
          </p:cNvPr>
          <p:cNvSpPr/>
          <p:nvPr/>
        </p:nvSpPr>
        <p:spPr>
          <a:xfrm>
            <a:off x="5841595" y="3409446"/>
            <a:ext cx="1915200" cy="2808000"/>
          </a:xfrm>
          <a:prstGeom prst="rect">
            <a:avLst/>
          </a:prstGeom>
          <a:solidFill>
            <a:schemeClr val="bg1"/>
          </a:solidFill>
          <a:ln>
            <a:noFill/>
          </a:ln>
          <a:effectLst>
            <a:outerShdw blurRad="127000" algn="ctr" rotWithShape="0">
              <a:schemeClr val="accent4">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4" name="Rectangle 53">
            <a:extLst>
              <a:ext uri="{FF2B5EF4-FFF2-40B4-BE49-F238E27FC236}">
                <a16:creationId xmlns:a16="http://schemas.microsoft.com/office/drawing/2014/main" id="{47BC1EA4-FF4B-F965-CA58-7109413C382C}"/>
              </a:ext>
            </a:extLst>
          </p:cNvPr>
          <p:cNvSpPr/>
          <p:nvPr/>
        </p:nvSpPr>
        <p:spPr>
          <a:xfrm>
            <a:off x="9889451" y="3409444"/>
            <a:ext cx="1915200" cy="2808000"/>
          </a:xfrm>
          <a:prstGeom prst="rect">
            <a:avLst/>
          </a:prstGeom>
          <a:solidFill>
            <a:schemeClr val="bg1"/>
          </a:solidFill>
          <a:ln>
            <a:noFill/>
          </a:ln>
          <a:effectLst>
            <a:outerShdw blurRad="127000" algn="ctr" rotWithShape="0">
              <a:srgbClr val="78AA0D">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5" name="Rectangle 54">
            <a:extLst>
              <a:ext uri="{FF2B5EF4-FFF2-40B4-BE49-F238E27FC236}">
                <a16:creationId xmlns:a16="http://schemas.microsoft.com/office/drawing/2014/main" id="{5407ECAE-D944-D4F9-E7D4-D5660F7D9D37}"/>
              </a:ext>
            </a:extLst>
          </p:cNvPr>
          <p:cNvSpPr/>
          <p:nvPr/>
        </p:nvSpPr>
        <p:spPr>
          <a:xfrm>
            <a:off x="3816380" y="3409446"/>
            <a:ext cx="1915200" cy="2808000"/>
          </a:xfrm>
          <a:prstGeom prst="rect">
            <a:avLst/>
          </a:prstGeom>
          <a:solidFill>
            <a:schemeClr val="bg1"/>
          </a:solidFill>
          <a:ln>
            <a:noFill/>
          </a:ln>
          <a:effectLst>
            <a:outerShdw blurRad="127000" algn="ctr" rotWithShape="0">
              <a:schemeClr val="accent3">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6" name="Rectangle 55">
            <a:extLst>
              <a:ext uri="{FF2B5EF4-FFF2-40B4-BE49-F238E27FC236}">
                <a16:creationId xmlns:a16="http://schemas.microsoft.com/office/drawing/2014/main" id="{208597F4-A96A-259E-C79C-47949C817ED5}"/>
              </a:ext>
            </a:extLst>
          </p:cNvPr>
          <p:cNvSpPr/>
          <p:nvPr/>
        </p:nvSpPr>
        <p:spPr>
          <a:xfrm>
            <a:off x="1812747" y="3409447"/>
            <a:ext cx="1915200" cy="2808000"/>
          </a:xfrm>
          <a:prstGeom prst="rect">
            <a:avLst/>
          </a:prstGeom>
          <a:solidFill>
            <a:schemeClr val="bg1"/>
          </a:solidFill>
          <a:ln>
            <a:noFill/>
          </a:ln>
          <a:effectLst>
            <a:outerShdw blurRad="127000" algn="ctr" rotWithShape="0">
              <a:schemeClr val="accent2">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66" name="Rectangle: Rounded Corners 465">
            <a:extLst>
              <a:ext uri="{FF2B5EF4-FFF2-40B4-BE49-F238E27FC236}">
                <a16:creationId xmlns:a16="http://schemas.microsoft.com/office/drawing/2014/main" id="{D9D38999-9929-0101-210F-70432DD5CC95}"/>
              </a:ext>
            </a:extLst>
          </p:cNvPr>
          <p:cNvSpPr/>
          <p:nvPr/>
        </p:nvSpPr>
        <p:spPr>
          <a:xfrm>
            <a:off x="2737369" y="3473219"/>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67" name="Rectangle: Rounded Corners 466">
            <a:extLst>
              <a:ext uri="{FF2B5EF4-FFF2-40B4-BE49-F238E27FC236}">
                <a16:creationId xmlns:a16="http://schemas.microsoft.com/office/drawing/2014/main" id="{49849AF1-27B6-09AB-D7F4-0ACBC98E877F}"/>
              </a:ext>
            </a:extLst>
          </p:cNvPr>
          <p:cNvSpPr/>
          <p:nvPr/>
        </p:nvSpPr>
        <p:spPr>
          <a:xfrm>
            <a:off x="4733297" y="3470888"/>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69" name="Rectangle: Rounded Corners 468">
            <a:extLst>
              <a:ext uri="{FF2B5EF4-FFF2-40B4-BE49-F238E27FC236}">
                <a16:creationId xmlns:a16="http://schemas.microsoft.com/office/drawing/2014/main" id="{ACA74824-9928-C5C5-D5BB-0E9BF5F66834}"/>
              </a:ext>
            </a:extLst>
          </p:cNvPr>
          <p:cNvSpPr/>
          <p:nvPr/>
        </p:nvSpPr>
        <p:spPr>
          <a:xfrm>
            <a:off x="6765583" y="3463705"/>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70" name="Rectangle: Rounded Corners 469">
            <a:extLst>
              <a:ext uri="{FF2B5EF4-FFF2-40B4-BE49-F238E27FC236}">
                <a16:creationId xmlns:a16="http://schemas.microsoft.com/office/drawing/2014/main" id="{48356DEA-7C86-9B6B-386B-4DB57532BB54}"/>
              </a:ext>
            </a:extLst>
          </p:cNvPr>
          <p:cNvSpPr/>
          <p:nvPr/>
        </p:nvSpPr>
        <p:spPr>
          <a:xfrm>
            <a:off x="8779659" y="3468326"/>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471" name="Rectangle: Rounded Corners 470">
            <a:extLst>
              <a:ext uri="{FF2B5EF4-FFF2-40B4-BE49-F238E27FC236}">
                <a16:creationId xmlns:a16="http://schemas.microsoft.com/office/drawing/2014/main" id="{3AE99EEC-AA60-5307-DD47-A0F0CA7D74ED}"/>
              </a:ext>
            </a:extLst>
          </p:cNvPr>
          <p:cNvSpPr/>
          <p:nvPr/>
        </p:nvSpPr>
        <p:spPr>
          <a:xfrm>
            <a:off x="10804065" y="3464866"/>
            <a:ext cx="936000" cy="808037"/>
          </a:xfrm>
          <a:prstGeom prst="roundRect">
            <a:avLst>
              <a:gd name="adj" fmla="val 888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1" name="Rectangle 50">
            <a:extLst>
              <a:ext uri="{FF2B5EF4-FFF2-40B4-BE49-F238E27FC236}">
                <a16:creationId xmlns:a16="http://schemas.microsoft.com/office/drawing/2014/main" id="{4DFF5F57-EC10-6C57-28CB-427217FECB60}"/>
              </a:ext>
            </a:extLst>
          </p:cNvPr>
          <p:cNvSpPr/>
          <p:nvPr/>
        </p:nvSpPr>
        <p:spPr>
          <a:xfrm>
            <a:off x="1806295" y="1093907"/>
            <a:ext cx="10005500" cy="1471931"/>
          </a:xfrm>
          <a:prstGeom prst="rect">
            <a:avLst/>
          </a:prstGeom>
          <a:solidFill>
            <a:schemeClr val="bg1"/>
          </a:solidFill>
          <a:ln>
            <a:noFill/>
          </a:ln>
          <a:effectLst>
            <a:outerShdw blurRad="127000" algn="ctr" rotWithShape="0">
              <a:srgbClr val="14866E">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2" name="Rectangle: Rounded Corners 51">
            <a:extLst>
              <a:ext uri="{FF2B5EF4-FFF2-40B4-BE49-F238E27FC236}">
                <a16:creationId xmlns:a16="http://schemas.microsoft.com/office/drawing/2014/main" id="{000BEDF8-4DC9-E9A3-7D1C-538481A7442F}"/>
              </a:ext>
            </a:extLst>
          </p:cNvPr>
          <p:cNvSpPr/>
          <p:nvPr/>
        </p:nvSpPr>
        <p:spPr>
          <a:xfrm>
            <a:off x="3033184" y="1350220"/>
            <a:ext cx="1272289" cy="940935"/>
          </a:xfrm>
          <a:prstGeom prst="roundRect">
            <a:avLst>
              <a:gd name="adj" fmla="val 10903"/>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cxnSp>
        <p:nvCxnSpPr>
          <p:cNvPr id="7" name="Connector: Elbow 6">
            <a:extLst>
              <a:ext uri="{FF2B5EF4-FFF2-40B4-BE49-F238E27FC236}">
                <a16:creationId xmlns:a16="http://schemas.microsoft.com/office/drawing/2014/main" id="{DDFC1EDB-28D3-CC55-01FD-B7BCC8FF0EB5}"/>
              </a:ext>
            </a:extLst>
          </p:cNvPr>
          <p:cNvCxnSpPr>
            <a:cxnSpLocks/>
            <a:endCxn id="14" idx="0"/>
          </p:cNvCxnSpPr>
          <p:nvPr/>
        </p:nvCxnSpPr>
        <p:spPr>
          <a:xfrm rot="5400000">
            <a:off x="4636520" y="698715"/>
            <a:ext cx="306596" cy="4040846"/>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Arrow: Chevron 7">
            <a:extLst>
              <a:ext uri="{FF2B5EF4-FFF2-40B4-BE49-F238E27FC236}">
                <a16:creationId xmlns:a16="http://schemas.microsoft.com/office/drawing/2014/main" id="{1A8B5FE4-0350-8F58-60F6-A31F338DCD6D}"/>
              </a:ext>
            </a:extLst>
          </p:cNvPr>
          <p:cNvSpPr/>
          <p:nvPr>
            <p:custDataLst>
              <p:tags r:id="rId2"/>
            </p:custDataLst>
          </p:nvPr>
        </p:nvSpPr>
        <p:spPr bwMode="auto">
          <a:xfrm rot="5400000">
            <a:off x="195263" y="1284288"/>
            <a:ext cx="1706563" cy="1335088"/>
          </a:xfrm>
          <a:prstGeom prst="chevron">
            <a:avLst>
              <a:gd name="adj" fmla="val 18193"/>
            </a:avLst>
          </a:prstGeom>
          <a:solidFill>
            <a:srgbClr val="00777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endParaRPr>
          </a:p>
        </p:txBody>
      </p:sp>
      <p:sp>
        <p:nvSpPr>
          <p:cNvPr id="10" name="Text Placeholder 2">
            <a:extLst>
              <a:ext uri="{FF2B5EF4-FFF2-40B4-BE49-F238E27FC236}">
                <a16:creationId xmlns:a16="http://schemas.microsoft.com/office/drawing/2014/main" id="{4BFAC0DE-7912-B9D4-8153-BC4CA807BB02}"/>
              </a:ext>
            </a:extLst>
          </p:cNvPr>
          <p:cNvSpPr>
            <a:spLocks/>
          </p:cNvSpPr>
          <p:nvPr>
            <p:custDataLst>
              <p:tags r:id="rId3"/>
            </p:custDataLst>
          </p:nvPr>
        </p:nvSpPr>
        <p:spPr bwMode="auto">
          <a:xfrm>
            <a:off x="709613" y="1908175"/>
            <a:ext cx="677863"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sz="1200" b="1" dirty="0">
                <a:solidFill>
                  <a:schemeClr val="bg1"/>
                </a:solidFill>
              </a:rPr>
              <a:t>Wellbeing</a:t>
            </a:r>
            <a:r>
              <a:rPr lang="en-AU" sz="1200" dirty="0">
                <a:solidFill>
                  <a:schemeClr val="bg1"/>
                </a:solidFill>
              </a:rPr>
              <a:t> (Overall)</a:t>
            </a:r>
          </a:p>
        </p:txBody>
      </p:sp>
      <p:sp>
        <p:nvSpPr>
          <p:cNvPr id="14" name="Rectangle 13">
            <a:extLst>
              <a:ext uri="{FF2B5EF4-FFF2-40B4-BE49-F238E27FC236}">
                <a16:creationId xmlns:a16="http://schemas.microsoft.com/office/drawing/2014/main" id="{31CA3A56-6F61-F53C-575B-C2FA4D019387}"/>
              </a:ext>
            </a:extLst>
          </p:cNvPr>
          <p:cNvSpPr/>
          <p:nvPr/>
        </p:nvSpPr>
        <p:spPr>
          <a:xfrm>
            <a:off x="1811338" y="2872436"/>
            <a:ext cx="1916113" cy="48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Employment &amp; income</a:t>
            </a:r>
          </a:p>
        </p:txBody>
      </p:sp>
      <p:sp>
        <p:nvSpPr>
          <p:cNvPr id="15" name="Rectangle 14">
            <a:extLst>
              <a:ext uri="{FF2B5EF4-FFF2-40B4-BE49-F238E27FC236}">
                <a16:creationId xmlns:a16="http://schemas.microsoft.com/office/drawing/2014/main" id="{E0FEE431-1E46-392D-0914-7C1D34F38ED5}"/>
              </a:ext>
            </a:extLst>
          </p:cNvPr>
          <p:cNvSpPr/>
          <p:nvPr/>
        </p:nvSpPr>
        <p:spPr>
          <a:xfrm>
            <a:off x="3822700" y="2872436"/>
            <a:ext cx="1916113" cy="4818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Education &amp; skills</a:t>
            </a:r>
          </a:p>
        </p:txBody>
      </p:sp>
      <p:sp>
        <p:nvSpPr>
          <p:cNvPr id="20" name="Rectangle 19">
            <a:extLst>
              <a:ext uri="{FF2B5EF4-FFF2-40B4-BE49-F238E27FC236}">
                <a16:creationId xmlns:a16="http://schemas.microsoft.com/office/drawing/2014/main" id="{FB246E42-5D56-7605-F7D7-59D9EAD1645F}"/>
              </a:ext>
            </a:extLst>
          </p:cNvPr>
          <p:cNvSpPr/>
          <p:nvPr/>
        </p:nvSpPr>
        <p:spPr>
          <a:xfrm>
            <a:off x="5840631" y="2872436"/>
            <a:ext cx="1916040" cy="481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Health</a:t>
            </a:r>
          </a:p>
        </p:txBody>
      </p:sp>
      <p:sp>
        <p:nvSpPr>
          <p:cNvPr id="21" name="Rectangle 20">
            <a:extLst>
              <a:ext uri="{FF2B5EF4-FFF2-40B4-BE49-F238E27FC236}">
                <a16:creationId xmlns:a16="http://schemas.microsoft.com/office/drawing/2014/main" id="{9825B3A8-BC7F-D644-DAC5-66316791A820}"/>
              </a:ext>
            </a:extLst>
          </p:cNvPr>
          <p:cNvSpPr/>
          <p:nvPr/>
        </p:nvSpPr>
        <p:spPr>
          <a:xfrm>
            <a:off x="7870825" y="2872436"/>
            <a:ext cx="1916113" cy="4818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Social &amp; community connection</a:t>
            </a:r>
          </a:p>
        </p:txBody>
      </p:sp>
      <p:sp>
        <p:nvSpPr>
          <p:cNvPr id="22" name="Rectangle 21">
            <a:extLst>
              <a:ext uri="{FF2B5EF4-FFF2-40B4-BE49-F238E27FC236}">
                <a16:creationId xmlns:a16="http://schemas.microsoft.com/office/drawing/2014/main" id="{7524579C-A283-5069-047A-F4DF13245993}"/>
              </a:ext>
            </a:extLst>
          </p:cNvPr>
          <p:cNvSpPr/>
          <p:nvPr/>
        </p:nvSpPr>
        <p:spPr>
          <a:xfrm>
            <a:off x="9888538" y="2872436"/>
            <a:ext cx="1916113" cy="481860"/>
          </a:xfrm>
          <a:prstGeom prst="rect">
            <a:avLst/>
          </a:prstGeom>
          <a:solidFill>
            <a:srgbClr val="78AA0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Graphik"/>
                <a:ea typeface="+mn-ea"/>
                <a:cs typeface="+mn-cs"/>
              </a:rPr>
              <a:t>Environment</a:t>
            </a:r>
          </a:p>
        </p:txBody>
      </p:sp>
      <p:cxnSp>
        <p:nvCxnSpPr>
          <p:cNvPr id="28" name="Connector: Elbow 27">
            <a:extLst>
              <a:ext uri="{FF2B5EF4-FFF2-40B4-BE49-F238E27FC236}">
                <a16:creationId xmlns:a16="http://schemas.microsoft.com/office/drawing/2014/main" id="{C2F8DD65-B822-A561-3D27-52F1B7983388}"/>
              </a:ext>
            </a:extLst>
          </p:cNvPr>
          <p:cNvCxnSpPr>
            <a:cxnSpLocks/>
            <a:endCxn id="15" idx="0"/>
          </p:cNvCxnSpPr>
          <p:nvPr/>
        </p:nvCxnSpPr>
        <p:spPr>
          <a:xfrm rot="5400000">
            <a:off x="5642201" y="1704396"/>
            <a:ext cx="306596" cy="2029484"/>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43D99AA4-BE16-30BA-08B4-A2DFACAD9FC4}"/>
              </a:ext>
            </a:extLst>
          </p:cNvPr>
          <p:cNvCxnSpPr>
            <a:cxnSpLocks/>
            <a:endCxn id="21" idx="0"/>
          </p:cNvCxnSpPr>
          <p:nvPr/>
        </p:nvCxnSpPr>
        <p:spPr>
          <a:xfrm rot="16200000" flipH="1">
            <a:off x="7666263" y="1709817"/>
            <a:ext cx="306596" cy="2018641"/>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14E90D8-F7E5-8E1B-8F68-37B63220E259}"/>
              </a:ext>
            </a:extLst>
          </p:cNvPr>
          <p:cNvCxnSpPr>
            <a:cxnSpLocks/>
            <a:endCxn id="22" idx="0"/>
          </p:cNvCxnSpPr>
          <p:nvPr/>
        </p:nvCxnSpPr>
        <p:spPr>
          <a:xfrm rot="16200000" flipH="1">
            <a:off x="8675120" y="700961"/>
            <a:ext cx="306596" cy="4036354"/>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08B1805-F878-A91F-7BD6-1D2755E9EC7B}"/>
              </a:ext>
            </a:extLst>
          </p:cNvPr>
          <p:cNvSpPr/>
          <p:nvPr/>
        </p:nvSpPr>
        <p:spPr>
          <a:xfrm>
            <a:off x="1925638" y="4281257"/>
            <a:ext cx="1677988" cy="1342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endParaRPr lang="en-US" sz="1100">
              <a:solidFill>
                <a:srgbClr val="000000"/>
              </a:solidFill>
              <a:highlight>
                <a:srgbClr val="FFFF00"/>
              </a:highlight>
            </a:endParaRPr>
          </a:p>
        </p:txBody>
      </p:sp>
      <p:sp>
        <p:nvSpPr>
          <p:cNvPr id="33" name="TextBox 32">
            <a:extLst>
              <a:ext uri="{FF2B5EF4-FFF2-40B4-BE49-F238E27FC236}">
                <a16:creationId xmlns:a16="http://schemas.microsoft.com/office/drawing/2014/main" id="{F83B7CC8-B3B9-8C86-13C0-90B81AEDBECC}"/>
              </a:ext>
            </a:extLst>
          </p:cNvPr>
          <p:cNvSpPr txBox="1"/>
          <p:nvPr/>
        </p:nvSpPr>
        <p:spPr>
          <a:xfrm>
            <a:off x="1835150" y="4418098"/>
            <a:ext cx="1871663" cy="1277273"/>
          </a:xfrm>
          <a:prstGeom prst="rect">
            <a:avLst/>
          </a:prstGeom>
          <a:noFill/>
        </p:spPr>
        <p:txBody>
          <a:bodyPr wrap="square" rtlCol="0">
            <a:spAutoFit/>
          </a:bodyPr>
          <a:lstStyle/>
          <a:p>
            <a:r>
              <a:rPr lang="en-AU" sz="1100" b="1" dirty="0"/>
              <a:t>82% </a:t>
            </a:r>
            <a:r>
              <a:rPr lang="en-AU" sz="1100" dirty="0"/>
              <a:t>of First Nations </a:t>
            </a:r>
            <a:r>
              <a:rPr lang="en-AU" sz="1100" dirty="0" err="1"/>
              <a:t>nbn</a:t>
            </a:r>
            <a:r>
              <a:rPr lang="en-AU" sz="1100" dirty="0"/>
              <a:t> users who worked from home or used job search platforms reported the </a:t>
            </a:r>
            <a:r>
              <a:rPr lang="en-AU" sz="1100" dirty="0" err="1"/>
              <a:t>nbn</a:t>
            </a:r>
            <a:r>
              <a:rPr lang="en-AU" sz="1100" dirty="0"/>
              <a:t> network positively impacted their employment outcomes in FY25. </a:t>
            </a:r>
          </a:p>
        </p:txBody>
      </p:sp>
      <p:sp>
        <p:nvSpPr>
          <p:cNvPr id="34" name="TextBox 33">
            <a:extLst>
              <a:ext uri="{FF2B5EF4-FFF2-40B4-BE49-F238E27FC236}">
                <a16:creationId xmlns:a16="http://schemas.microsoft.com/office/drawing/2014/main" id="{3532D46F-260D-3945-ACD8-FE66596EC623}"/>
              </a:ext>
            </a:extLst>
          </p:cNvPr>
          <p:cNvSpPr txBox="1"/>
          <p:nvPr/>
        </p:nvSpPr>
        <p:spPr>
          <a:xfrm>
            <a:off x="3844925" y="4409302"/>
            <a:ext cx="1871663" cy="1277273"/>
          </a:xfrm>
          <a:prstGeom prst="rect">
            <a:avLst/>
          </a:prstGeom>
          <a:noFill/>
        </p:spPr>
        <p:txBody>
          <a:bodyPr wrap="square" rtlCol="0">
            <a:spAutoFit/>
          </a:bodyPr>
          <a:lstStyle/>
          <a:p>
            <a:r>
              <a:rPr lang="en-AU" sz="1100" b="1" dirty="0"/>
              <a:t>87% </a:t>
            </a:r>
            <a:r>
              <a:rPr lang="en-AU" sz="1100" dirty="0"/>
              <a:t>of First Nations </a:t>
            </a:r>
            <a:r>
              <a:rPr lang="en-AU" sz="1100" dirty="0" err="1"/>
              <a:t>nbn</a:t>
            </a:r>
            <a:r>
              <a:rPr lang="en-AU" sz="1100" dirty="0"/>
              <a:t> users who engaged in formal or informal education from home via the </a:t>
            </a:r>
            <a:r>
              <a:rPr lang="en-AU" sz="1100" dirty="0" err="1"/>
              <a:t>nbn</a:t>
            </a:r>
            <a:r>
              <a:rPr lang="en-AU" sz="1100" dirty="0"/>
              <a:t> network reported the </a:t>
            </a:r>
            <a:r>
              <a:rPr lang="en-AU" sz="1100" dirty="0" err="1"/>
              <a:t>nbn</a:t>
            </a:r>
            <a:r>
              <a:rPr lang="en-AU" sz="1100" dirty="0"/>
              <a:t> network positively impacted their education outcomes in FY25. </a:t>
            </a:r>
          </a:p>
        </p:txBody>
      </p:sp>
      <p:sp>
        <p:nvSpPr>
          <p:cNvPr id="35" name="TextBox 34">
            <a:extLst>
              <a:ext uri="{FF2B5EF4-FFF2-40B4-BE49-F238E27FC236}">
                <a16:creationId xmlns:a16="http://schemas.microsoft.com/office/drawing/2014/main" id="{EB480F9C-7B72-294D-CCA7-49F0C806BBD7}"/>
              </a:ext>
            </a:extLst>
          </p:cNvPr>
          <p:cNvSpPr txBox="1"/>
          <p:nvPr/>
        </p:nvSpPr>
        <p:spPr>
          <a:xfrm>
            <a:off x="5868194" y="4418098"/>
            <a:ext cx="1872000" cy="1446550"/>
          </a:xfrm>
          <a:prstGeom prst="rect">
            <a:avLst/>
          </a:prstGeom>
          <a:noFill/>
        </p:spPr>
        <p:txBody>
          <a:bodyPr wrap="square" rtlCol="0">
            <a:spAutoFit/>
          </a:bodyPr>
          <a:lstStyle/>
          <a:p>
            <a:r>
              <a:rPr lang="en-AU" sz="1100" b="1" dirty="0"/>
              <a:t>78% </a:t>
            </a:r>
            <a:r>
              <a:rPr lang="en-AU" sz="1100" dirty="0"/>
              <a:t>of First Nations </a:t>
            </a:r>
            <a:r>
              <a:rPr lang="en-AU" sz="1100" dirty="0" err="1"/>
              <a:t>nbn</a:t>
            </a:r>
            <a:r>
              <a:rPr lang="en-AU" sz="1100" dirty="0"/>
              <a:t> users accessed telehealth or online medical information, resources or records via the </a:t>
            </a:r>
            <a:r>
              <a:rPr lang="en-AU" sz="1100" dirty="0" err="1"/>
              <a:t>nbn</a:t>
            </a:r>
            <a:r>
              <a:rPr lang="en-AU" sz="1100" dirty="0"/>
              <a:t> network reported the </a:t>
            </a:r>
            <a:r>
              <a:rPr lang="en-AU" sz="1100" dirty="0" err="1"/>
              <a:t>nbn</a:t>
            </a:r>
            <a:r>
              <a:rPr lang="en-AU" sz="1100" dirty="0"/>
              <a:t> network positively impacted their health outcomes in FY25. </a:t>
            </a:r>
          </a:p>
        </p:txBody>
      </p:sp>
      <p:sp>
        <p:nvSpPr>
          <p:cNvPr id="36" name="TextBox 35">
            <a:extLst>
              <a:ext uri="{FF2B5EF4-FFF2-40B4-BE49-F238E27FC236}">
                <a16:creationId xmlns:a16="http://schemas.microsoft.com/office/drawing/2014/main" id="{59BC2839-3EE2-EA93-3106-5E595062E507}"/>
              </a:ext>
            </a:extLst>
          </p:cNvPr>
          <p:cNvSpPr txBox="1"/>
          <p:nvPr/>
        </p:nvSpPr>
        <p:spPr>
          <a:xfrm>
            <a:off x="7894003" y="4418098"/>
            <a:ext cx="1872000" cy="1785104"/>
          </a:xfrm>
          <a:prstGeom prst="rect">
            <a:avLst/>
          </a:prstGeom>
          <a:noFill/>
        </p:spPr>
        <p:txBody>
          <a:bodyPr wrap="square" rtlCol="0">
            <a:spAutoFit/>
          </a:bodyPr>
          <a:lstStyle/>
          <a:p>
            <a:r>
              <a:rPr lang="en-AU" sz="1100" b="1" dirty="0"/>
              <a:t>79% </a:t>
            </a:r>
            <a:r>
              <a:rPr lang="en-AU" sz="1100" dirty="0"/>
              <a:t>of First Nations </a:t>
            </a:r>
            <a:r>
              <a:rPr lang="en-AU" sz="1100" dirty="0" err="1"/>
              <a:t>nbn</a:t>
            </a:r>
            <a:r>
              <a:rPr lang="en-AU" sz="1100" dirty="0"/>
              <a:t> users who connect with family, friends and others or access news or community information online via the </a:t>
            </a:r>
            <a:r>
              <a:rPr lang="en-AU" sz="1100" dirty="0" err="1"/>
              <a:t>nbn</a:t>
            </a:r>
            <a:r>
              <a:rPr lang="en-AU" sz="1100" dirty="0"/>
              <a:t> network reported the </a:t>
            </a:r>
            <a:r>
              <a:rPr lang="en-AU" sz="1100" dirty="0" err="1"/>
              <a:t>nbn</a:t>
            </a:r>
            <a:r>
              <a:rPr lang="en-AU" sz="1100" dirty="0"/>
              <a:t> network positively impacted their social and community connectedness in FY25. </a:t>
            </a:r>
          </a:p>
        </p:txBody>
      </p:sp>
      <p:sp>
        <p:nvSpPr>
          <p:cNvPr id="37" name="TextBox 36">
            <a:extLst>
              <a:ext uri="{FF2B5EF4-FFF2-40B4-BE49-F238E27FC236}">
                <a16:creationId xmlns:a16="http://schemas.microsoft.com/office/drawing/2014/main" id="{17DEDF53-DB2C-F8CD-8150-00925B1610EA}"/>
              </a:ext>
            </a:extLst>
          </p:cNvPr>
          <p:cNvSpPr txBox="1"/>
          <p:nvPr/>
        </p:nvSpPr>
        <p:spPr>
          <a:xfrm>
            <a:off x="9910585" y="4409301"/>
            <a:ext cx="1871663" cy="1446550"/>
          </a:xfrm>
          <a:prstGeom prst="rect">
            <a:avLst/>
          </a:prstGeom>
          <a:noFill/>
        </p:spPr>
        <p:txBody>
          <a:bodyPr wrap="square" rtlCol="0">
            <a:spAutoFit/>
          </a:bodyPr>
          <a:lstStyle/>
          <a:p>
            <a:r>
              <a:rPr lang="en-AU" sz="1100" b="1" dirty="0"/>
              <a:t>86% </a:t>
            </a:r>
            <a:r>
              <a:rPr lang="en-AU" sz="1100" dirty="0"/>
              <a:t>of First Nations </a:t>
            </a:r>
            <a:r>
              <a:rPr lang="en-AU" sz="1100" dirty="0" err="1"/>
              <a:t>nbn</a:t>
            </a:r>
            <a:r>
              <a:rPr lang="en-AU" sz="1100" dirty="0"/>
              <a:t> users who work, study, access health or other services online reported having internet via the </a:t>
            </a:r>
            <a:r>
              <a:rPr lang="en-AU" sz="1100" dirty="0" err="1"/>
              <a:t>nbn</a:t>
            </a:r>
            <a:r>
              <a:rPr lang="en-AU" sz="1100" dirty="0"/>
              <a:t> network helped them, in their view, reduce their carbon emissions in FY25. </a:t>
            </a:r>
          </a:p>
        </p:txBody>
      </p:sp>
      <p:graphicFrame>
        <p:nvGraphicFramePr>
          <p:cNvPr id="17" name="Chart 16">
            <a:extLst>
              <a:ext uri="{FF2B5EF4-FFF2-40B4-BE49-F238E27FC236}">
                <a16:creationId xmlns:a16="http://schemas.microsoft.com/office/drawing/2014/main" id="{9FCDF10B-22C4-BB8F-22A2-6270CABDC46A}"/>
              </a:ext>
            </a:extLst>
          </p:cNvPr>
          <p:cNvGraphicFramePr/>
          <p:nvPr>
            <p:custDataLst>
              <p:tags r:id="rId4"/>
            </p:custDataLst>
            <p:extLst>
              <p:ext uri="{D42A27DB-BD31-4B8C-83A1-F6EECF244321}">
                <p14:modId xmlns:p14="http://schemas.microsoft.com/office/powerpoint/2010/main" val="359063429"/>
              </p:ext>
            </p:extLst>
          </p:nvPr>
        </p:nvGraphicFramePr>
        <p:xfrm>
          <a:off x="1814513" y="3435350"/>
          <a:ext cx="928687" cy="928688"/>
        </p:xfrm>
        <a:graphic>
          <a:graphicData uri="http://schemas.openxmlformats.org/drawingml/2006/chart">
            <c:chart xmlns:c="http://schemas.openxmlformats.org/drawingml/2006/chart" xmlns:r="http://schemas.openxmlformats.org/officeDocument/2006/relationships" r:id="rId16"/>
          </a:graphicData>
        </a:graphic>
      </p:graphicFrame>
      <p:sp>
        <p:nvSpPr>
          <p:cNvPr id="41" name="Rectangle 40">
            <a:extLst>
              <a:ext uri="{FF2B5EF4-FFF2-40B4-BE49-F238E27FC236}">
                <a16:creationId xmlns:a16="http://schemas.microsoft.com/office/drawing/2014/main" id="{E30E7FEC-3FF3-9C48-BCD6-1EA4847A7E4F}"/>
              </a:ext>
            </a:extLst>
          </p:cNvPr>
          <p:cNvSpPr/>
          <p:nvPr/>
        </p:nvSpPr>
        <p:spPr>
          <a:xfrm>
            <a:off x="2021066" y="3781363"/>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Source Sans Pro (Body)"/>
              </a:rPr>
              <a:t>82</a:t>
            </a:r>
            <a:r>
              <a:rPr kumimoji="0" lang="en-US" sz="1400" b="1" i="0" u="none" strike="noStrike" kern="1200" cap="none" spc="0" normalizeH="0" baseline="0" noProof="0">
                <a:ln>
                  <a:noFill/>
                </a:ln>
                <a:solidFill>
                  <a:srgbClr val="000000"/>
                </a:solidFill>
                <a:effectLst/>
                <a:uLnTx/>
                <a:uFillTx/>
                <a:latin typeface="Source Sans Pro (Body)"/>
              </a:rPr>
              <a:t>%</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16" name="Chart 15">
            <a:extLst>
              <a:ext uri="{FF2B5EF4-FFF2-40B4-BE49-F238E27FC236}">
                <a16:creationId xmlns:a16="http://schemas.microsoft.com/office/drawing/2014/main" id="{AB2AA6C1-FDE3-F89A-08E0-802EE5353492}"/>
              </a:ext>
            </a:extLst>
          </p:cNvPr>
          <p:cNvGraphicFramePr/>
          <p:nvPr>
            <p:custDataLst>
              <p:tags r:id="rId5"/>
            </p:custDataLst>
            <p:extLst>
              <p:ext uri="{D42A27DB-BD31-4B8C-83A1-F6EECF244321}">
                <p14:modId xmlns:p14="http://schemas.microsoft.com/office/powerpoint/2010/main" val="3542726834"/>
              </p:ext>
            </p:extLst>
          </p:nvPr>
        </p:nvGraphicFramePr>
        <p:xfrm>
          <a:off x="1903413" y="1276350"/>
          <a:ext cx="1084262" cy="1084263"/>
        </p:xfrm>
        <a:graphic>
          <a:graphicData uri="http://schemas.openxmlformats.org/drawingml/2006/chart">
            <c:chart xmlns:c="http://schemas.openxmlformats.org/drawingml/2006/chart" xmlns:r="http://schemas.openxmlformats.org/officeDocument/2006/relationships" r:id="rId17"/>
          </a:graphicData>
        </a:graphic>
      </p:graphicFrame>
      <p:sp>
        <p:nvSpPr>
          <p:cNvPr id="452" name="Rectangle 451">
            <a:extLst>
              <a:ext uri="{FF2B5EF4-FFF2-40B4-BE49-F238E27FC236}">
                <a16:creationId xmlns:a16="http://schemas.microsoft.com/office/drawing/2014/main" id="{D21717D4-F2CE-EE9D-F51A-FC03388E1C42}"/>
              </a:ext>
            </a:extLst>
          </p:cNvPr>
          <p:cNvSpPr/>
          <p:nvPr/>
        </p:nvSpPr>
        <p:spPr>
          <a:xfrm>
            <a:off x="2108200" y="1645792"/>
            <a:ext cx="674688" cy="32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0000"/>
                </a:solidFill>
                <a:latin typeface="Source Sans Pro (Body)"/>
              </a:rPr>
              <a:t>81</a:t>
            </a:r>
            <a:r>
              <a:rPr kumimoji="0" lang="en-US" b="1" i="0" u="none" strike="noStrike" kern="1200" cap="none" spc="0" normalizeH="0" baseline="0" noProof="0">
                <a:ln>
                  <a:noFill/>
                </a:ln>
                <a:solidFill>
                  <a:srgbClr val="000000"/>
                </a:solidFill>
                <a:effectLst/>
                <a:uLnTx/>
                <a:uFillTx/>
                <a:latin typeface="Source Sans Pro (Body)"/>
              </a:rPr>
              <a:t>%</a:t>
            </a:r>
            <a:endParaRPr kumimoji="0" lang="en-US" sz="1200" b="0" i="0" u="none" strike="noStrike" kern="1200" cap="none" spc="0" normalizeH="0" baseline="0" noProof="0">
              <a:ln>
                <a:noFill/>
              </a:ln>
              <a:solidFill>
                <a:srgbClr val="000000"/>
              </a:solidFill>
              <a:effectLst/>
              <a:uLnTx/>
              <a:uFillTx/>
              <a:latin typeface="Source Sans Pro (Body)"/>
            </a:endParaRPr>
          </a:p>
        </p:txBody>
      </p:sp>
      <p:sp>
        <p:nvSpPr>
          <p:cNvPr id="453" name="TextBox 452">
            <a:extLst>
              <a:ext uri="{FF2B5EF4-FFF2-40B4-BE49-F238E27FC236}">
                <a16:creationId xmlns:a16="http://schemas.microsoft.com/office/drawing/2014/main" id="{0F8D6F85-202E-23C9-D04C-9A45836C8442}"/>
              </a:ext>
            </a:extLst>
          </p:cNvPr>
          <p:cNvSpPr txBox="1"/>
          <p:nvPr/>
        </p:nvSpPr>
        <p:spPr>
          <a:xfrm>
            <a:off x="3252644" y="1948508"/>
            <a:ext cx="901217" cy="276999"/>
          </a:xfrm>
          <a:prstGeom prst="rect">
            <a:avLst/>
          </a:prstGeom>
          <a:noFill/>
        </p:spPr>
        <p:txBody>
          <a:bodyPr wrap="square" rtlCol="0">
            <a:spAutoFit/>
          </a:bodyPr>
          <a:lstStyle/>
          <a:p>
            <a:r>
              <a:rPr lang="en-AU" sz="1200" b="1">
                <a:solidFill>
                  <a:schemeClr val="bg1">
                    <a:lumMod val="50000"/>
                  </a:schemeClr>
                </a:solidFill>
              </a:rPr>
              <a:t>4% higher</a:t>
            </a:r>
          </a:p>
        </p:txBody>
      </p:sp>
      <p:sp>
        <p:nvSpPr>
          <p:cNvPr id="454" name="TextBox 453">
            <a:extLst>
              <a:ext uri="{FF2B5EF4-FFF2-40B4-BE49-F238E27FC236}">
                <a16:creationId xmlns:a16="http://schemas.microsoft.com/office/drawing/2014/main" id="{E362986D-794D-514E-A388-A428941AED68}"/>
              </a:ext>
            </a:extLst>
          </p:cNvPr>
          <p:cNvSpPr txBox="1"/>
          <p:nvPr/>
        </p:nvSpPr>
        <p:spPr>
          <a:xfrm>
            <a:off x="3089506" y="1776749"/>
            <a:ext cx="132594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tx1">
                    <a:lumMod val="50000"/>
                    <a:lumOff val="50000"/>
                  </a:schemeClr>
                </a:solidFill>
                <a:latin typeface="Source Sans Pro"/>
              </a:rPr>
              <a:t>v</a:t>
            </a:r>
            <a:r>
              <a:rPr kumimoji="0" lang="en-US" sz="1000" b="0" i="1" u="none" strike="noStrike" kern="1200" cap="none" spc="0" normalizeH="0" baseline="0" noProof="0">
                <a:ln>
                  <a:noFill/>
                </a:ln>
                <a:solidFill>
                  <a:schemeClr val="tx1">
                    <a:lumMod val="50000"/>
                    <a:lumOff val="50000"/>
                  </a:schemeClr>
                </a:solidFill>
                <a:effectLst/>
                <a:uLnTx/>
                <a:uFillTx/>
                <a:latin typeface="Source Sans Pro"/>
              </a:rPr>
              <a:t>s. sample average</a:t>
            </a:r>
          </a:p>
        </p:txBody>
      </p:sp>
      <p:cxnSp>
        <p:nvCxnSpPr>
          <p:cNvPr id="457" name="Straight Arrow Connector 456">
            <a:extLst>
              <a:ext uri="{FF2B5EF4-FFF2-40B4-BE49-F238E27FC236}">
                <a16:creationId xmlns:a16="http://schemas.microsoft.com/office/drawing/2014/main" id="{F5F8BF45-8CF2-B5E1-7320-16D284F35AFB}"/>
              </a:ext>
            </a:extLst>
          </p:cNvPr>
          <p:cNvCxnSpPr>
            <a:cxnSpLocks/>
          </p:cNvCxnSpPr>
          <p:nvPr/>
        </p:nvCxnSpPr>
        <p:spPr>
          <a:xfrm flipV="1">
            <a:off x="3171802" y="1478202"/>
            <a:ext cx="0" cy="19114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6" name="TextBox 495">
            <a:extLst>
              <a:ext uri="{FF2B5EF4-FFF2-40B4-BE49-F238E27FC236}">
                <a16:creationId xmlns:a16="http://schemas.microsoft.com/office/drawing/2014/main" id="{2CFE5D9C-FD9C-B771-CB39-0F028A4E19F9}"/>
              </a:ext>
            </a:extLst>
          </p:cNvPr>
          <p:cNvSpPr txBox="1"/>
          <p:nvPr/>
        </p:nvSpPr>
        <p:spPr>
          <a:xfrm>
            <a:off x="3180328" y="1445627"/>
            <a:ext cx="114050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lumMod val="50000"/>
                    <a:lumOff val="50000"/>
                  </a:schemeClr>
                </a:solidFill>
                <a:effectLst/>
                <a:uLnTx/>
                <a:uFillTx/>
                <a:latin typeface="Source Sans Pro"/>
              </a:rPr>
              <a:t>6%</a:t>
            </a:r>
            <a:r>
              <a:rPr kumimoji="0" lang="en-US" sz="1200" b="0" i="0" u="none" strike="noStrike" kern="1200" cap="none" spc="0" normalizeH="0" baseline="0" noProof="0">
                <a:ln>
                  <a:noFill/>
                </a:ln>
                <a:solidFill>
                  <a:schemeClr val="tx1">
                    <a:lumMod val="50000"/>
                    <a:lumOff val="50000"/>
                  </a:schemeClr>
                </a:solidFill>
                <a:effectLst/>
                <a:uLnTx/>
                <a:uFillTx/>
                <a:latin typeface="Source Sans Pro"/>
              </a:rPr>
              <a:t> from </a:t>
            </a:r>
            <a:r>
              <a:rPr kumimoji="0" lang="en-US" sz="1200" b="0" i="0" u="none" strike="noStrike" kern="1200" cap="none" spc="0" normalizeH="0" baseline="0" noProof="0">
                <a:ln>
                  <a:noFill/>
                </a:ln>
                <a:solidFill>
                  <a:schemeClr val="bg1">
                    <a:lumMod val="50000"/>
                  </a:schemeClr>
                </a:solidFill>
                <a:effectLst/>
                <a:uLnTx/>
                <a:uFillTx/>
                <a:latin typeface="Source Sans Pro"/>
              </a:rPr>
              <a:t>FY24</a:t>
            </a:r>
            <a:r>
              <a:rPr lang="en-US" sz="1200" baseline="30000">
                <a:solidFill>
                  <a:schemeClr val="bg1">
                    <a:lumMod val="50000"/>
                  </a:schemeClr>
                </a:solidFill>
                <a:latin typeface="Source Sans Pro"/>
              </a:rPr>
              <a:t>2</a:t>
            </a:r>
            <a:endParaRPr kumimoji="0" lang="en-US" sz="1200" b="0" i="0" u="none" strike="noStrike" kern="1200" cap="none" spc="0" normalizeH="0" baseline="0" noProof="0">
              <a:ln>
                <a:noFill/>
              </a:ln>
              <a:solidFill>
                <a:schemeClr val="tx1">
                  <a:lumMod val="50000"/>
                  <a:lumOff val="50000"/>
                </a:schemeClr>
              </a:solidFill>
              <a:effectLst/>
              <a:uLnTx/>
              <a:uFillTx/>
              <a:latin typeface="Source Sans Pro"/>
            </a:endParaRPr>
          </a:p>
        </p:txBody>
      </p:sp>
      <p:cxnSp>
        <p:nvCxnSpPr>
          <p:cNvPr id="70" name="Straight Arrow Connector 69">
            <a:extLst>
              <a:ext uri="{FF2B5EF4-FFF2-40B4-BE49-F238E27FC236}">
                <a16:creationId xmlns:a16="http://schemas.microsoft.com/office/drawing/2014/main" id="{506826DD-51C4-83AF-EF17-B41583A53EE8}"/>
              </a:ext>
            </a:extLst>
          </p:cNvPr>
          <p:cNvCxnSpPr>
            <a:cxnSpLocks/>
          </p:cNvCxnSpPr>
          <p:nvPr/>
        </p:nvCxnSpPr>
        <p:spPr>
          <a:xfrm>
            <a:off x="6810239" y="2565839"/>
            <a:ext cx="0" cy="30659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E1234E5F-7E9D-4760-AC6E-A8237E39803A}"/>
              </a:ext>
            </a:extLst>
          </p:cNvPr>
          <p:cNvSpPr txBox="1"/>
          <p:nvPr/>
        </p:nvSpPr>
        <p:spPr>
          <a:xfrm>
            <a:off x="2955102" y="3636679"/>
            <a:ext cx="572418" cy="307777"/>
          </a:xfrm>
          <a:prstGeom prst="rect">
            <a:avLst/>
          </a:prstGeom>
          <a:noFill/>
        </p:spPr>
        <p:txBody>
          <a:bodyPr wrap="square" rtlCol="0">
            <a:spAutoFit/>
          </a:bodyPr>
          <a:lstStyle/>
          <a:p>
            <a:r>
              <a:rPr lang="en-AU" sz="1400" b="1">
                <a:solidFill>
                  <a:schemeClr val="bg1">
                    <a:lumMod val="50000"/>
                  </a:schemeClr>
                </a:solidFill>
              </a:rPr>
              <a:t>8%</a:t>
            </a:r>
          </a:p>
        </p:txBody>
      </p:sp>
      <p:sp>
        <p:nvSpPr>
          <p:cNvPr id="113" name="TextBox 112">
            <a:extLst>
              <a:ext uri="{FF2B5EF4-FFF2-40B4-BE49-F238E27FC236}">
                <a16:creationId xmlns:a16="http://schemas.microsoft.com/office/drawing/2014/main" id="{0AC87CD3-E694-380B-EBE0-0D082C22D508}"/>
              </a:ext>
            </a:extLst>
          </p:cNvPr>
          <p:cNvSpPr txBox="1"/>
          <p:nvPr/>
        </p:nvSpPr>
        <p:spPr>
          <a:xfrm>
            <a:off x="2851150" y="3471641"/>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114" name="TextBox 113">
            <a:extLst>
              <a:ext uri="{FF2B5EF4-FFF2-40B4-BE49-F238E27FC236}">
                <a16:creationId xmlns:a16="http://schemas.microsoft.com/office/drawing/2014/main" id="{8A070CC0-F14D-2063-CE46-A92EB874570C}"/>
              </a:ext>
            </a:extLst>
          </p:cNvPr>
          <p:cNvSpPr txBox="1"/>
          <p:nvPr/>
        </p:nvSpPr>
        <p:spPr>
          <a:xfrm>
            <a:off x="2794000" y="4039789"/>
            <a:ext cx="811441" cy="261610"/>
          </a:xfrm>
          <a:prstGeom prst="rect">
            <a:avLst/>
          </a:prstGeom>
          <a:noFill/>
        </p:spPr>
        <p:txBody>
          <a:bodyPr wrap="none" rtlCol="0">
            <a:spAutoFit/>
          </a:bodyPr>
          <a:lstStyle/>
          <a:p>
            <a:r>
              <a:rPr lang="en-AU" sz="1100" b="1">
                <a:solidFill>
                  <a:schemeClr val="bg1">
                    <a:lumMod val="50000"/>
                  </a:schemeClr>
                </a:solidFill>
              </a:rPr>
              <a:t>2% higher</a:t>
            </a:r>
          </a:p>
        </p:txBody>
      </p:sp>
      <p:sp>
        <p:nvSpPr>
          <p:cNvPr id="115" name="TextBox 114">
            <a:extLst>
              <a:ext uri="{FF2B5EF4-FFF2-40B4-BE49-F238E27FC236}">
                <a16:creationId xmlns:a16="http://schemas.microsoft.com/office/drawing/2014/main" id="{8EEFD7EF-80DF-7E17-9B5A-6DAF46FC230E}"/>
              </a:ext>
            </a:extLst>
          </p:cNvPr>
          <p:cNvSpPr txBox="1"/>
          <p:nvPr/>
        </p:nvSpPr>
        <p:spPr>
          <a:xfrm>
            <a:off x="2720975" y="3872805"/>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graphicFrame>
        <p:nvGraphicFramePr>
          <p:cNvPr id="19" name="Chart 18">
            <a:extLst>
              <a:ext uri="{FF2B5EF4-FFF2-40B4-BE49-F238E27FC236}">
                <a16:creationId xmlns:a16="http://schemas.microsoft.com/office/drawing/2014/main" id="{E0A17E50-6AFA-A894-8D9E-3CA49D8C4EC6}"/>
              </a:ext>
            </a:extLst>
          </p:cNvPr>
          <p:cNvGraphicFramePr/>
          <p:nvPr>
            <p:custDataLst>
              <p:tags r:id="rId6"/>
            </p:custDataLst>
            <p:extLst>
              <p:ext uri="{D42A27DB-BD31-4B8C-83A1-F6EECF244321}">
                <p14:modId xmlns:p14="http://schemas.microsoft.com/office/powerpoint/2010/main" val="2457389486"/>
              </p:ext>
            </p:extLst>
          </p:nvPr>
        </p:nvGraphicFramePr>
        <p:xfrm>
          <a:off x="3838575" y="3435350"/>
          <a:ext cx="928688" cy="928688"/>
        </p:xfrm>
        <a:graphic>
          <a:graphicData uri="http://schemas.openxmlformats.org/drawingml/2006/chart">
            <c:chart xmlns:c="http://schemas.openxmlformats.org/drawingml/2006/chart" xmlns:r="http://schemas.openxmlformats.org/officeDocument/2006/relationships" r:id="rId18"/>
          </a:graphicData>
        </a:graphic>
      </p:graphicFrame>
      <p:sp>
        <p:nvSpPr>
          <p:cNvPr id="127" name="Rectangle 126">
            <a:extLst>
              <a:ext uri="{FF2B5EF4-FFF2-40B4-BE49-F238E27FC236}">
                <a16:creationId xmlns:a16="http://schemas.microsoft.com/office/drawing/2014/main" id="{33E5C4D7-3D58-B858-80B2-18430E2A77E1}"/>
              </a:ext>
            </a:extLst>
          </p:cNvPr>
          <p:cNvSpPr/>
          <p:nvPr/>
        </p:nvSpPr>
        <p:spPr>
          <a:xfrm>
            <a:off x="4044950"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87%</a:t>
            </a:r>
            <a:endParaRPr kumimoji="0" lang="en-US" sz="1400" b="0" i="0" u="none" strike="noStrike" kern="1200" cap="none" spc="0" normalizeH="0" baseline="0" noProof="0">
              <a:ln>
                <a:noFill/>
              </a:ln>
              <a:solidFill>
                <a:srgbClr val="000000"/>
              </a:solidFill>
              <a:effectLst/>
              <a:uLnTx/>
              <a:uFillTx/>
              <a:latin typeface="Source Sans Pro (Body)"/>
            </a:endParaRPr>
          </a:p>
        </p:txBody>
      </p:sp>
      <p:cxnSp>
        <p:nvCxnSpPr>
          <p:cNvPr id="517" name="Straight Arrow Connector 516">
            <a:extLst>
              <a:ext uri="{FF2B5EF4-FFF2-40B4-BE49-F238E27FC236}">
                <a16:creationId xmlns:a16="http://schemas.microsoft.com/office/drawing/2014/main" id="{34EE9113-9440-C446-28B3-A95FCF213DC5}"/>
              </a:ext>
            </a:extLst>
          </p:cNvPr>
          <p:cNvCxnSpPr>
            <a:cxnSpLocks/>
          </p:cNvCxnSpPr>
          <p:nvPr/>
        </p:nvCxnSpPr>
        <p:spPr>
          <a:xfrm flipV="1">
            <a:off x="5029290" y="3680802"/>
            <a:ext cx="0" cy="18256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8" name="TextBox 517">
            <a:extLst>
              <a:ext uri="{FF2B5EF4-FFF2-40B4-BE49-F238E27FC236}">
                <a16:creationId xmlns:a16="http://schemas.microsoft.com/office/drawing/2014/main" id="{60B617A2-1D6B-2FFB-AE63-BF6BDAA23E21}"/>
              </a:ext>
            </a:extLst>
          </p:cNvPr>
          <p:cNvSpPr txBox="1"/>
          <p:nvPr/>
        </p:nvSpPr>
        <p:spPr>
          <a:xfrm>
            <a:off x="5034229" y="3625595"/>
            <a:ext cx="565196" cy="307777"/>
          </a:xfrm>
          <a:prstGeom prst="rect">
            <a:avLst/>
          </a:prstGeom>
          <a:noFill/>
        </p:spPr>
        <p:txBody>
          <a:bodyPr wrap="square" rtlCol="0">
            <a:spAutoFit/>
          </a:bodyPr>
          <a:lstStyle/>
          <a:p>
            <a:r>
              <a:rPr lang="en-AU" sz="1400" b="1">
                <a:solidFill>
                  <a:schemeClr val="bg1">
                    <a:lumMod val="50000"/>
                  </a:schemeClr>
                </a:solidFill>
              </a:rPr>
              <a:t>9%</a:t>
            </a:r>
          </a:p>
        </p:txBody>
      </p:sp>
      <p:sp>
        <p:nvSpPr>
          <p:cNvPr id="519" name="TextBox 518">
            <a:extLst>
              <a:ext uri="{FF2B5EF4-FFF2-40B4-BE49-F238E27FC236}">
                <a16:creationId xmlns:a16="http://schemas.microsoft.com/office/drawing/2014/main" id="{758FF366-BB4A-D45D-D0F0-F84A2AB29D42}"/>
              </a:ext>
            </a:extLst>
          </p:cNvPr>
          <p:cNvSpPr txBox="1"/>
          <p:nvPr/>
        </p:nvSpPr>
        <p:spPr>
          <a:xfrm>
            <a:off x="4872037" y="346656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20" name="TextBox 519">
            <a:extLst>
              <a:ext uri="{FF2B5EF4-FFF2-40B4-BE49-F238E27FC236}">
                <a16:creationId xmlns:a16="http://schemas.microsoft.com/office/drawing/2014/main" id="{65EC7803-1567-4BC8-344B-DF8A5AA207DE}"/>
              </a:ext>
            </a:extLst>
          </p:cNvPr>
          <p:cNvSpPr txBox="1"/>
          <p:nvPr/>
        </p:nvSpPr>
        <p:spPr>
          <a:xfrm>
            <a:off x="4834205" y="4034708"/>
            <a:ext cx="835485" cy="261610"/>
          </a:xfrm>
          <a:prstGeom prst="rect">
            <a:avLst/>
          </a:prstGeom>
          <a:noFill/>
        </p:spPr>
        <p:txBody>
          <a:bodyPr wrap="none" rtlCol="0">
            <a:spAutoFit/>
          </a:bodyPr>
          <a:lstStyle/>
          <a:p>
            <a:r>
              <a:rPr lang="en-AU" sz="1100" b="1">
                <a:solidFill>
                  <a:schemeClr val="bg1">
                    <a:lumMod val="50000"/>
                  </a:schemeClr>
                </a:solidFill>
              </a:rPr>
              <a:t>consistent</a:t>
            </a:r>
          </a:p>
        </p:txBody>
      </p:sp>
      <p:sp>
        <p:nvSpPr>
          <p:cNvPr id="521" name="TextBox 520">
            <a:extLst>
              <a:ext uri="{FF2B5EF4-FFF2-40B4-BE49-F238E27FC236}">
                <a16:creationId xmlns:a16="http://schemas.microsoft.com/office/drawing/2014/main" id="{8F524B80-AC95-0FCA-F05D-383973ABBCB0}"/>
              </a:ext>
            </a:extLst>
          </p:cNvPr>
          <p:cNvSpPr txBox="1"/>
          <p:nvPr/>
        </p:nvSpPr>
        <p:spPr>
          <a:xfrm>
            <a:off x="4741862" y="386772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cxnSp>
        <p:nvCxnSpPr>
          <p:cNvPr id="524" name="Straight Arrow Connector 523">
            <a:extLst>
              <a:ext uri="{FF2B5EF4-FFF2-40B4-BE49-F238E27FC236}">
                <a16:creationId xmlns:a16="http://schemas.microsoft.com/office/drawing/2014/main" id="{0351C92C-F7F4-253B-9B89-5D304327D96F}"/>
              </a:ext>
            </a:extLst>
          </p:cNvPr>
          <p:cNvCxnSpPr>
            <a:cxnSpLocks/>
          </p:cNvCxnSpPr>
          <p:nvPr/>
        </p:nvCxnSpPr>
        <p:spPr>
          <a:xfrm>
            <a:off x="7024464" y="3711256"/>
            <a:ext cx="0" cy="18360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7" name="TextBox 526">
            <a:extLst>
              <a:ext uri="{FF2B5EF4-FFF2-40B4-BE49-F238E27FC236}">
                <a16:creationId xmlns:a16="http://schemas.microsoft.com/office/drawing/2014/main" id="{31A221A7-8FDB-42A2-70A6-C59E669698D9}"/>
              </a:ext>
            </a:extLst>
          </p:cNvPr>
          <p:cNvSpPr txBox="1"/>
          <p:nvPr/>
        </p:nvSpPr>
        <p:spPr>
          <a:xfrm>
            <a:off x="7029404" y="3636145"/>
            <a:ext cx="478016" cy="307777"/>
          </a:xfrm>
          <a:prstGeom prst="rect">
            <a:avLst/>
          </a:prstGeom>
          <a:noFill/>
        </p:spPr>
        <p:txBody>
          <a:bodyPr wrap="square" rtlCol="0">
            <a:spAutoFit/>
          </a:bodyPr>
          <a:lstStyle/>
          <a:p>
            <a:r>
              <a:rPr lang="en-AU" sz="1400" b="1">
                <a:solidFill>
                  <a:schemeClr val="bg1">
                    <a:lumMod val="50000"/>
                  </a:schemeClr>
                </a:solidFill>
              </a:rPr>
              <a:t>1%</a:t>
            </a:r>
          </a:p>
        </p:txBody>
      </p:sp>
      <p:sp>
        <p:nvSpPr>
          <p:cNvPr id="528" name="TextBox 527">
            <a:extLst>
              <a:ext uri="{FF2B5EF4-FFF2-40B4-BE49-F238E27FC236}">
                <a16:creationId xmlns:a16="http://schemas.microsoft.com/office/drawing/2014/main" id="{6769A377-C3B5-E0D3-A76B-EEFD7F098038}"/>
              </a:ext>
            </a:extLst>
          </p:cNvPr>
          <p:cNvSpPr txBox="1"/>
          <p:nvPr/>
        </p:nvSpPr>
        <p:spPr>
          <a:xfrm>
            <a:off x="6873651" y="347711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29" name="TextBox 528">
            <a:extLst>
              <a:ext uri="{FF2B5EF4-FFF2-40B4-BE49-F238E27FC236}">
                <a16:creationId xmlns:a16="http://schemas.microsoft.com/office/drawing/2014/main" id="{8AC77CC2-7273-C77E-D151-23E6E978FE4B}"/>
              </a:ext>
            </a:extLst>
          </p:cNvPr>
          <p:cNvSpPr txBox="1"/>
          <p:nvPr/>
        </p:nvSpPr>
        <p:spPr>
          <a:xfrm>
            <a:off x="6816501" y="4045258"/>
            <a:ext cx="764953" cy="261610"/>
          </a:xfrm>
          <a:prstGeom prst="rect">
            <a:avLst/>
          </a:prstGeom>
          <a:noFill/>
        </p:spPr>
        <p:txBody>
          <a:bodyPr wrap="none" rtlCol="0">
            <a:spAutoFit/>
          </a:bodyPr>
          <a:lstStyle/>
          <a:p>
            <a:r>
              <a:rPr lang="en-AU" sz="1100" b="1">
                <a:solidFill>
                  <a:schemeClr val="bg1">
                    <a:lumMod val="50000"/>
                  </a:schemeClr>
                </a:solidFill>
              </a:rPr>
              <a:t>1% lower</a:t>
            </a:r>
          </a:p>
        </p:txBody>
      </p:sp>
      <p:sp>
        <p:nvSpPr>
          <p:cNvPr id="530" name="TextBox 529">
            <a:extLst>
              <a:ext uri="{FF2B5EF4-FFF2-40B4-BE49-F238E27FC236}">
                <a16:creationId xmlns:a16="http://schemas.microsoft.com/office/drawing/2014/main" id="{3CCC6EC5-9963-4428-FC5A-08C1E48F4348}"/>
              </a:ext>
            </a:extLst>
          </p:cNvPr>
          <p:cNvSpPr txBox="1"/>
          <p:nvPr/>
        </p:nvSpPr>
        <p:spPr>
          <a:xfrm>
            <a:off x="6743476" y="387827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sp>
        <p:nvSpPr>
          <p:cNvPr id="534" name="TextBox 533">
            <a:extLst>
              <a:ext uri="{FF2B5EF4-FFF2-40B4-BE49-F238E27FC236}">
                <a16:creationId xmlns:a16="http://schemas.microsoft.com/office/drawing/2014/main" id="{F028B1CF-FD2F-860F-98B7-41CEC4BDBDC0}"/>
              </a:ext>
            </a:extLst>
          </p:cNvPr>
          <p:cNvSpPr txBox="1"/>
          <p:nvPr/>
        </p:nvSpPr>
        <p:spPr>
          <a:xfrm>
            <a:off x="9056774" y="3639049"/>
            <a:ext cx="478016" cy="307777"/>
          </a:xfrm>
          <a:prstGeom prst="rect">
            <a:avLst/>
          </a:prstGeom>
          <a:noFill/>
        </p:spPr>
        <p:txBody>
          <a:bodyPr wrap="square" rtlCol="0">
            <a:spAutoFit/>
          </a:bodyPr>
          <a:lstStyle/>
          <a:p>
            <a:r>
              <a:rPr lang="en-AU" sz="1400" b="1">
                <a:solidFill>
                  <a:schemeClr val="bg1">
                    <a:lumMod val="50000"/>
                  </a:schemeClr>
                </a:solidFill>
              </a:rPr>
              <a:t>5%</a:t>
            </a:r>
          </a:p>
        </p:txBody>
      </p:sp>
      <p:sp>
        <p:nvSpPr>
          <p:cNvPr id="535" name="TextBox 534">
            <a:extLst>
              <a:ext uri="{FF2B5EF4-FFF2-40B4-BE49-F238E27FC236}">
                <a16:creationId xmlns:a16="http://schemas.microsoft.com/office/drawing/2014/main" id="{346B7495-9AA1-B9D4-EDA1-58D4910FB599}"/>
              </a:ext>
            </a:extLst>
          </p:cNvPr>
          <p:cNvSpPr txBox="1"/>
          <p:nvPr/>
        </p:nvSpPr>
        <p:spPr>
          <a:xfrm>
            <a:off x="8901021" y="3480014"/>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2</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36" name="TextBox 535">
            <a:extLst>
              <a:ext uri="{FF2B5EF4-FFF2-40B4-BE49-F238E27FC236}">
                <a16:creationId xmlns:a16="http://schemas.microsoft.com/office/drawing/2014/main" id="{E22085C6-0937-A5DD-4200-B2273F1BE484}"/>
              </a:ext>
            </a:extLst>
          </p:cNvPr>
          <p:cNvSpPr txBox="1"/>
          <p:nvPr/>
        </p:nvSpPr>
        <p:spPr>
          <a:xfrm>
            <a:off x="8843871" y="4048162"/>
            <a:ext cx="811441" cy="261610"/>
          </a:xfrm>
          <a:prstGeom prst="rect">
            <a:avLst/>
          </a:prstGeom>
          <a:noFill/>
        </p:spPr>
        <p:txBody>
          <a:bodyPr wrap="none" rtlCol="0">
            <a:spAutoFit/>
          </a:bodyPr>
          <a:lstStyle/>
          <a:p>
            <a:r>
              <a:rPr lang="en-AU" sz="1100" b="1">
                <a:solidFill>
                  <a:schemeClr val="bg1">
                    <a:lumMod val="50000"/>
                  </a:schemeClr>
                </a:solidFill>
              </a:rPr>
              <a:t>2% higher</a:t>
            </a:r>
          </a:p>
        </p:txBody>
      </p:sp>
      <p:sp>
        <p:nvSpPr>
          <p:cNvPr id="537" name="TextBox 536">
            <a:extLst>
              <a:ext uri="{FF2B5EF4-FFF2-40B4-BE49-F238E27FC236}">
                <a16:creationId xmlns:a16="http://schemas.microsoft.com/office/drawing/2014/main" id="{7AF522F9-BF09-3910-FA28-BF3AA34E5D46}"/>
              </a:ext>
            </a:extLst>
          </p:cNvPr>
          <p:cNvSpPr txBox="1"/>
          <p:nvPr/>
        </p:nvSpPr>
        <p:spPr>
          <a:xfrm>
            <a:off x="8770846" y="3881178"/>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sp>
        <p:nvSpPr>
          <p:cNvPr id="541" name="TextBox 540">
            <a:extLst>
              <a:ext uri="{FF2B5EF4-FFF2-40B4-BE49-F238E27FC236}">
                <a16:creationId xmlns:a16="http://schemas.microsoft.com/office/drawing/2014/main" id="{C602238C-632D-8A3A-EC1C-84D7457DCB45}"/>
              </a:ext>
            </a:extLst>
          </p:cNvPr>
          <p:cNvSpPr txBox="1"/>
          <p:nvPr/>
        </p:nvSpPr>
        <p:spPr>
          <a:xfrm>
            <a:off x="11025188" y="3636145"/>
            <a:ext cx="478016" cy="307777"/>
          </a:xfrm>
          <a:prstGeom prst="rect">
            <a:avLst/>
          </a:prstGeom>
          <a:noFill/>
        </p:spPr>
        <p:txBody>
          <a:bodyPr wrap="square" rtlCol="0">
            <a:spAutoFit/>
          </a:bodyPr>
          <a:lstStyle/>
          <a:p>
            <a:r>
              <a:rPr lang="en-AU" sz="1400" b="1">
                <a:solidFill>
                  <a:schemeClr val="bg1">
                    <a:lumMod val="50000"/>
                  </a:schemeClr>
                </a:solidFill>
              </a:rPr>
              <a:t>n/a</a:t>
            </a:r>
          </a:p>
        </p:txBody>
      </p:sp>
      <p:sp>
        <p:nvSpPr>
          <p:cNvPr id="542" name="TextBox 541">
            <a:extLst>
              <a:ext uri="{FF2B5EF4-FFF2-40B4-BE49-F238E27FC236}">
                <a16:creationId xmlns:a16="http://schemas.microsoft.com/office/drawing/2014/main" id="{BF5311FE-0DF1-C86C-F7D3-14E1034BBB96}"/>
              </a:ext>
            </a:extLst>
          </p:cNvPr>
          <p:cNvSpPr txBox="1"/>
          <p:nvPr/>
        </p:nvSpPr>
        <p:spPr>
          <a:xfrm>
            <a:off x="10920856" y="3477110"/>
            <a:ext cx="7080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lumMod val="50000"/>
                  </a:schemeClr>
                </a:solidFill>
                <a:latin typeface="Source Sans Pro"/>
              </a:rPr>
              <a:t>v</a:t>
            </a:r>
            <a:r>
              <a:rPr kumimoji="0" lang="en-US" sz="1000" b="0" i="1" u="none" strike="noStrike" kern="1200" cap="none" spc="0" normalizeH="0" baseline="0" noProof="0">
                <a:ln>
                  <a:noFill/>
                </a:ln>
                <a:solidFill>
                  <a:schemeClr val="bg1">
                    <a:lumMod val="50000"/>
                  </a:schemeClr>
                </a:solidFill>
                <a:effectLst/>
                <a:uLnTx/>
                <a:uFillTx/>
                <a:latin typeface="Source Sans Pro"/>
              </a:rPr>
              <a:t>s. FY24</a:t>
            </a:r>
            <a:r>
              <a:rPr lang="en-US" sz="1000" i="1" baseline="30000">
                <a:solidFill>
                  <a:schemeClr val="bg1">
                    <a:lumMod val="50000"/>
                  </a:schemeClr>
                </a:solidFill>
                <a:latin typeface="Source Sans Pro"/>
              </a:rPr>
              <a:t>3</a:t>
            </a:r>
            <a:endParaRPr kumimoji="0" lang="en-US" sz="1000" b="0" i="1" u="none" strike="noStrike" kern="1200" cap="none" spc="0" normalizeH="0" baseline="0" noProof="0">
              <a:ln>
                <a:noFill/>
              </a:ln>
              <a:solidFill>
                <a:schemeClr val="bg1">
                  <a:lumMod val="50000"/>
                </a:schemeClr>
              </a:solidFill>
              <a:effectLst/>
              <a:uLnTx/>
              <a:uFillTx/>
              <a:latin typeface="Source Sans Pro"/>
            </a:endParaRPr>
          </a:p>
        </p:txBody>
      </p:sp>
      <p:sp>
        <p:nvSpPr>
          <p:cNvPr id="543" name="TextBox 542">
            <a:extLst>
              <a:ext uri="{FF2B5EF4-FFF2-40B4-BE49-F238E27FC236}">
                <a16:creationId xmlns:a16="http://schemas.microsoft.com/office/drawing/2014/main" id="{A4F84125-877D-C653-3523-C3433AE03298}"/>
              </a:ext>
            </a:extLst>
          </p:cNvPr>
          <p:cNvSpPr txBox="1"/>
          <p:nvPr/>
        </p:nvSpPr>
        <p:spPr>
          <a:xfrm>
            <a:off x="10863706" y="4045258"/>
            <a:ext cx="885179" cy="261610"/>
          </a:xfrm>
          <a:prstGeom prst="rect">
            <a:avLst/>
          </a:prstGeom>
          <a:noFill/>
        </p:spPr>
        <p:txBody>
          <a:bodyPr wrap="none" rtlCol="0">
            <a:spAutoFit/>
          </a:bodyPr>
          <a:lstStyle/>
          <a:p>
            <a:r>
              <a:rPr lang="en-AU" sz="1100" b="1">
                <a:solidFill>
                  <a:schemeClr val="bg1">
                    <a:lumMod val="50000"/>
                  </a:schemeClr>
                </a:solidFill>
              </a:rPr>
              <a:t>11% higher</a:t>
            </a:r>
          </a:p>
        </p:txBody>
      </p:sp>
      <p:sp>
        <p:nvSpPr>
          <p:cNvPr id="544" name="TextBox 543">
            <a:extLst>
              <a:ext uri="{FF2B5EF4-FFF2-40B4-BE49-F238E27FC236}">
                <a16:creationId xmlns:a16="http://schemas.microsoft.com/office/drawing/2014/main" id="{4FDCE025-E64E-05C0-8481-A244194C29D0}"/>
              </a:ext>
            </a:extLst>
          </p:cNvPr>
          <p:cNvSpPr txBox="1"/>
          <p:nvPr/>
        </p:nvSpPr>
        <p:spPr>
          <a:xfrm>
            <a:off x="10790681" y="3878274"/>
            <a:ext cx="11144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a:solidFill>
                  <a:schemeClr val="bg1">
                    <a:lumMod val="50000"/>
                  </a:schemeClr>
                </a:solidFill>
                <a:latin typeface="Source Sans Pro"/>
              </a:rPr>
              <a:t>v</a:t>
            </a:r>
            <a:r>
              <a:rPr kumimoji="0" lang="en-US" sz="900" b="0" i="1" u="none" strike="noStrike" kern="1200" cap="none" spc="0" normalizeH="0" baseline="0" noProof="0">
                <a:ln>
                  <a:noFill/>
                </a:ln>
                <a:solidFill>
                  <a:schemeClr val="bg1">
                    <a:lumMod val="50000"/>
                  </a:schemeClr>
                </a:solidFill>
                <a:effectLst/>
                <a:uLnTx/>
                <a:uFillTx/>
                <a:latin typeface="Source Sans Pro"/>
              </a:rPr>
              <a:t>s. entire sample</a:t>
            </a:r>
          </a:p>
        </p:txBody>
      </p:sp>
      <p:graphicFrame>
        <p:nvGraphicFramePr>
          <p:cNvPr id="23" name="Chart 22">
            <a:extLst>
              <a:ext uri="{FF2B5EF4-FFF2-40B4-BE49-F238E27FC236}">
                <a16:creationId xmlns:a16="http://schemas.microsoft.com/office/drawing/2014/main" id="{F9FA7D11-D481-7056-8A4E-047991B50EC8}"/>
              </a:ext>
            </a:extLst>
          </p:cNvPr>
          <p:cNvGraphicFramePr/>
          <p:nvPr>
            <p:custDataLst>
              <p:tags r:id="rId7"/>
            </p:custDataLst>
            <p:extLst>
              <p:ext uri="{D42A27DB-BD31-4B8C-83A1-F6EECF244321}">
                <p14:modId xmlns:p14="http://schemas.microsoft.com/office/powerpoint/2010/main" val="1558827789"/>
              </p:ext>
            </p:extLst>
          </p:nvPr>
        </p:nvGraphicFramePr>
        <p:xfrm>
          <a:off x="5840413" y="3435350"/>
          <a:ext cx="928687" cy="928688"/>
        </p:xfrm>
        <a:graphic>
          <a:graphicData uri="http://schemas.openxmlformats.org/drawingml/2006/chart">
            <c:chart xmlns:c="http://schemas.openxmlformats.org/drawingml/2006/chart" xmlns:r="http://schemas.openxmlformats.org/officeDocument/2006/relationships" r:id="rId19"/>
          </a:graphicData>
        </a:graphic>
      </p:graphicFrame>
      <p:sp>
        <p:nvSpPr>
          <p:cNvPr id="548" name="Rectangle 547">
            <a:extLst>
              <a:ext uri="{FF2B5EF4-FFF2-40B4-BE49-F238E27FC236}">
                <a16:creationId xmlns:a16="http://schemas.microsoft.com/office/drawing/2014/main" id="{5D5E1453-DF86-F542-C593-B581953336AE}"/>
              </a:ext>
            </a:extLst>
          </p:cNvPr>
          <p:cNvSpPr/>
          <p:nvPr/>
        </p:nvSpPr>
        <p:spPr>
          <a:xfrm>
            <a:off x="6046788"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78%</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24" name="Chart 23">
            <a:extLst>
              <a:ext uri="{FF2B5EF4-FFF2-40B4-BE49-F238E27FC236}">
                <a16:creationId xmlns:a16="http://schemas.microsoft.com/office/drawing/2014/main" id="{BFBCFCA6-FFCC-021E-E919-725C902DA941}"/>
              </a:ext>
            </a:extLst>
          </p:cNvPr>
          <p:cNvGraphicFramePr/>
          <p:nvPr>
            <p:custDataLst>
              <p:tags r:id="rId8"/>
            </p:custDataLst>
            <p:extLst>
              <p:ext uri="{D42A27DB-BD31-4B8C-83A1-F6EECF244321}">
                <p14:modId xmlns:p14="http://schemas.microsoft.com/office/powerpoint/2010/main" val="617881253"/>
              </p:ext>
            </p:extLst>
          </p:nvPr>
        </p:nvGraphicFramePr>
        <p:xfrm>
          <a:off x="7869238" y="3435350"/>
          <a:ext cx="928687" cy="928688"/>
        </p:xfrm>
        <a:graphic>
          <a:graphicData uri="http://schemas.openxmlformats.org/drawingml/2006/chart">
            <c:chart xmlns:c="http://schemas.openxmlformats.org/drawingml/2006/chart" xmlns:r="http://schemas.openxmlformats.org/officeDocument/2006/relationships" r:id="rId20"/>
          </a:graphicData>
        </a:graphic>
      </p:graphicFrame>
      <p:sp>
        <p:nvSpPr>
          <p:cNvPr id="553" name="Rectangle 552">
            <a:extLst>
              <a:ext uri="{FF2B5EF4-FFF2-40B4-BE49-F238E27FC236}">
                <a16:creationId xmlns:a16="http://schemas.microsoft.com/office/drawing/2014/main" id="{4D9C318E-340C-9329-C385-4805782CA868}"/>
              </a:ext>
            </a:extLst>
          </p:cNvPr>
          <p:cNvSpPr/>
          <p:nvPr/>
        </p:nvSpPr>
        <p:spPr>
          <a:xfrm>
            <a:off x="8075613" y="3781363"/>
            <a:ext cx="699107" cy="23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79%</a:t>
            </a:r>
            <a:endParaRPr kumimoji="0" lang="en-US" sz="1400" b="0" i="0" u="none" strike="noStrike" kern="1200" cap="none" spc="0" normalizeH="0" baseline="0" noProof="0">
              <a:ln>
                <a:noFill/>
              </a:ln>
              <a:solidFill>
                <a:srgbClr val="000000"/>
              </a:solidFill>
              <a:effectLst/>
              <a:uLnTx/>
              <a:uFillTx/>
              <a:latin typeface="Source Sans Pro (Body)"/>
            </a:endParaRPr>
          </a:p>
        </p:txBody>
      </p:sp>
      <p:graphicFrame>
        <p:nvGraphicFramePr>
          <p:cNvPr id="25" name="Chart 24">
            <a:extLst>
              <a:ext uri="{FF2B5EF4-FFF2-40B4-BE49-F238E27FC236}">
                <a16:creationId xmlns:a16="http://schemas.microsoft.com/office/drawing/2014/main" id="{19D44211-DDD1-9AF0-A258-2C13C29689B4}"/>
              </a:ext>
            </a:extLst>
          </p:cNvPr>
          <p:cNvGraphicFramePr/>
          <p:nvPr>
            <p:custDataLst>
              <p:tags r:id="rId9"/>
            </p:custDataLst>
            <p:extLst>
              <p:ext uri="{D42A27DB-BD31-4B8C-83A1-F6EECF244321}">
                <p14:modId xmlns:p14="http://schemas.microsoft.com/office/powerpoint/2010/main" val="36800927"/>
              </p:ext>
            </p:extLst>
          </p:nvPr>
        </p:nvGraphicFramePr>
        <p:xfrm>
          <a:off x="9890125" y="3435350"/>
          <a:ext cx="928688" cy="928688"/>
        </p:xfrm>
        <a:graphic>
          <a:graphicData uri="http://schemas.openxmlformats.org/drawingml/2006/chart">
            <c:chart xmlns:c="http://schemas.openxmlformats.org/drawingml/2006/chart" xmlns:r="http://schemas.openxmlformats.org/officeDocument/2006/relationships" r:id="rId21"/>
          </a:graphicData>
        </a:graphic>
      </p:graphicFrame>
      <p:sp>
        <p:nvSpPr>
          <p:cNvPr id="556" name="Rectangle 555">
            <a:extLst>
              <a:ext uri="{FF2B5EF4-FFF2-40B4-BE49-F238E27FC236}">
                <a16:creationId xmlns:a16="http://schemas.microsoft.com/office/drawing/2014/main" id="{9EAA379E-A9EF-A9F2-5ABD-AA85B987E7BB}"/>
              </a:ext>
            </a:extLst>
          </p:cNvPr>
          <p:cNvSpPr/>
          <p:nvPr/>
        </p:nvSpPr>
        <p:spPr>
          <a:xfrm>
            <a:off x="10096500" y="37814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Source Sans Pro (Body)"/>
              </a:rPr>
              <a:t>86</a:t>
            </a:r>
            <a:r>
              <a:rPr kumimoji="0" lang="en-US" sz="1400" b="1" i="0" u="none" strike="noStrike" kern="1200" cap="none" spc="0" normalizeH="0" baseline="0" noProof="0">
                <a:ln>
                  <a:noFill/>
                </a:ln>
                <a:solidFill>
                  <a:srgbClr val="000000"/>
                </a:solidFill>
                <a:effectLst/>
                <a:uLnTx/>
                <a:uFillTx/>
                <a:latin typeface="Source Sans Pro (Body)"/>
              </a:rPr>
              <a:t>%</a:t>
            </a:r>
            <a:endParaRPr kumimoji="0" lang="en-US" sz="1400" b="0" i="0" u="none" strike="noStrike" kern="1200" cap="none" spc="0" normalizeH="0" baseline="0" noProof="0">
              <a:ln>
                <a:noFill/>
              </a:ln>
              <a:solidFill>
                <a:srgbClr val="000000"/>
              </a:solidFill>
              <a:effectLst/>
              <a:uLnTx/>
              <a:uFillTx/>
              <a:latin typeface="Source Sans Pro (Body)"/>
            </a:endParaRPr>
          </a:p>
        </p:txBody>
      </p:sp>
      <p:sp>
        <p:nvSpPr>
          <p:cNvPr id="43" name="TextBox 42">
            <a:extLst>
              <a:ext uri="{FF2B5EF4-FFF2-40B4-BE49-F238E27FC236}">
                <a16:creationId xmlns:a16="http://schemas.microsoft.com/office/drawing/2014/main" id="{3C77BAF1-8ABB-58FB-FBFD-E4351EBDE70D}"/>
              </a:ext>
            </a:extLst>
          </p:cNvPr>
          <p:cNvSpPr txBox="1"/>
          <p:nvPr/>
        </p:nvSpPr>
        <p:spPr>
          <a:xfrm>
            <a:off x="773204" y="528288"/>
            <a:ext cx="1301660" cy="307777"/>
          </a:xfrm>
          <a:prstGeom prst="rect">
            <a:avLst/>
          </a:prstGeom>
          <a:noFill/>
        </p:spPr>
        <p:txBody>
          <a:bodyPr wrap="square" rtlCol="0">
            <a:spAutoFit/>
          </a:bodyPr>
          <a:lstStyle/>
          <a:p>
            <a:r>
              <a:rPr lang="en-AU" sz="1400" b="1">
                <a:solidFill>
                  <a:srgbClr val="14866E"/>
                </a:solidFill>
                <a:latin typeface="Source Sans Pro" panose="020B0503030403020204" pitchFamily="34" charset="0"/>
                <a:ea typeface="Source Sans Pro" panose="020B0503030403020204" pitchFamily="34" charset="0"/>
                <a:cs typeface="Times New Roman" panose="02020603050405020304" pitchFamily="18" charset="0"/>
              </a:rPr>
              <a:t>First Nations</a:t>
            </a:r>
          </a:p>
        </p:txBody>
      </p:sp>
      <p:cxnSp>
        <p:nvCxnSpPr>
          <p:cNvPr id="44" name="Straight Connector 43">
            <a:extLst>
              <a:ext uri="{FF2B5EF4-FFF2-40B4-BE49-F238E27FC236}">
                <a16:creationId xmlns:a16="http://schemas.microsoft.com/office/drawing/2014/main" id="{12C76F59-1707-DD1C-F9C0-78615A8FD638}"/>
              </a:ext>
            </a:extLst>
          </p:cNvPr>
          <p:cNvCxnSpPr>
            <a:cxnSpLocks/>
          </p:cNvCxnSpPr>
          <p:nvPr/>
        </p:nvCxnSpPr>
        <p:spPr>
          <a:xfrm>
            <a:off x="382902" y="971876"/>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FF4EE77-B81E-F144-6545-9AEC273CB2E2}"/>
              </a:ext>
            </a:extLst>
          </p:cNvPr>
          <p:cNvSpPr txBox="1"/>
          <p:nvPr/>
        </p:nvSpPr>
        <p:spPr>
          <a:xfrm>
            <a:off x="773202" y="392727"/>
            <a:ext cx="1479665" cy="253916"/>
          </a:xfrm>
          <a:prstGeom prst="rect">
            <a:avLst/>
          </a:prstGeom>
          <a:noFill/>
        </p:spPr>
        <p:txBody>
          <a:bodyPr wrap="square">
            <a:spAutoFit/>
          </a:bodyPr>
          <a:lstStyle/>
          <a:p>
            <a:r>
              <a:rPr lang="en-AU" sz="1050">
                <a:solidFill>
                  <a:schemeClr val="accent6">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TARGET GROUP</a:t>
            </a:r>
          </a:p>
        </p:txBody>
      </p:sp>
      <p:cxnSp>
        <p:nvCxnSpPr>
          <p:cNvPr id="46" name="Straight Connector 45">
            <a:extLst>
              <a:ext uri="{FF2B5EF4-FFF2-40B4-BE49-F238E27FC236}">
                <a16:creationId xmlns:a16="http://schemas.microsoft.com/office/drawing/2014/main" id="{62897569-366F-7DEA-2965-6EBD99BE9E43}"/>
              </a:ext>
            </a:extLst>
          </p:cNvPr>
          <p:cNvCxnSpPr>
            <a:cxnSpLocks/>
          </p:cNvCxnSpPr>
          <p:nvPr/>
        </p:nvCxnSpPr>
        <p:spPr>
          <a:xfrm flipV="1">
            <a:off x="2087839" y="330606"/>
            <a:ext cx="0" cy="504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215CA2B2-0EB3-4F8B-C4D6-A75892D293C6}"/>
              </a:ext>
            </a:extLst>
          </p:cNvPr>
          <p:cNvSpPr/>
          <p:nvPr/>
        </p:nvSpPr>
        <p:spPr>
          <a:xfrm>
            <a:off x="2252867" y="242570"/>
            <a:ext cx="9558928"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81% of surveyed </a:t>
            </a:r>
            <a:r>
              <a:rPr lang="en-US" sz="2000" b="1" dirty="0">
                <a:solidFill>
                  <a:srgbClr val="14866E"/>
                </a:solidFill>
                <a:latin typeface="Source Sans Pro" panose="020B0503030403020204" pitchFamily="34" charset="0"/>
                <a:ea typeface="Source Sans Pro" panose="020B0503030403020204" pitchFamily="34" charset="0"/>
                <a:cs typeface="Calibri" panose="020F0502020204030204" pitchFamily="34" charset="0"/>
              </a:rPr>
              <a:t>First Nations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users reported positive wellbeing impacts</a:t>
            </a:r>
            <a:endParaRPr kumimoji="0" lang="en-AU"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pic>
        <p:nvPicPr>
          <p:cNvPr id="3076" name="Picture 4" descr="Aboriginal Artwork - Meeting Place">
            <a:extLst>
              <a:ext uri="{FF2B5EF4-FFF2-40B4-BE49-F238E27FC236}">
                <a16:creationId xmlns:a16="http://schemas.microsoft.com/office/drawing/2014/main" id="{20E03137-3223-B9F5-5B6C-04958C6A352A}"/>
              </a:ext>
            </a:extLst>
          </p:cNvPr>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1839" y="377838"/>
            <a:ext cx="494010" cy="471139"/>
          </a:xfrm>
          <a:prstGeom prst="rect">
            <a:avLst/>
          </a:prstGeom>
          <a:noFill/>
          <a:extLst>
            <a:ext uri="{909E8E84-426E-40DD-AFC4-6F175D3DCCD1}">
              <a14:hiddenFill xmlns:a14="http://schemas.microsoft.com/office/drawing/2010/main">
                <a:solidFill>
                  <a:srgbClr val="FFFFFF"/>
                </a:solidFill>
              </a14:hiddenFill>
            </a:ext>
          </a:extLst>
        </p:spPr>
      </p:pic>
      <p:sp>
        <p:nvSpPr>
          <p:cNvPr id="58" name="Arrow: Chevron 57">
            <a:extLst>
              <a:ext uri="{FF2B5EF4-FFF2-40B4-BE49-F238E27FC236}">
                <a16:creationId xmlns:a16="http://schemas.microsoft.com/office/drawing/2014/main" id="{D55AE189-2016-25A4-54B5-451277EC6112}"/>
              </a:ext>
            </a:extLst>
          </p:cNvPr>
          <p:cNvSpPr/>
          <p:nvPr>
            <p:custDataLst>
              <p:tags r:id="rId10"/>
            </p:custDataLst>
          </p:nvPr>
        </p:nvSpPr>
        <p:spPr bwMode="auto">
          <a:xfrm rot="5400000">
            <a:off x="-719138" y="3975100"/>
            <a:ext cx="3533775" cy="1335088"/>
          </a:xfrm>
          <a:prstGeom prst="chevron">
            <a:avLst>
              <a:gd name="adj" fmla="val 18193"/>
            </a:avLst>
          </a:prstGeom>
          <a:solidFill>
            <a:srgbClr val="464A7C"/>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endParaRPr>
          </a:p>
        </p:txBody>
      </p:sp>
      <p:sp>
        <p:nvSpPr>
          <p:cNvPr id="59" name="Text Placeholder 2">
            <a:extLst>
              <a:ext uri="{FF2B5EF4-FFF2-40B4-BE49-F238E27FC236}">
                <a16:creationId xmlns:a16="http://schemas.microsoft.com/office/drawing/2014/main" id="{64CE61C2-FAF6-FD4E-75C4-E8BB1A8F97E4}"/>
              </a:ext>
            </a:extLst>
          </p:cNvPr>
          <p:cNvSpPr>
            <a:spLocks/>
          </p:cNvSpPr>
          <p:nvPr>
            <p:custDataLst>
              <p:tags r:id="rId11"/>
            </p:custDataLst>
          </p:nvPr>
        </p:nvSpPr>
        <p:spPr bwMode="auto">
          <a:xfrm>
            <a:off x="744538" y="4516438"/>
            <a:ext cx="606425" cy="4953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lang="en-AU" sz="1200" b="1">
                <a:solidFill>
                  <a:schemeClr val="bg1"/>
                </a:solidFill>
              </a:rPr>
              <a:t>Overall </a:t>
            </a:r>
          </a:p>
          <a:p>
            <a:pPr marL="0" lvl="0" indent="0" algn="ctr">
              <a:spcBef>
                <a:spcPct val="0"/>
              </a:spcBef>
              <a:spcAft>
                <a:spcPct val="0"/>
              </a:spcAft>
              <a:buNone/>
            </a:pPr>
            <a:r>
              <a:rPr lang="en-AU" sz="1200" b="1">
                <a:solidFill>
                  <a:schemeClr val="bg1"/>
                </a:solidFill>
              </a:rPr>
              <a:t>Impact</a:t>
            </a:r>
          </a:p>
          <a:p>
            <a:pPr marL="0" lvl="0" indent="0" algn="ctr">
              <a:spcBef>
                <a:spcPct val="0"/>
              </a:spcBef>
              <a:spcAft>
                <a:spcPct val="0"/>
              </a:spcAft>
              <a:buNone/>
            </a:pPr>
            <a:r>
              <a:rPr lang="en-AU" sz="1200">
                <a:solidFill>
                  <a:schemeClr val="bg1"/>
                </a:solidFill>
              </a:rPr>
              <a:t>(Domain)</a:t>
            </a:r>
          </a:p>
        </p:txBody>
      </p:sp>
      <p:sp>
        <p:nvSpPr>
          <p:cNvPr id="450" name="TextBox 449">
            <a:extLst>
              <a:ext uri="{FF2B5EF4-FFF2-40B4-BE49-F238E27FC236}">
                <a16:creationId xmlns:a16="http://schemas.microsoft.com/office/drawing/2014/main" id="{E15F3FE9-E0F2-5445-5CC0-8464F2D9E3AA}"/>
              </a:ext>
            </a:extLst>
          </p:cNvPr>
          <p:cNvSpPr txBox="1"/>
          <p:nvPr/>
        </p:nvSpPr>
        <p:spPr>
          <a:xfrm>
            <a:off x="7633094" y="1155999"/>
            <a:ext cx="261739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Source Sans Pro"/>
                <a:ea typeface="+mn-ea"/>
                <a:cs typeface="+mn-cs"/>
              </a:rPr>
              <a:t>The distribution of </a:t>
            </a:r>
            <a:r>
              <a:rPr kumimoji="0" lang="en-US" sz="1000" i="1" u="none" strike="noStrike" kern="1200" cap="none" spc="0" normalizeH="0" baseline="0" noProof="0" dirty="0" err="1">
                <a:ln>
                  <a:noFill/>
                </a:ln>
                <a:solidFill>
                  <a:srgbClr val="000000"/>
                </a:solidFill>
                <a:effectLst/>
                <a:uLnTx/>
                <a:uFillTx/>
                <a:latin typeface="Source Sans Pro"/>
                <a:ea typeface="+mn-ea"/>
                <a:cs typeface="+mn-cs"/>
              </a:rPr>
              <a:t>nbn</a:t>
            </a:r>
            <a:r>
              <a:rPr kumimoji="0" lang="en-US" sz="1000" b="0" i="1" u="none" strike="noStrike" kern="1200" cap="none" spc="0" normalizeH="0" baseline="0" noProof="0" dirty="0">
                <a:ln>
                  <a:noFill/>
                </a:ln>
                <a:solidFill>
                  <a:srgbClr val="000000"/>
                </a:solidFill>
                <a:effectLst/>
                <a:uLnTx/>
                <a:uFillTx/>
                <a:latin typeface="Source Sans Pro"/>
                <a:ea typeface="+mn-ea"/>
                <a:cs typeface="+mn-cs"/>
              </a:rPr>
              <a:t> users who reported a:</a:t>
            </a:r>
          </a:p>
        </p:txBody>
      </p:sp>
      <p:graphicFrame>
        <p:nvGraphicFramePr>
          <p:cNvPr id="451" name="Table 450">
            <a:extLst>
              <a:ext uri="{FF2B5EF4-FFF2-40B4-BE49-F238E27FC236}">
                <a16:creationId xmlns:a16="http://schemas.microsoft.com/office/drawing/2014/main" id="{386D4A74-6773-9D7A-EA6F-EED74FF1D0DC}"/>
              </a:ext>
            </a:extLst>
          </p:cNvPr>
          <p:cNvGraphicFramePr>
            <a:graphicFrameLocks noGrp="1"/>
          </p:cNvGraphicFramePr>
          <p:nvPr>
            <p:extLst>
              <p:ext uri="{D42A27DB-BD31-4B8C-83A1-F6EECF244321}">
                <p14:modId xmlns:p14="http://schemas.microsoft.com/office/powerpoint/2010/main" val="851620712"/>
              </p:ext>
            </p:extLst>
          </p:nvPr>
        </p:nvGraphicFramePr>
        <p:xfrm>
          <a:off x="7724392" y="1416699"/>
          <a:ext cx="3805012" cy="1032120"/>
        </p:xfrm>
        <a:graphic>
          <a:graphicData uri="http://schemas.openxmlformats.org/drawingml/2006/table">
            <a:tbl>
              <a:tblPr firstRow="1" bandRow="1">
                <a:tableStyleId>{5C22544A-7EE6-4342-B048-85BDC9FD1C3A}</a:tableStyleId>
              </a:tblPr>
              <a:tblGrid>
                <a:gridCol w="2151328">
                  <a:extLst>
                    <a:ext uri="{9D8B030D-6E8A-4147-A177-3AD203B41FA5}">
                      <a16:colId xmlns:a16="http://schemas.microsoft.com/office/drawing/2014/main" val="31885674"/>
                    </a:ext>
                  </a:extLst>
                </a:gridCol>
                <a:gridCol w="826842">
                  <a:extLst>
                    <a:ext uri="{9D8B030D-6E8A-4147-A177-3AD203B41FA5}">
                      <a16:colId xmlns:a16="http://schemas.microsoft.com/office/drawing/2014/main" val="2946637172"/>
                    </a:ext>
                  </a:extLst>
                </a:gridCol>
                <a:gridCol w="826842">
                  <a:extLst>
                    <a:ext uri="{9D8B030D-6E8A-4147-A177-3AD203B41FA5}">
                      <a16:colId xmlns:a16="http://schemas.microsoft.com/office/drawing/2014/main" val="1766836604"/>
                    </a:ext>
                  </a:extLst>
                </a:gridCol>
              </a:tblGrid>
              <a:tr h="216000">
                <a:tc>
                  <a:txBody>
                    <a:bodyPr/>
                    <a:lstStyle/>
                    <a:p>
                      <a:endParaRPr lang="en-AU" sz="1050" b="0">
                        <a:solidFill>
                          <a:schemeClr val="tx1"/>
                        </a:solidFill>
                      </a:endParaRP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FY25</a:t>
                      </a: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600"/>
                        </a:spcAft>
                      </a:pPr>
                      <a:r>
                        <a:rPr lang="en-AU" sz="1050" b="0" i="1">
                          <a:solidFill>
                            <a:schemeClr val="tx1"/>
                          </a:solidFill>
                        </a:rPr>
                        <a:t>vs. FY24</a:t>
                      </a:r>
                      <a:r>
                        <a:rPr lang="en-AU" sz="1050" b="0" i="1" baseline="30000">
                          <a:solidFill>
                            <a:schemeClr val="tx1"/>
                          </a:solidFill>
                        </a:rPr>
                        <a:t>2</a:t>
                      </a:r>
                    </a:p>
                  </a:txBody>
                  <a:tcPr marT="0" marB="72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8463323"/>
                  </a:ext>
                </a:extLst>
              </a:tr>
              <a:tr h="152558">
                <a:tc>
                  <a:txBody>
                    <a:bodyPr/>
                    <a:lstStyle/>
                    <a:p>
                      <a:r>
                        <a:rPr lang="en-AU" sz="1050" b="1">
                          <a:solidFill>
                            <a:schemeClr val="tx1"/>
                          </a:solidFill>
                        </a:rPr>
                        <a:t>Strong positive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43%</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4866E">
                        <a:alpha val="30196"/>
                      </a:srgbClr>
                    </a:solidFill>
                  </a:tcPr>
                </a:tc>
                <a:tc>
                  <a:txBody>
                    <a:bodyPr/>
                    <a:lstStyle/>
                    <a:p>
                      <a:pPr algn="ctr"/>
                      <a:r>
                        <a:rPr lang="en-AU" sz="1050" b="0" i="1">
                          <a:solidFill>
                            <a:schemeClr val="tx1"/>
                          </a:solidFill>
                        </a:rPr>
                        <a:t>+12%</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6697821"/>
                  </a:ext>
                </a:extLst>
              </a:tr>
              <a:tr h="152558">
                <a:tc>
                  <a:txBody>
                    <a:bodyPr/>
                    <a:lstStyle/>
                    <a:p>
                      <a:r>
                        <a:rPr lang="en-AU" sz="1050" b="1">
                          <a:solidFill>
                            <a:schemeClr val="tx1"/>
                          </a:solidFill>
                        </a:rPr>
                        <a:t>Moderate positive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38%</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4866E">
                        <a:alpha val="30196"/>
                      </a:srgbClr>
                    </a:solidFill>
                  </a:tcPr>
                </a:tc>
                <a:tc>
                  <a:txBody>
                    <a:bodyPr/>
                    <a:lstStyle/>
                    <a:p>
                      <a:pPr algn="ctr"/>
                      <a:r>
                        <a:rPr lang="en-AU" sz="1050" b="0" i="1">
                          <a:solidFill>
                            <a:schemeClr val="tx1"/>
                          </a:solidFill>
                        </a:rPr>
                        <a:t>-6%</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621244"/>
                  </a:ext>
                </a:extLst>
              </a:tr>
              <a:tr h="152558">
                <a:tc>
                  <a:txBody>
                    <a:bodyPr/>
                    <a:lstStyle/>
                    <a:p>
                      <a:r>
                        <a:rPr lang="en-AU" sz="1050" b="1">
                          <a:solidFill>
                            <a:schemeClr val="tx1"/>
                          </a:solidFill>
                        </a:rPr>
                        <a:t>No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19%</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-2%</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867927"/>
                  </a:ext>
                </a:extLst>
              </a:tr>
              <a:tr h="152558">
                <a:tc>
                  <a:txBody>
                    <a:bodyPr/>
                    <a:lstStyle/>
                    <a:p>
                      <a:r>
                        <a:rPr lang="en-AU" sz="1050" b="1">
                          <a:solidFill>
                            <a:schemeClr val="tx1"/>
                          </a:solidFill>
                        </a:rPr>
                        <a:t>Moderate negative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0%</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-4%</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464382"/>
                  </a:ext>
                </a:extLst>
              </a:tr>
              <a:tr h="152558">
                <a:tc>
                  <a:txBody>
                    <a:bodyPr/>
                    <a:lstStyle/>
                    <a:p>
                      <a:r>
                        <a:rPr lang="en-AU" sz="1050" b="1">
                          <a:solidFill>
                            <a:schemeClr val="tx1"/>
                          </a:solidFill>
                        </a:rPr>
                        <a:t>Strong negative impact</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0%</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i="1">
                          <a:solidFill>
                            <a:schemeClr val="tx1"/>
                          </a:solidFill>
                        </a:rPr>
                        <a:t>0%</a:t>
                      </a:r>
                    </a:p>
                  </a:txBody>
                  <a:tcPr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891"/>
                  </a:ext>
                </a:extLst>
              </a:tr>
            </a:tbl>
          </a:graphicData>
        </a:graphic>
      </p:graphicFrame>
      <p:sp>
        <p:nvSpPr>
          <p:cNvPr id="455" name="Rectangle 454">
            <a:extLst>
              <a:ext uri="{FF2B5EF4-FFF2-40B4-BE49-F238E27FC236}">
                <a16:creationId xmlns:a16="http://schemas.microsoft.com/office/drawing/2014/main" id="{AB0C7A05-7EAF-809C-84E1-7C3BD36115F9}"/>
              </a:ext>
            </a:extLst>
          </p:cNvPr>
          <p:cNvSpPr/>
          <p:nvPr/>
        </p:nvSpPr>
        <p:spPr>
          <a:xfrm>
            <a:off x="4439404" y="1398428"/>
            <a:ext cx="2550947" cy="82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R="0" lvl="0" algn="l" defTabSz="914400" rtl="0" eaLnBrk="1" fontAlgn="auto" latinLnBrk="0" hangingPunct="1">
              <a:lnSpc>
                <a:spcPct val="100000"/>
              </a:lnSpc>
              <a:spcBef>
                <a:spcPts val="0"/>
              </a:spcBef>
              <a:spcAft>
                <a:spcPts val="0"/>
              </a:spcAft>
              <a:buClrTx/>
              <a:buSzTx/>
              <a:tabLst/>
              <a:defRPr/>
            </a:pPr>
            <a:r>
              <a:rPr lang="en-US" sz="1100" b="1" dirty="0">
                <a:solidFill>
                  <a:schemeClr val="tx1"/>
                </a:solidFill>
              </a:rPr>
              <a:t>81% </a:t>
            </a:r>
            <a:r>
              <a:rPr lang="en-US" sz="1100" dirty="0">
                <a:solidFill>
                  <a:schemeClr val="tx1"/>
                </a:solidFill>
              </a:rPr>
              <a:t>of</a:t>
            </a:r>
            <a:r>
              <a:rPr lang="en-US" sz="1100" b="1" dirty="0">
                <a:solidFill>
                  <a:schemeClr val="tx1"/>
                </a:solidFill>
              </a:rPr>
              <a:t> </a:t>
            </a:r>
            <a:r>
              <a:rPr lang="en-US" sz="1100" dirty="0">
                <a:solidFill>
                  <a:schemeClr val="tx1"/>
                </a:solidFill>
              </a:rPr>
              <a:t>First Nations </a:t>
            </a:r>
            <a:r>
              <a:rPr lang="en-US" sz="1100" dirty="0" err="1">
                <a:solidFill>
                  <a:schemeClr val="tx1"/>
                </a:solidFill>
              </a:rPr>
              <a:t>nbn</a:t>
            </a:r>
            <a:r>
              <a:rPr lang="en-US" sz="1100" dirty="0">
                <a:solidFill>
                  <a:schemeClr val="tx1"/>
                </a:solidFill>
              </a:rPr>
              <a:t> users say having the </a:t>
            </a:r>
            <a:r>
              <a:rPr lang="en-US" sz="1100" dirty="0" err="1">
                <a:solidFill>
                  <a:schemeClr val="tx1"/>
                </a:solidFill>
              </a:rPr>
              <a:t>nbn</a:t>
            </a:r>
            <a:r>
              <a:rPr lang="en-US" sz="1100" dirty="0">
                <a:solidFill>
                  <a:schemeClr val="tx1"/>
                </a:solidFill>
              </a:rPr>
              <a:t> network at home has had a positive impact on their satisfaction with life.</a:t>
            </a:r>
            <a:r>
              <a:rPr lang="en-US" sz="1100" baseline="30000" dirty="0">
                <a:solidFill>
                  <a:schemeClr val="tx1"/>
                </a:solidFill>
              </a:rPr>
              <a:t>1</a:t>
            </a:r>
            <a:endParaRPr lang="en-US" sz="1100" dirty="0">
              <a:solidFill>
                <a:schemeClr val="tx1"/>
              </a:solidFill>
            </a:endParaRPr>
          </a:p>
        </p:txBody>
      </p:sp>
      <p:sp>
        <p:nvSpPr>
          <p:cNvPr id="3" name="Rectangle 2">
            <a:extLst>
              <a:ext uri="{FF2B5EF4-FFF2-40B4-BE49-F238E27FC236}">
                <a16:creationId xmlns:a16="http://schemas.microsoft.com/office/drawing/2014/main" id="{8E9CFD89-CC01-EA2B-0E55-7682B481BDB1}"/>
              </a:ext>
            </a:extLst>
          </p:cNvPr>
          <p:cNvSpPr/>
          <p:nvPr/>
        </p:nvSpPr>
        <p:spPr>
          <a:xfrm>
            <a:off x="-1" y="6517005"/>
            <a:ext cx="12192001" cy="36000"/>
          </a:xfrm>
          <a:prstGeom prst="rect">
            <a:avLst/>
          </a:prstGeom>
          <a:solidFill>
            <a:srgbClr val="13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endParaRPr>
          </a:p>
        </p:txBody>
      </p:sp>
      <p:cxnSp>
        <p:nvCxnSpPr>
          <p:cNvPr id="5" name="Straight Connector 4">
            <a:extLst>
              <a:ext uri="{FF2B5EF4-FFF2-40B4-BE49-F238E27FC236}">
                <a16:creationId xmlns:a16="http://schemas.microsoft.com/office/drawing/2014/main" id="{33451F15-2215-9C95-651B-033DF005AF56}"/>
              </a:ext>
            </a:extLst>
          </p:cNvPr>
          <p:cNvCxnSpPr>
            <a:cxnSpLocks/>
          </p:cNvCxnSpPr>
          <p:nvPr/>
        </p:nvCxnSpPr>
        <p:spPr>
          <a:xfrm flipV="1">
            <a:off x="792254" y="6516621"/>
            <a:ext cx="28800" cy="36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611ED7E-380B-D3CD-1799-D3E0DC55D4D1}"/>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rPr>
              <a:t>Data driven decisions for the public good</a:t>
            </a:r>
            <a:endParaRPr lang="en-US" sz="700">
              <a:solidFill>
                <a:schemeClr val="bg1"/>
              </a:solidFill>
              <a:latin typeface="Source Sans Pro"/>
            </a:endParaRPr>
          </a:p>
        </p:txBody>
      </p:sp>
      <p:cxnSp>
        <p:nvCxnSpPr>
          <p:cNvPr id="11" name="Straight Connector 10">
            <a:extLst>
              <a:ext uri="{FF2B5EF4-FFF2-40B4-BE49-F238E27FC236}">
                <a16:creationId xmlns:a16="http://schemas.microsoft.com/office/drawing/2014/main" id="{92F2D8A5-89CA-979B-1329-0E3A713D74FE}"/>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1FD5A4-55F5-0901-C7D1-D8E57CCB974C}"/>
              </a:ext>
            </a:extLst>
          </p:cNvPr>
          <p:cNvCxnSpPr>
            <a:cxnSpLocks/>
          </p:cNvCxnSpPr>
          <p:nvPr/>
        </p:nvCxnSpPr>
        <p:spPr>
          <a:xfrm flipV="1">
            <a:off x="2977304" y="3681658"/>
            <a:ext cx="0" cy="19114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8CC6A5-E137-517B-B2CA-2ABE5FE0CBC1}"/>
              </a:ext>
            </a:extLst>
          </p:cNvPr>
          <p:cNvCxnSpPr>
            <a:cxnSpLocks/>
          </p:cNvCxnSpPr>
          <p:nvPr/>
        </p:nvCxnSpPr>
        <p:spPr>
          <a:xfrm flipV="1">
            <a:off x="9069315" y="3699720"/>
            <a:ext cx="0" cy="18256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16F7641-B83F-6B19-F56C-42D704B3561C}"/>
              </a:ext>
            </a:extLst>
          </p:cNvPr>
          <p:cNvSpPr txBox="1"/>
          <p:nvPr/>
        </p:nvSpPr>
        <p:spPr>
          <a:xfrm>
            <a:off x="2697430" y="6547678"/>
            <a:ext cx="10196560" cy="276999"/>
          </a:xfrm>
          <a:prstGeom prst="rect">
            <a:avLst/>
          </a:prstGeom>
          <a:noFill/>
        </p:spPr>
        <p:txBody>
          <a:bodyPr wrap="square">
            <a:spAutoFit/>
          </a:bodyPr>
          <a:lstStyle/>
          <a:p>
            <a:pPr lvl="0" defTabSz="914400">
              <a:defRPr/>
            </a:pPr>
            <a:r>
              <a:rPr kumimoji="0" lang="en-US" sz="600" b="0" i="1" u="none" strike="noStrike" kern="1200" cap="none" spc="0" normalizeH="0" baseline="0" noProof="0" dirty="0">
                <a:ln>
                  <a:noFill/>
                </a:ln>
                <a:solidFill>
                  <a:schemeClr val="bg1"/>
                </a:solidFill>
                <a:effectLst/>
                <a:uLnTx/>
                <a:uFillTx/>
                <a:latin typeface="Source Sans Pro (Body)"/>
              </a:rPr>
              <a:t>Notes: 1. </a:t>
            </a:r>
            <a:r>
              <a:rPr lang="en-US" sz="600" i="1" dirty="0">
                <a:solidFill>
                  <a:schemeClr val="bg1"/>
                </a:solidFill>
              </a:rPr>
              <a:t>The survey was fielded in Nov-25 and respondents were asked about their experience over the previous twelve months. This time period most closely aligns to FY25 (</a:t>
            </a:r>
            <a:r>
              <a:rPr lang="en-US" sz="600" i="1" dirty="0">
                <a:solidFill>
                  <a:schemeClr val="bg1"/>
                </a:solidFill>
                <a:latin typeface="Source Sans Pro (Body)"/>
              </a:rPr>
              <a:t>Jul-24 to Jun-25)</a:t>
            </a:r>
            <a:r>
              <a:rPr lang="en-US" sz="600" i="1" dirty="0">
                <a:solidFill>
                  <a:schemeClr val="bg1"/>
                </a:solidFill>
              </a:rPr>
              <a:t> in financial year terms.</a:t>
            </a:r>
            <a:r>
              <a:rPr lang="en-US" sz="600" i="1" dirty="0">
                <a:solidFill>
                  <a:schemeClr val="bg1"/>
                </a:solidFill>
                <a:latin typeface="Source Sans Pro (Body)"/>
              </a:rPr>
              <a:t> </a:t>
            </a:r>
            <a:r>
              <a:rPr lang="en-US" sz="600" i="1" dirty="0">
                <a:solidFill>
                  <a:schemeClr val="bg1"/>
                </a:solidFill>
              </a:rPr>
              <a:t>Numbers may not add to 100% due to rounding.</a:t>
            </a:r>
            <a:endParaRPr lang="en-US" sz="600" i="1" dirty="0">
              <a:solidFill>
                <a:schemeClr val="bg1"/>
              </a:solidFill>
              <a:latin typeface="Source Sans Pro (Body)"/>
            </a:endParaRPr>
          </a:p>
          <a:p>
            <a:pPr lvl="0" defTabSz="914400">
              <a:defRPr/>
            </a:pPr>
            <a:r>
              <a:rPr lang="en-US" sz="600" i="1" dirty="0">
                <a:solidFill>
                  <a:schemeClr val="bg1"/>
                </a:solidFill>
                <a:latin typeface="Source Sans Pro (Body)"/>
              </a:rPr>
              <a:t>               2. </a:t>
            </a:r>
            <a:r>
              <a:rPr kumimoji="0" lang="en-US" sz="600" b="0" i="1" u="none" strike="noStrike" kern="1200" cap="none" spc="0" normalizeH="0" baseline="0" noProof="0" dirty="0">
                <a:ln>
                  <a:noFill/>
                </a:ln>
                <a:solidFill>
                  <a:schemeClr val="bg1"/>
                </a:solidFill>
                <a:effectLst/>
                <a:uLnTx/>
                <a:uFillTx/>
                <a:latin typeface="Source Sans Pro (Body)"/>
              </a:rPr>
              <a:t>Change from FY24 is rounded to the nearest percent and is expressed as the percentage point increase</a:t>
            </a:r>
            <a:r>
              <a:rPr lang="en-US" sz="600" i="1" dirty="0">
                <a:solidFill>
                  <a:schemeClr val="bg1"/>
                </a:solidFill>
                <a:latin typeface="Source Sans Pro (Body)"/>
              </a:rPr>
              <a:t>. 3. </a:t>
            </a:r>
            <a:r>
              <a:rPr lang="en-US" sz="600" i="1" dirty="0">
                <a:solidFill>
                  <a:schemeClr val="bg1"/>
                </a:solidFill>
              </a:rPr>
              <a:t>In the FY25 survey a modification was made to how environmental impact was measured thus we cannot assess results on a year-to-year basis</a:t>
            </a:r>
            <a:endParaRPr kumimoji="0" lang="en-US" sz="600" b="0" i="1" u="none" strike="noStrike" kern="1200" cap="none" spc="0" normalizeH="0" baseline="0" noProof="0" dirty="0">
              <a:ln>
                <a:noFill/>
              </a:ln>
              <a:solidFill>
                <a:schemeClr val="bg1"/>
              </a:solidFill>
              <a:effectLst/>
              <a:uLnTx/>
              <a:uFillTx/>
              <a:latin typeface="Source Sans Pro (Body)"/>
            </a:endParaRPr>
          </a:p>
        </p:txBody>
      </p:sp>
    </p:spTree>
    <p:extLst>
      <p:ext uri="{BB962C8B-B14F-4D97-AF65-F5344CB8AC3E}">
        <p14:creationId xmlns:p14="http://schemas.microsoft.com/office/powerpoint/2010/main" val="1130824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1EE83D87-77B0-53EC-69FD-B5AB6C19F01C}"/>
            </a:ext>
          </a:extLst>
        </p:cNvPr>
        <p:cNvGrpSpPr/>
        <p:nvPr/>
      </p:nvGrpSpPr>
      <p:grpSpPr>
        <a:xfrm>
          <a:off x="0" y="0"/>
          <a:ext cx="0" cy="0"/>
          <a:chOff x="0" y="0"/>
          <a:chExt cx="0" cy="0"/>
        </a:xfrm>
      </p:grpSpPr>
      <p:pic>
        <p:nvPicPr>
          <p:cNvPr id="8" name="Picture 7" descr="A person in a swimming pool with a computer&#10;&#10;AI-generated content may be incorrect.">
            <a:extLst>
              <a:ext uri="{FF2B5EF4-FFF2-40B4-BE49-F238E27FC236}">
                <a16:creationId xmlns:a16="http://schemas.microsoft.com/office/drawing/2014/main" id="{F44AB810-67FF-2DA6-677F-5546E930577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235701" y="398422"/>
            <a:ext cx="5956300" cy="6058452"/>
          </a:xfrm>
          <a:prstGeom prst="rect">
            <a:avLst/>
          </a:prstGeom>
        </p:spPr>
      </p:pic>
      <p:graphicFrame>
        <p:nvGraphicFramePr>
          <p:cNvPr id="12" name="think-cell data - do not delete" hidden="1">
            <a:extLst>
              <a:ext uri="{FF2B5EF4-FFF2-40B4-BE49-F238E27FC236}">
                <a16:creationId xmlns:a16="http://schemas.microsoft.com/office/drawing/2014/main" id="{A7A1857B-2830-DD26-ACB6-EDB350405371}"/>
              </a:ext>
            </a:extLst>
          </p:cNvPr>
          <p:cNvGraphicFramePr>
            <a:graphicFrameLocks/>
          </p:cNvGraphicFramePr>
          <p:nvPr>
            <p:custDataLst>
              <p:tags r:id="rId1"/>
            </p:custDataLst>
            <p:extLst>
              <p:ext uri="{D42A27DB-BD31-4B8C-83A1-F6EECF244321}">
                <p14:modId xmlns:p14="http://schemas.microsoft.com/office/powerpoint/2010/main" val="1876286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2" name="think-cell data - do not delete" hidden="1">
                        <a:extLst>
                          <a:ext uri="{FF2B5EF4-FFF2-40B4-BE49-F238E27FC236}">
                            <a16:creationId xmlns:a16="http://schemas.microsoft.com/office/drawing/2014/main" id="{A7A1857B-2830-DD26-ACB6-EDB3504053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ounded Rectangle 110">
            <a:extLst>
              <a:ext uri="{FF2B5EF4-FFF2-40B4-BE49-F238E27FC236}">
                <a16:creationId xmlns:a16="http://schemas.microsoft.com/office/drawing/2014/main" id="{07ED2A35-744F-C492-8A4F-9FE63FD445F3}"/>
              </a:ext>
            </a:extLst>
          </p:cNvPr>
          <p:cNvSpPr/>
          <p:nvPr/>
        </p:nvSpPr>
        <p:spPr>
          <a:xfrm>
            <a:off x="501076" y="2011391"/>
            <a:ext cx="6000291" cy="2835217"/>
          </a:xfrm>
          <a:prstGeom prst="roundRect">
            <a:avLst>
              <a:gd name="adj" fmla="val 15392"/>
            </a:avLst>
          </a:prstGeom>
          <a:solidFill>
            <a:schemeClr val="accent4">
              <a:lumMod val="40000"/>
              <a:lumOff val="60000"/>
              <a:alpha val="78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chemeClr val="bg1"/>
                </a:solidFill>
                <a:latin typeface="+mj-lt"/>
                <a:cs typeface="Rubik Medium" pitchFamily="2" charset="-79"/>
              </a:rPr>
              <a:t>   </a:t>
            </a:r>
          </a:p>
        </p:txBody>
      </p:sp>
      <p:sp>
        <p:nvSpPr>
          <p:cNvPr id="7" name="TextBox 6">
            <a:extLst>
              <a:ext uri="{FF2B5EF4-FFF2-40B4-BE49-F238E27FC236}">
                <a16:creationId xmlns:a16="http://schemas.microsoft.com/office/drawing/2014/main" id="{54E129BE-5FDA-461D-01EF-9F0220C35D58}"/>
              </a:ext>
            </a:extLst>
          </p:cNvPr>
          <p:cNvSpPr txBox="1"/>
          <p:nvPr/>
        </p:nvSpPr>
        <p:spPr>
          <a:xfrm>
            <a:off x="3259669" y="2497974"/>
            <a:ext cx="2725420" cy="1815882"/>
          </a:xfrm>
          <a:prstGeom prst="rect">
            <a:avLst/>
          </a:prstGeom>
          <a:noFill/>
        </p:spPr>
        <p:txBody>
          <a:bodyPr wrap="square">
            <a:spAutoFit/>
          </a:bodyPr>
          <a:lstStyle/>
          <a:p>
            <a:r>
              <a:rPr lang="en-GB" sz="2800" b="1">
                <a:solidFill>
                  <a:schemeClr val="bg1"/>
                </a:solidFill>
                <a:latin typeface="+mj-lt"/>
                <a:cs typeface="Rubik Medium" pitchFamily="2" charset="-79"/>
              </a:rPr>
              <a:t>Appendix: Method &amp; additional insights</a:t>
            </a:r>
          </a:p>
        </p:txBody>
      </p:sp>
      <p:sp>
        <p:nvSpPr>
          <p:cNvPr id="20" name="TextBox 19">
            <a:extLst>
              <a:ext uri="{FF2B5EF4-FFF2-40B4-BE49-F238E27FC236}">
                <a16:creationId xmlns:a16="http://schemas.microsoft.com/office/drawing/2014/main" id="{C8DE89FD-4C9D-BF53-E587-2691D92D3161}"/>
              </a:ext>
            </a:extLst>
          </p:cNvPr>
          <p:cNvSpPr txBox="1"/>
          <p:nvPr/>
        </p:nvSpPr>
        <p:spPr>
          <a:xfrm>
            <a:off x="1161652" y="2497974"/>
            <a:ext cx="1919295" cy="1862048"/>
          </a:xfrm>
          <a:prstGeom prst="rect">
            <a:avLst/>
          </a:prstGeom>
          <a:noFill/>
        </p:spPr>
        <p:txBody>
          <a:bodyPr wrap="square">
            <a:spAutoFit/>
          </a:bodyPr>
          <a:lstStyle/>
          <a:p>
            <a:r>
              <a:rPr lang="en-GB" sz="11500" b="1">
                <a:solidFill>
                  <a:schemeClr val="accent1">
                    <a:lumMod val="50000"/>
                  </a:schemeClr>
                </a:solidFill>
                <a:latin typeface="+mj-lt"/>
                <a:cs typeface="Rubik Medium" pitchFamily="2" charset="-79"/>
              </a:rPr>
              <a:t>03</a:t>
            </a:r>
            <a:endParaRPr lang="en-US" sz="2000">
              <a:solidFill>
                <a:schemeClr val="accent1">
                  <a:lumMod val="50000"/>
                </a:schemeClr>
              </a:solidFill>
            </a:endParaRPr>
          </a:p>
        </p:txBody>
      </p:sp>
      <p:cxnSp>
        <p:nvCxnSpPr>
          <p:cNvPr id="28" name="Straight Connector 27">
            <a:extLst>
              <a:ext uri="{FF2B5EF4-FFF2-40B4-BE49-F238E27FC236}">
                <a16:creationId xmlns:a16="http://schemas.microsoft.com/office/drawing/2014/main" id="{02D07FDA-8C8E-648C-5DE2-57F29EB96C1A}"/>
              </a:ext>
            </a:extLst>
          </p:cNvPr>
          <p:cNvCxnSpPr>
            <a:cxnSpLocks/>
          </p:cNvCxnSpPr>
          <p:nvPr/>
        </p:nvCxnSpPr>
        <p:spPr>
          <a:xfrm flipV="1">
            <a:off x="3083549" y="2500551"/>
            <a:ext cx="0" cy="1859471"/>
          </a:xfrm>
          <a:prstGeom prst="line">
            <a:avLst/>
          </a:prstGeom>
          <a:ln w="12700">
            <a:solidFill>
              <a:srgbClr val="131938">
                <a:alpha val="72941"/>
              </a:srgb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71C021F-C377-1FF6-0A41-9B1985D8FDAC}"/>
              </a:ext>
            </a:extLst>
          </p:cNvPr>
          <p:cNvGrpSpPr/>
          <p:nvPr/>
        </p:nvGrpSpPr>
        <p:grpSpPr>
          <a:xfrm>
            <a:off x="-146" y="3428998"/>
            <a:ext cx="12192149" cy="2684946"/>
            <a:chOff x="18904" y="3428998"/>
            <a:chExt cx="12221628" cy="2684946"/>
          </a:xfrm>
        </p:grpSpPr>
        <p:grpSp>
          <p:nvGrpSpPr>
            <p:cNvPr id="36" name="Group 35">
              <a:extLst>
                <a:ext uri="{FF2B5EF4-FFF2-40B4-BE49-F238E27FC236}">
                  <a16:creationId xmlns:a16="http://schemas.microsoft.com/office/drawing/2014/main" id="{5D889CC6-270F-BFA2-270E-BBACFD152969}"/>
                </a:ext>
              </a:extLst>
            </p:cNvPr>
            <p:cNvGrpSpPr/>
            <p:nvPr/>
          </p:nvGrpSpPr>
          <p:grpSpPr>
            <a:xfrm>
              <a:off x="10563113" y="5199544"/>
              <a:ext cx="1677419" cy="914400"/>
              <a:chOff x="10514581" y="734307"/>
              <a:chExt cx="1677419" cy="914400"/>
            </a:xfrm>
          </p:grpSpPr>
          <p:pic>
            <p:nvPicPr>
              <p:cNvPr id="37" name="Graphic 36" descr="Heart with pulse outline">
                <a:extLst>
                  <a:ext uri="{FF2B5EF4-FFF2-40B4-BE49-F238E27FC236}">
                    <a16:creationId xmlns:a16="http://schemas.microsoft.com/office/drawing/2014/main" id="{D1FAB91A-7A8B-5009-3629-41C586EDB0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4581" y="734307"/>
                <a:ext cx="914400" cy="914400"/>
              </a:xfrm>
              <a:prstGeom prst="rect">
                <a:avLst/>
              </a:prstGeom>
            </p:spPr>
          </p:pic>
          <p:cxnSp>
            <p:nvCxnSpPr>
              <p:cNvPr id="38" name="Straight Connector 37">
                <a:extLst>
                  <a:ext uri="{FF2B5EF4-FFF2-40B4-BE49-F238E27FC236}">
                    <a16:creationId xmlns:a16="http://schemas.microsoft.com/office/drawing/2014/main" id="{D51EEBAC-D4E4-4C0B-49EB-DA9E84FDD99A}"/>
                  </a:ext>
                </a:extLst>
              </p:cNvPr>
              <p:cNvCxnSpPr>
                <a:cxnSpLocks/>
              </p:cNvCxnSpPr>
              <p:nvPr/>
            </p:nvCxnSpPr>
            <p:spPr>
              <a:xfrm>
                <a:off x="11227091" y="1189742"/>
                <a:ext cx="96490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Connector: Elbow 40">
              <a:extLst>
                <a:ext uri="{FF2B5EF4-FFF2-40B4-BE49-F238E27FC236}">
                  <a16:creationId xmlns:a16="http://schemas.microsoft.com/office/drawing/2014/main" id="{80B2C345-34F7-7756-64CE-01C3D8C368CB}"/>
                </a:ext>
              </a:extLst>
            </p:cNvPr>
            <p:cNvCxnSpPr>
              <a:cxnSpLocks/>
            </p:cNvCxnSpPr>
            <p:nvPr/>
          </p:nvCxnSpPr>
          <p:spPr>
            <a:xfrm>
              <a:off x="6538746" y="3434298"/>
              <a:ext cx="4260033" cy="2220681"/>
            </a:xfrm>
            <a:prstGeom prst="bentConnector3">
              <a:avLst>
                <a:gd name="adj1" fmla="val 16156"/>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D26C1A-EE6B-282B-F93F-2E95540AC76F}"/>
                </a:ext>
              </a:extLst>
            </p:cNvPr>
            <p:cNvCxnSpPr>
              <a:cxnSpLocks/>
            </p:cNvCxnSpPr>
            <p:nvPr/>
          </p:nvCxnSpPr>
          <p:spPr>
            <a:xfrm>
              <a:off x="18904" y="3428998"/>
              <a:ext cx="502434"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0356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7A7F6-425E-22E7-3294-9B9ECF08405A}"/>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87ECBDC-9CBB-C7EA-5EBA-FBD1BDAB3CDD}"/>
              </a:ext>
            </a:extLst>
          </p:cNvPr>
          <p:cNvGraphicFramePr>
            <a:graphicFrameLocks/>
          </p:cNvGraphicFramePr>
          <p:nvPr>
            <p:custDataLst>
              <p:tags r:id="rId1"/>
            </p:custDataLst>
            <p:extLst>
              <p:ext uri="{D42A27DB-BD31-4B8C-83A1-F6EECF244321}">
                <p14:modId xmlns:p14="http://schemas.microsoft.com/office/powerpoint/2010/main" val="34521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think-cell data - do not delete" hidden="1">
                        <a:extLst>
                          <a:ext uri="{FF2B5EF4-FFF2-40B4-BE49-F238E27FC236}">
                            <a16:creationId xmlns:a16="http://schemas.microsoft.com/office/drawing/2014/main" id="{C87ECBDC-9CBB-C7EA-5EBA-FBD1BDAB3C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F0B39D00-CC38-BD95-8522-143B420FE9B2}"/>
              </a:ext>
            </a:extLst>
          </p:cNvPr>
          <p:cNvSpPr txBox="1"/>
          <p:nvPr/>
        </p:nvSpPr>
        <p:spPr>
          <a:xfrm>
            <a:off x="2697019" y="6550223"/>
            <a:ext cx="101965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bg1"/>
                </a:solidFill>
                <a:effectLst/>
                <a:uLnTx/>
                <a:uFillTx/>
                <a:latin typeface="Source Sans Pro"/>
              </a:rPr>
              <a:t>Notes: 1</a:t>
            </a:r>
            <a:r>
              <a:rPr lang="en-US" sz="700" i="1" dirty="0">
                <a:solidFill>
                  <a:schemeClr val="bg1"/>
                </a:solidFill>
                <a:latin typeface="Source Sans Pro"/>
              </a:rPr>
              <a:t>. </a:t>
            </a:r>
            <a:r>
              <a:rPr kumimoji="0" lang="en-US" sz="700" b="0" i="1" u="none" strike="noStrike" kern="1200" cap="none" spc="0" normalizeH="0" baseline="0" noProof="0" dirty="0">
                <a:ln>
                  <a:noFill/>
                </a:ln>
                <a:solidFill>
                  <a:schemeClr val="bg1"/>
                </a:solidFill>
                <a:effectLst/>
                <a:uLnTx/>
                <a:uFillTx/>
                <a:latin typeface="Source Sans Pro"/>
              </a:rPr>
              <a:t>For more details on the Social Impact Measurement Approach methodology, refer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bg1"/>
                </a:solidFill>
                <a:effectLst/>
                <a:uLnTx/>
                <a:uFillTx/>
                <a:latin typeface="Source Sans Pro"/>
              </a:rPr>
              <a:t>https://www.nbnco.com.au/content/dam/nbn/documents/about-nbn/reports/reports-and-publications/accenture-2024-economic-and-social-impact-methodology-report.pdf.coredownload.inline.pd</a:t>
            </a:r>
            <a:r>
              <a:rPr lang="en-US" sz="700" i="1" dirty="0">
                <a:solidFill>
                  <a:schemeClr val="bg1"/>
                </a:solidFill>
                <a:latin typeface="Source Sans Pro"/>
              </a:rPr>
              <a:t>f</a:t>
            </a:r>
            <a:r>
              <a:rPr kumimoji="0" lang="en-US" sz="700" b="0" i="1" u="none" strike="noStrike" kern="1200" cap="none" spc="0" normalizeH="0" baseline="0" noProof="0" dirty="0">
                <a:ln>
                  <a:noFill/>
                </a:ln>
                <a:solidFill>
                  <a:schemeClr val="bg1"/>
                </a:solidFill>
                <a:effectLst/>
                <a:uLnTx/>
                <a:uFillTx/>
                <a:latin typeface="Source Sans Pro"/>
              </a:rPr>
              <a:t> </a:t>
            </a:r>
          </a:p>
        </p:txBody>
      </p:sp>
      <p:sp>
        <p:nvSpPr>
          <p:cNvPr id="6" name="Rectangle 5">
            <a:extLst>
              <a:ext uri="{FF2B5EF4-FFF2-40B4-BE49-F238E27FC236}">
                <a16:creationId xmlns:a16="http://schemas.microsoft.com/office/drawing/2014/main" id="{765CD8AD-7E76-CB58-4048-0186BDA21FC5}"/>
              </a:ext>
            </a:extLst>
          </p:cNvPr>
          <p:cNvSpPr>
            <a:spLocks/>
          </p:cNvSpPr>
          <p:nvPr/>
        </p:nvSpPr>
        <p:spPr>
          <a:xfrm>
            <a:off x="382902" y="1328898"/>
            <a:ext cx="11436035" cy="5125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numCol="3" spcCol="288000" rtlCol="0" anchor="t"/>
          <a:lstStyle/>
          <a:p>
            <a:r>
              <a:rPr lang="en-AU" sz="1000" dirty="0" err="1">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nbn</a:t>
            </a:r>
            <a:r>
              <a:rPr lang="en-AU"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 developed a Social Impact and Value Measurement Framework in August 2023 to better measure and understand the social impacts enabled by the </a:t>
            </a:r>
            <a:r>
              <a:rPr lang="en-AU" sz="1000" dirty="0" err="1">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nbn</a:t>
            </a:r>
            <a:r>
              <a:rPr lang="en-AU"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 network.</a:t>
            </a:r>
            <a:r>
              <a:rPr lang="en-US" sz="1000" baseline="30000" dirty="0">
                <a:solidFill>
                  <a:schemeClr val="tx1"/>
                </a:solidFill>
              </a:rPr>
              <a:t>1</a:t>
            </a:r>
            <a:r>
              <a:rPr lang="en-AU" sz="1000" baseline="30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 </a:t>
            </a:r>
            <a:r>
              <a:rPr lang="en-AU"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This report and its analysis represent the third time the approach has been applied by fielding a survey of </a:t>
            </a:r>
            <a:r>
              <a:rPr lang="en-AU" sz="1000" dirty="0" err="1">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nbn</a:t>
            </a:r>
            <a:r>
              <a:rPr lang="en-AU"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 users. </a:t>
            </a:r>
          </a:p>
          <a:p>
            <a:endParaRPr lang="en-AU"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endParaRPr>
          </a:p>
          <a:p>
            <a:r>
              <a:rPr lang="en-US" sz="1000" b="1" i="1" dirty="0">
                <a:solidFill>
                  <a:schemeClr val="tx1"/>
                </a:solidFill>
              </a:rPr>
              <a:t>Timing of the survey and alignment to financial years</a:t>
            </a:r>
            <a:endParaRPr lang="en-US" sz="1000" dirty="0">
              <a:solidFill>
                <a:schemeClr val="tx1"/>
              </a:solidFill>
            </a:endParaRPr>
          </a:p>
          <a:p>
            <a:r>
              <a:rPr lang="en-US" sz="1000" dirty="0">
                <a:solidFill>
                  <a:schemeClr val="tx1"/>
                </a:solidFill>
              </a:rPr>
              <a:t>This year’s survey was fielded in November 2025. Respondents were asked to consider the way they use the internet and the impact of their home internet over the last 12 months. Therefore, results relate to the period from November 2024 to November 2025. In financial year terms, this period most closely aligns with FY25 (July 2024 to June 2025).</a:t>
            </a:r>
            <a:r>
              <a:rPr lang="en-US" sz="1000" i="1" dirty="0">
                <a:solidFill>
                  <a:schemeClr val="tx1"/>
                </a:solidFill>
              </a:rPr>
              <a:t> </a:t>
            </a:r>
            <a:r>
              <a:rPr lang="en-US"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Throughout this report </a:t>
            </a:r>
            <a:r>
              <a:rPr lang="en-US" sz="1000" i="1"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FY25</a:t>
            </a:r>
            <a:r>
              <a:rPr lang="en-US"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 refers to </a:t>
            </a:r>
            <a:r>
              <a:rPr lang="en-US" sz="1000" dirty="0">
                <a:solidFill>
                  <a:schemeClr val="tx1"/>
                </a:solidFill>
              </a:rPr>
              <a:t>July 2024 to June 2025, </a:t>
            </a:r>
            <a:r>
              <a:rPr lang="en-US" sz="1000" i="1" dirty="0">
                <a:solidFill>
                  <a:schemeClr val="tx1"/>
                </a:solidFill>
              </a:rPr>
              <a:t>FY24 </a:t>
            </a:r>
            <a:r>
              <a:rPr lang="en-US" sz="1000" dirty="0">
                <a:solidFill>
                  <a:schemeClr val="tx1"/>
                </a:solidFill>
              </a:rPr>
              <a:t>refers to July 2023 to June 2024, and </a:t>
            </a:r>
            <a:r>
              <a:rPr lang="en-US" sz="1000" i="1" dirty="0">
                <a:solidFill>
                  <a:schemeClr val="tx1"/>
                </a:solidFill>
              </a:rPr>
              <a:t>FY23</a:t>
            </a:r>
            <a:r>
              <a:rPr lang="en-US" sz="1000" dirty="0">
                <a:solidFill>
                  <a:schemeClr val="tx1"/>
                </a:solidFill>
              </a:rPr>
              <a:t> refers to July 2022 to June 2023.</a:t>
            </a:r>
            <a:endParaRPr lang="en-AU"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endParaRPr>
          </a:p>
          <a:p>
            <a:endParaRPr lang="en-AU"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endParaRPr>
          </a:p>
          <a:p>
            <a:r>
              <a:rPr lang="en-AU" sz="1000" b="1" i="1"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Overall sample size and margin of error:</a:t>
            </a:r>
          </a:p>
          <a:p>
            <a:r>
              <a:rPr lang="en-AU" sz="1000"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This year, a </a:t>
            </a:r>
            <a:r>
              <a:rPr lang="en-US" sz="1000" dirty="0">
                <a:solidFill>
                  <a:srgbClr val="000000"/>
                </a:solidFill>
              </a:rPr>
              <a:t>nationally representative group of 1,772 </a:t>
            </a:r>
            <a:r>
              <a:rPr lang="en-US" sz="1000" dirty="0" err="1">
                <a:solidFill>
                  <a:srgbClr val="000000"/>
                </a:solidFill>
              </a:rPr>
              <a:t>nbn</a:t>
            </a:r>
            <a:r>
              <a:rPr lang="en-US" sz="1000" dirty="0">
                <a:solidFill>
                  <a:srgbClr val="000000"/>
                </a:solidFill>
              </a:rPr>
              <a:t> users aged 18 and over were surveyed.  This sample size was targeted to achieve statistically significant results with a 95% confidence interval and a </a:t>
            </a:r>
            <a:r>
              <a:rPr lang="en-US" sz="1000" dirty="0">
                <a:solidFill>
                  <a:schemeClr val="tx1"/>
                </a:solidFill>
              </a:rPr>
              <a:t>+/- 2.5% margin of error.</a:t>
            </a:r>
          </a:p>
          <a:p>
            <a:pPr lvl="0" defTabSz="960120">
              <a:defRPr/>
            </a:pPr>
            <a:endParaRPr lang="en-US" sz="1000" dirty="0">
              <a:solidFill>
                <a:schemeClr val="tx1"/>
              </a:solidFill>
            </a:endParaRPr>
          </a:p>
          <a:p>
            <a:pPr lvl="0" defTabSz="960120">
              <a:defRPr/>
            </a:pPr>
            <a:r>
              <a:rPr lang="en-US" sz="1000" dirty="0">
                <a:solidFill>
                  <a:schemeClr val="tx1"/>
                </a:solidFill>
              </a:rPr>
              <a:t>The sample size required to achieve statistically significant results is based on two statistical measures:</a:t>
            </a:r>
          </a:p>
          <a:p>
            <a:pPr marL="396000" lvl="0" indent="-228600" defTabSz="960120">
              <a:buFont typeface="+mj-lt"/>
              <a:buAutoNum type="arabicPeriod"/>
              <a:defRPr/>
            </a:pPr>
            <a:r>
              <a:rPr lang="en-US" sz="1000" i="1" dirty="0">
                <a:solidFill>
                  <a:schemeClr val="tx1"/>
                </a:solidFill>
              </a:rPr>
              <a:t>Confidence interval:</a:t>
            </a:r>
            <a:r>
              <a:rPr lang="en-US" sz="1000" dirty="0">
                <a:solidFill>
                  <a:schemeClr val="tx1"/>
                </a:solidFill>
              </a:rPr>
              <a:t> the probability that the estimation of the location of a statistical parameter (e.g. mean) in a sample is true for the population. The survey used a confidence interval of 95%. </a:t>
            </a:r>
          </a:p>
          <a:p>
            <a:pPr marL="396000" lvl="0" indent="-228600" defTabSz="960120">
              <a:buFont typeface="+mj-lt"/>
              <a:buAutoNum type="arabicPeriod"/>
              <a:defRPr/>
            </a:pPr>
            <a:r>
              <a:rPr lang="en-US" sz="1000" i="1" dirty="0">
                <a:solidFill>
                  <a:schemeClr val="tx1"/>
                </a:solidFill>
              </a:rPr>
              <a:t>Margin of error: </a:t>
            </a:r>
            <a:r>
              <a:rPr lang="en-US" sz="1000" dirty="0">
                <a:solidFill>
                  <a:schemeClr val="tx1"/>
                </a:solidFill>
              </a:rPr>
              <a:t>the degree to which real world results may deviate from the results of the survey. The survey used a margin of error of +/- 2.5% for FY25.</a:t>
            </a:r>
          </a:p>
          <a:p>
            <a:pPr marL="167400" lvl="0" defTabSz="960120">
              <a:defRPr/>
            </a:pPr>
            <a:endParaRPr lang="en-US" sz="1000" dirty="0">
              <a:solidFill>
                <a:schemeClr val="tx1"/>
              </a:solidFill>
            </a:endParaRPr>
          </a:p>
          <a:p>
            <a:endParaRPr lang="en-US" sz="1000" dirty="0">
              <a:solidFill>
                <a:schemeClr val="tx1"/>
              </a:solidFill>
            </a:endParaRPr>
          </a:p>
          <a:p>
            <a:endParaRPr lang="en-US" sz="1000" b="1" i="1" dirty="0">
              <a:solidFill>
                <a:schemeClr val="tx1"/>
              </a:solidFill>
            </a:endParaRPr>
          </a:p>
          <a:p>
            <a:endParaRPr lang="en-US" sz="1000" b="1" i="1" dirty="0">
              <a:solidFill>
                <a:schemeClr val="tx1"/>
              </a:solidFill>
            </a:endParaRPr>
          </a:p>
          <a:p>
            <a:r>
              <a:rPr lang="en-US" sz="1000" b="1" i="1" dirty="0">
                <a:solidFill>
                  <a:schemeClr val="tx1"/>
                </a:solidFill>
              </a:rPr>
              <a:t>Target groups</a:t>
            </a:r>
          </a:p>
          <a:p>
            <a:r>
              <a:rPr lang="en-US" sz="1000" dirty="0">
                <a:solidFill>
                  <a:schemeClr val="tx1"/>
                </a:solidFill>
              </a:rPr>
              <a:t>The analysis considers the social impact for three target groups: low income, regional and remote and First Nations </a:t>
            </a:r>
            <a:r>
              <a:rPr lang="en-US" sz="1000" dirty="0" err="1">
                <a:solidFill>
                  <a:schemeClr val="tx1"/>
                </a:solidFill>
              </a:rPr>
              <a:t>nbn</a:t>
            </a:r>
            <a:r>
              <a:rPr lang="en-US" sz="1000" dirty="0">
                <a:solidFill>
                  <a:schemeClr val="tx1"/>
                </a:solidFill>
              </a:rPr>
              <a:t> users. The definitions used for each group are shown below:</a:t>
            </a:r>
            <a:endParaRPr lang="en-US" sz="1000" b="1" dirty="0">
              <a:solidFill>
                <a:schemeClr val="tx1"/>
              </a:solidFill>
            </a:endParaRPr>
          </a:p>
          <a:p>
            <a:pPr marL="171450" indent="-171450">
              <a:buFont typeface="Arial" panose="020B0604020202020204" pitchFamily="34" charset="0"/>
              <a:buChar char="•"/>
            </a:pPr>
            <a:r>
              <a:rPr lang="en-US" sz="1000" b="1" dirty="0">
                <a:solidFill>
                  <a:schemeClr val="tx1"/>
                </a:solidFill>
              </a:rPr>
              <a:t>Regional and remote Australians: </a:t>
            </a:r>
            <a:r>
              <a:rPr lang="en-US" sz="1000" dirty="0">
                <a:solidFill>
                  <a:schemeClr val="tx1"/>
                </a:solidFill>
              </a:rPr>
              <a:t>This group is defined based on respondent’s postcode matched to the Australian Statistical Geography Standard (ASGS) Remoteness Structure. Within this structure, responses with postcodes classified as either Inner Regional Australia, Outer Regional Australia, Remote Australia or Very Remote Australia are regional and remote and Major Cities of Australia are classified as not regional and remote. In FY25, the sample size for this group was 417 and the margin of error was 5%.</a:t>
            </a:r>
          </a:p>
          <a:p>
            <a:pPr marL="171450" indent="-171450">
              <a:buFont typeface="Arial" panose="020B0604020202020204" pitchFamily="34" charset="0"/>
              <a:buChar char="•"/>
            </a:pPr>
            <a:r>
              <a:rPr lang="en-US" sz="1000" b="1" dirty="0">
                <a:solidFill>
                  <a:schemeClr val="tx1"/>
                </a:solidFill>
              </a:rPr>
              <a:t>Low-income Australians: </a:t>
            </a:r>
            <a:r>
              <a:rPr lang="en-US" sz="1000" dirty="0">
                <a:solidFill>
                  <a:schemeClr val="tx1"/>
                </a:solidFill>
              </a:rPr>
              <a:t>This group is defined as anyone with a household income of less than $70,000. In FY25, the sample size for this group was 443 and the margin of error was 5%.</a:t>
            </a:r>
          </a:p>
          <a:p>
            <a:pPr marL="171450" indent="-171450" defTabSz="960120">
              <a:buFont typeface="Arial" panose="020B0604020202020204" pitchFamily="34" charset="0"/>
              <a:buChar char="•"/>
              <a:defRPr/>
            </a:pPr>
            <a:r>
              <a:rPr lang="en-US" sz="1000" b="1" dirty="0">
                <a:solidFill>
                  <a:schemeClr val="tx1"/>
                </a:solidFill>
              </a:rPr>
              <a:t>First Nations Australians: </a:t>
            </a:r>
            <a:r>
              <a:rPr lang="en-US" sz="1000" dirty="0">
                <a:solidFill>
                  <a:schemeClr val="tx1"/>
                </a:solidFill>
              </a:rPr>
              <a:t>This group is defined by respondents self-reporting within the survey. In FY25, the sample size for this group was 100 and the margin of error was 10%.</a:t>
            </a:r>
          </a:p>
          <a:p>
            <a:pPr marL="171450" indent="-171450" defTabSz="960120">
              <a:buFont typeface="Arial" panose="020B0604020202020204" pitchFamily="34" charset="0"/>
              <a:buChar char="•"/>
              <a:defRPr/>
            </a:pPr>
            <a:endParaRPr lang="en-US" sz="1000" dirty="0">
              <a:solidFill>
                <a:schemeClr val="tx1"/>
              </a:solidFill>
            </a:endParaRPr>
          </a:p>
          <a:p>
            <a:pPr defTabSz="960120">
              <a:defRPr/>
            </a:pPr>
            <a:r>
              <a:rPr lang="en-US" sz="1000" u="sng" dirty="0">
                <a:solidFill>
                  <a:schemeClr val="tx1"/>
                </a:solidFill>
              </a:rPr>
              <a:t>Sample sizes by year are shown below:</a:t>
            </a:r>
            <a:endParaRPr lang="en-US" sz="1000"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endParaRPr lang="en-US" sz="1000" b="1" i="1" dirty="0">
              <a:solidFill>
                <a:schemeClr val="tx1"/>
              </a:solidFill>
            </a:endParaRPr>
          </a:p>
          <a:p>
            <a:pPr defTabSz="960120">
              <a:defRPr/>
            </a:pPr>
            <a:r>
              <a:rPr lang="en-US" sz="1000" b="1" i="1" dirty="0">
                <a:solidFill>
                  <a:schemeClr val="tx1"/>
                </a:solidFill>
              </a:rPr>
              <a:t>Weighting of the survey responses </a:t>
            </a:r>
          </a:p>
          <a:p>
            <a:r>
              <a:rPr lang="en-US" sz="1000" dirty="0">
                <a:solidFill>
                  <a:schemeClr val="tx1"/>
                </a:solidFill>
              </a:rPr>
              <a:t>Each year, survey responses are assessed against key demographic characteristics to evaluate the representativeness of the sample relative to the </a:t>
            </a:r>
            <a:r>
              <a:rPr lang="en-US" sz="1000" dirty="0" err="1">
                <a:solidFill>
                  <a:schemeClr val="tx1"/>
                </a:solidFill>
              </a:rPr>
              <a:t>nbn</a:t>
            </a:r>
            <a:r>
              <a:rPr lang="en-US" sz="1000" dirty="0">
                <a:solidFill>
                  <a:schemeClr val="tx1"/>
                </a:solidFill>
              </a:rPr>
              <a:t> user population. Where material differences are identified, survey responses are reweighted to improve alignment with the target population. In FY25, reweighting was applied by income and regional/remote status. The First Nations sample was additionally reweighted by income to ensure appropriate representation across income ranges within this cohort.</a:t>
            </a:r>
          </a:p>
          <a:p>
            <a:pPr defTabSz="960120">
              <a:defRPr/>
            </a:pPr>
            <a:endParaRPr lang="en-US" sz="1000" b="1" i="1" dirty="0">
              <a:solidFill>
                <a:srgbClr val="000000"/>
              </a:solidFill>
            </a:endParaRPr>
          </a:p>
          <a:p>
            <a:pPr defTabSz="960120">
              <a:defRPr/>
            </a:pPr>
            <a:r>
              <a:rPr lang="en-US" sz="1000" b="1" i="1" dirty="0">
                <a:solidFill>
                  <a:srgbClr val="000000"/>
                </a:solidFill>
              </a:rPr>
              <a:t>Survey provider</a:t>
            </a:r>
          </a:p>
          <a:p>
            <a:pPr marL="171450" indent="-171450" defTabSz="960120">
              <a:buFont typeface="Arial" panose="020B0604020202020204" pitchFamily="34" charset="0"/>
              <a:buChar char="•"/>
              <a:defRPr/>
            </a:pPr>
            <a:r>
              <a:rPr lang="en-US" sz="1000" dirty="0">
                <a:solidFill>
                  <a:srgbClr val="000000"/>
                </a:solidFill>
              </a:rPr>
              <a:t>The survey was fielded through a market research panel, managed by </a:t>
            </a:r>
            <a:r>
              <a:rPr lang="en-US" sz="1000" dirty="0" err="1">
                <a:solidFill>
                  <a:srgbClr val="000000"/>
                </a:solidFill>
              </a:rPr>
              <a:t>Dynata</a:t>
            </a:r>
            <a:r>
              <a:rPr lang="en-US" sz="1000" dirty="0">
                <a:solidFill>
                  <a:srgbClr val="000000"/>
                </a:solidFill>
              </a:rPr>
              <a:t>, and contained 45 questions which took around 13 minutes for respondents to complete. </a:t>
            </a:r>
          </a:p>
          <a:p>
            <a:pPr marL="171450" indent="-171450" defTabSz="960120">
              <a:buFont typeface="Arial" panose="020B0604020202020204" pitchFamily="34" charset="0"/>
              <a:buChar char="•"/>
              <a:defRPr/>
            </a:pPr>
            <a:r>
              <a:rPr lang="en-US" sz="1000" dirty="0" err="1">
                <a:solidFill>
                  <a:srgbClr val="000000"/>
                </a:solidFill>
              </a:rPr>
              <a:t>Dynata</a:t>
            </a:r>
            <a:r>
              <a:rPr lang="en-US" sz="1000" dirty="0">
                <a:solidFill>
                  <a:srgbClr val="000000"/>
                </a:solidFill>
              </a:rPr>
              <a:t> reviews all verbatims, straight lining, speeding and other quality checks to ensure high quality data. </a:t>
            </a:r>
          </a:p>
          <a:p>
            <a:pPr defTabSz="960120">
              <a:defRPr/>
            </a:pPr>
            <a:endParaRPr lang="en-US" sz="1000" dirty="0">
              <a:solidFill>
                <a:srgbClr val="000000"/>
              </a:solidFill>
            </a:endParaRPr>
          </a:p>
          <a:p>
            <a:pPr defTabSz="960120">
              <a:defRPr/>
            </a:pPr>
            <a:r>
              <a:rPr lang="en-US" sz="1000" b="1" i="1" dirty="0">
                <a:solidFill>
                  <a:srgbClr val="000000"/>
                </a:solidFill>
              </a:rPr>
              <a:t>Survey response interpretation and caveats</a:t>
            </a:r>
          </a:p>
          <a:p>
            <a:pPr marL="171450" indent="-171450" defTabSz="960120">
              <a:buFont typeface="Arial" panose="020B0604020202020204" pitchFamily="34" charset="0"/>
              <a:buChar char="•"/>
              <a:defRPr/>
            </a:pPr>
            <a:r>
              <a:rPr lang="en-US" sz="1000" dirty="0">
                <a:solidFill>
                  <a:schemeClr val="tx1"/>
                </a:solidFill>
              </a:rPr>
              <a:t>Survey indicators are based on the impact of the </a:t>
            </a:r>
            <a:r>
              <a:rPr lang="en-US" sz="1000" dirty="0" err="1">
                <a:solidFill>
                  <a:schemeClr val="tx1"/>
                </a:solidFill>
              </a:rPr>
              <a:t>nbn</a:t>
            </a:r>
            <a:r>
              <a:rPr lang="en-US" sz="1000" dirty="0">
                <a:solidFill>
                  <a:schemeClr val="tx1"/>
                </a:solidFill>
              </a:rPr>
              <a:t> in a specific year and can be compared year to year to determine if a change has occurred over time. </a:t>
            </a:r>
          </a:p>
          <a:p>
            <a:pPr marL="171450" indent="-171450" defTabSz="960120">
              <a:buFont typeface="Arial" panose="020B0604020202020204" pitchFamily="34" charset="0"/>
              <a:buChar char="•"/>
              <a:defRPr/>
            </a:pPr>
            <a:r>
              <a:rPr lang="en-US" sz="1000" dirty="0">
                <a:solidFill>
                  <a:schemeClr val="tx1"/>
                </a:solidFill>
              </a:rPr>
              <a:t>Results do not report on improvement compared to a counterfactual, such as pre-</a:t>
            </a:r>
            <a:r>
              <a:rPr lang="en-US" sz="1000" dirty="0" err="1">
                <a:solidFill>
                  <a:schemeClr val="tx1"/>
                </a:solidFill>
              </a:rPr>
              <a:t>nbn</a:t>
            </a:r>
            <a:r>
              <a:rPr lang="en-US" sz="1000" dirty="0">
                <a:solidFill>
                  <a:schemeClr val="tx1"/>
                </a:solidFill>
              </a:rPr>
              <a:t> home internet.  It is not possible to ask respondents to compare the impact of the </a:t>
            </a:r>
            <a:r>
              <a:rPr lang="en-US" sz="1000" dirty="0" err="1">
                <a:solidFill>
                  <a:schemeClr val="tx1"/>
                </a:solidFill>
              </a:rPr>
              <a:t>nbn</a:t>
            </a:r>
            <a:r>
              <a:rPr lang="en-US" sz="1000" dirty="0">
                <a:solidFill>
                  <a:schemeClr val="tx1"/>
                </a:solidFill>
              </a:rPr>
              <a:t> with the impact of the internet in their home prior to having the </a:t>
            </a:r>
            <a:r>
              <a:rPr lang="en-US" sz="1000" dirty="0" err="1">
                <a:solidFill>
                  <a:schemeClr val="tx1"/>
                </a:solidFill>
              </a:rPr>
              <a:t>nbn</a:t>
            </a:r>
            <a:r>
              <a:rPr lang="en-US" sz="1000" dirty="0">
                <a:solidFill>
                  <a:schemeClr val="tx1"/>
                </a:solidFill>
              </a:rPr>
              <a:t>. This is because many households have had the </a:t>
            </a:r>
            <a:r>
              <a:rPr lang="en-US" sz="1000" dirty="0" err="1">
                <a:solidFill>
                  <a:schemeClr val="tx1"/>
                </a:solidFill>
              </a:rPr>
              <a:t>nbn</a:t>
            </a:r>
            <a:r>
              <a:rPr lang="en-US" sz="1000" dirty="0">
                <a:solidFill>
                  <a:schemeClr val="tx1"/>
                </a:solidFill>
              </a:rPr>
              <a:t> network for several years and respondents would not accurately be able to differentiate the impacts of the </a:t>
            </a:r>
            <a:r>
              <a:rPr lang="en-US" sz="1000" dirty="0" err="1">
                <a:solidFill>
                  <a:schemeClr val="tx1"/>
                </a:solidFill>
              </a:rPr>
              <a:t>nbn</a:t>
            </a:r>
            <a:r>
              <a:rPr lang="en-US" sz="1000" dirty="0">
                <a:solidFill>
                  <a:schemeClr val="tx1"/>
                </a:solidFill>
              </a:rPr>
              <a:t> network and non-</a:t>
            </a:r>
            <a:r>
              <a:rPr lang="en-US" sz="1000" dirty="0" err="1">
                <a:solidFill>
                  <a:schemeClr val="tx1"/>
                </a:solidFill>
              </a:rPr>
              <a:t>nbn</a:t>
            </a:r>
            <a:r>
              <a:rPr lang="en-US" sz="1000" dirty="0">
                <a:solidFill>
                  <a:schemeClr val="tx1"/>
                </a:solidFill>
              </a:rPr>
              <a:t> internet. </a:t>
            </a:r>
          </a:p>
          <a:p>
            <a:pPr marL="171450" indent="-171450" defTabSz="960120">
              <a:buFont typeface="Arial" panose="020B0604020202020204" pitchFamily="34" charset="0"/>
              <a:buChar char="•"/>
              <a:defRPr/>
            </a:pPr>
            <a:r>
              <a:rPr lang="en-US" sz="1000" dirty="0">
                <a:solidFill>
                  <a:schemeClr val="tx1"/>
                </a:solidFill>
              </a:rPr>
              <a:t>The survey asks respondents to assess their overall satisfaction with life. This question does not attempt to associate the </a:t>
            </a:r>
            <a:r>
              <a:rPr lang="en-US" sz="1000" dirty="0" err="1">
                <a:solidFill>
                  <a:schemeClr val="tx1"/>
                </a:solidFill>
              </a:rPr>
              <a:t>nbn</a:t>
            </a:r>
            <a:r>
              <a:rPr lang="en-US" sz="1000" dirty="0">
                <a:solidFill>
                  <a:schemeClr val="tx1"/>
                </a:solidFill>
              </a:rPr>
              <a:t> network with life satisfaction, but it allows responses to this question to be compared to other surveys of life satisfaction. </a:t>
            </a:r>
          </a:p>
          <a:p>
            <a:pPr defTabSz="960120">
              <a:defRPr/>
            </a:pPr>
            <a:endParaRPr lang="en-US" sz="1000" dirty="0">
              <a:solidFill>
                <a:srgbClr val="000000"/>
              </a:solidFill>
            </a:endParaRPr>
          </a:p>
          <a:p>
            <a:pPr defTabSz="960120">
              <a:defRPr/>
            </a:pPr>
            <a:endParaRPr lang="en-US" sz="1000" dirty="0">
              <a:solidFill>
                <a:srgbClr val="000000"/>
              </a:solidFill>
            </a:endParaRPr>
          </a:p>
        </p:txBody>
      </p:sp>
      <p:graphicFrame>
        <p:nvGraphicFramePr>
          <p:cNvPr id="20" name="Table 19">
            <a:extLst>
              <a:ext uri="{FF2B5EF4-FFF2-40B4-BE49-F238E27FC236}">
                <a16:creationId xmlns:a16="http://schemas.microsoft.com/office/drawing/2014/main" id="{EDF8D9C5-CFED-D889-4064-4AFE9A3ECF7A}"/>
              </a:ext>
            </a:extLst>
          </p:cNvPr>
          <p:cNvGraphicFramePr>
            <a:graphicFrameLocks noGrp="1"/>
          </p:cNvGraphicFramePr>
          <p:nvPr>
            <p:extLst>
              <p:ext uri="{D42A27DB-BD31-4B8C-83A1-F6EECF244321}">
                <p14:modId xmlns:p14="http://schemas.microsoft.com/office/powerpoint/2010/main" val="1936133669"/>
              </p:ext>
            </p:extLst>
          </p:nvPr>
        </p:nvGraphicFramePr>
        <p:xfrm>
          <a:off x="4299745" y="4807988"/>
          <a:ext cx="3565210" cy="1143000"/>
        </p:xfrm>
        <a:graphic>
          <a:graphicData uri="http://schemas.openxmlformats.org/drawingml/2006/table">
            <a:tbl>
              <a:tblPr firstRow="1" bandRow="1">
                <a:tableStyleId>{5C22544A-7EE6-4342-B048-85BDC9FD1C3A}</a:tableStyleId>
              </a:tblPr>
              <a:tblGrid>
                <a:gridCol w="1533016">
                  <a:extLst>
                    <a:ext uri="{9D8B030D-6E8A-4147-A177-3AD203B41FA5}">
                      <a16:colId xmlns:a16="http://schemas.microsoft.com/office/drawing/2014/main" val="580079056"/>
                    </a:ext>
                  </a:extLst>
                </a:gridCol>
                <a:gridCol w="677398">
                  <a:extLst>
                    <a:ext uri="{9D8B030D-6E8A-4147-A177-3AD203B41FA5}">
                      <a16:colId xmlns:a16="http://schemas.microsoft.com/office/drawing/2014/main" val="3566754017"/>
                    </a:ext>
                  </a:extLst>
                </a:gridCol>
                <a:gridCol w="677398">
                  <a:extLst>
                    <a:ext uri="{9D8B030D-6E8A-4147-A177-3AD203B41FA5}">
                      <a16:colId xmlns:a16="http://schemas.microsoft.com/office/drawing/2014/main" val="3493363318"/>
                    </a:ext>
                  </a:extLst>
                </a:gridCol>
                <a:gridCol w="677398">
                  <a:extLst>
                    <a:ext uri="{9D8B030D-6E8A-4147-A177-3AD203B41FA5}">
                      <a16:colId xmlns:a16="http://schemas.microsoft.com/office/drawing/2014/main" val="1130966183"/>
                    </a:ext>
                  </a:extLst>
                </a:gridCol>
              </a:tblGrid>
              <a:tr h="0">
                <a:tc>
                  <a:txBody>
                    <a:bodyPr/>
                    <a:lstStyle/>
                    <a:p>
                      <a:pPr algn="l"/>
                      <a:r>
                        <a:rPr lang="en-US" sz="900"/>
                        <a:t>Sample  (n=)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900"/>
                        <a:t>FY25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900"/>
                        <a:t>FY24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900">
                          <a:solidFill>
                            <a:schemeClr val="bg1"/>
                          </a:solidFill>
                        </a:rPr>
                        <a:t>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631411259"/>
                  </a:ext>
                </a:extLst>
              </a:tr>
              <a:tr h="0">
                <a:tc>
                  <a:txBody>
                    <a:bodyPr/>
                    <a:lstStyle/>
                    <a:p>
                      <a:pPr algn="l"/>
                      <a:r>
                        <a:rPr lang="en-US" sz="900" b="1"/>
                        <a:t>Complete Sample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t>1,772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t>1,516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a:t>1,518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6132351"/>
                  </a:ext>
                </a:extLst>
              </a:tr>
              <a:tr h="0">
                <a:tc>
                  <a:txBody>
                    <a:bodyPr/>
                    <a:lstStyle/>
                    <a:p>
                      <a:pPr algn="l"/>
                      <a:r>
                        <a:rPr lang="en-US" sz="900" b="1"/>
                        <a:t>Low income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t>443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t>578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a:t>632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0660522"/>
                  </a:ext>
                </a:extLst>
              </a:tr>
              <a:tr h="0">
                <a:tc>
                  <a:txBody>
                    <a:bodyPr/>
                    <a:lstStyle/>
                    <a:p>
                      <a:pPr algn="l"/>
                      <a:r>
                        <a:rPr lang="en-US" sz="900" b="1"/>
                        <a:t>Regional and remote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a:t>417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900"/>
                        <a:t>467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a:t>422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63331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t>First Nations</a:t>
                      </a:r>
                      <a:endParaRPr lang="en-US" sz="900" b="0" i="1" baseline="3000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a:t>100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900"/>
                        <a:t>136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900" dirty="0"/>
                        <a:t>92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34446"/>
                  </a:ext>
                </a:extLst>
              </a:tr>
            </a:tbl>
          </a:graphicData>
        </a:graphic>
      </p:graphicFrame>
      <p:sp>
        <p:nvSpPr>
          <p:cNvPr id="22" name="Rectangle 21">
            <a:extLst>
              <a:ext uri="{FF2B5EF4-FFF2-40B4-BE49-F238E27FC236}">
                <a16:creationId xmlns:a16="http://schemas.microsoft.com/office/drawing/2014/main" id="{E6C5589A-F0E8-3184-8EA6-5B2163B8BADC}"/>
              </a:ext>
            </a:extLst>
          </p:cNvPr>
          <p:cNvSpPr/>
          <p:nvPr/>
        </p:nvSpPr>
        <p:spPr>
          <a:xfrm>
            <a:off x="2095500" y="279101"/>
            <a:ext cx="9915525"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lang="en-US" sz="2000" b="1" dirty="0" err="1">
                <a:solidFill>
                  <a:schemeClr val="accent1"/>
                </a:solidFill>
                <a:latin typeface="+mj-lt"/>
                <a:ea typeface="Source Sans Pro" panose="020B0503030403020204" pitchFamily="34" charset="0"/>
                <a:cs typeface="Calibri" panose="020F0502020204030204" pitchFamily="34" charset="0"/>
              </a:rPr>
              <a:t>nbn’s</a:t>
            </a:r>
            <a:r>
              <a:rPr lang="en-US" sz="2000" b="1" dirty="0">
                <a:solidFill>
                  <a:schemeClr val="accent1"/>
                </a:solidFill>
                <a:latin typeface="+mj-lt"/>
                <a:ea typeface="Source Sans Pro" panose="020B0503030403020204" pitchFamily="34" charset="0"/>
                <a:cs typeface="Calibri" panose="020F0502020204030204" pitchFamily="34" charset="0"/>
              </a:rPr>
              <a:t> Social Impact Measurement surveyed over 1,700 users in FY25 to measure and understand the social impacts enabled by the </a:t>
            </a:r>
            <a:r>
              <a:rPr lang="en-US" sz="2000" b="1" dirty="0" err="1">
                <a:solidFill>
                  <a:schemeClr val="accent1"/>
                </a:solidFill>
                <a:latin typeface="+mj-lt"/>
                <a:ea typeface="Source Sans Pro" panose="020B0503030403020204" pitchFamily="34" charset="0"/>
                <a:cs typeface="Calibri" panose="020F0502020204030204" pitchFamily="34" charset="0"/>
              </a:rPr>
              <a:t>nbn</a:t>
            </a:r>
            <a:r>
              <a:rPr lang="en-US" sz="2000" b="1" dirty="0">
                <a:solidFill>
                  <a:schemeClr val="accent1"/>
                </a:solidFill>
                <a:latin typeface="+mj-lt"/>
                <a:ea typeface="Source Sans Pro" panose="020B0503030403020204" pitchFamily="34" charset="0"/>
                <a:cs typeface="Calibri" panose="020F0502020204030204" pitchFamily="34" charset="0"/>
              </a:rPr>
              <a:t> network</a:t>
            </a:r>
          </a:p>
        </p:txBody>
      </p:sp>
      <p:sp>
        <p:nvSpPr>
          <p:cNvPr id="7" name="TextBox 6">
            <a:extLst>
              <a:ext uri="{FF2B5EF4-FFF2-40B4-BE49-F238E27FC236}">
                <a16:creationId xmlns:a16="http://schemas.microsoft.com/office/drawing/2014/main" id="{D98A10F6-F043-8CF5-6BBC-8481F7AB60A1}"/>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rPr>
              <a:t>Data driven decisions for the public good</a:t>
            </a:r>
            <a:endParaRPr lang="en-US" sz="700">
              <a:solidFill>
                <a:schemeClr val="bg1"/>
              </a:solidFill>
              <a:latin typeface="Source Sans Pro"/>
            </a:endParaRPr>
          </a:p>
        </p:txBody>
      </p:sp>
      <p:cxnSp>
        <p:nvCxnSpPr>
          <p:cNvPr id="8" name="Straight Connector 7">
            <a:extLst>
              <a:ext uri="{FF2B5EF4-FFF2-40B4-BE49-F238E27FC236}">
                <a16:creationId xmlns:a16="http://schemas.microsoft.com/office/drawing/2014/main" id="{BA4E431D-2025-EACD-3EAE-6DB79A74688B}"/>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21C779-68A0-014C-CECF-B14973A582D7}"/>
              </a:ext>
            </a:extLst>
          </p:cNvPr>
          <p:cNvCxnSpPr>
            <a:cxnSpLocks/>
          </p:cNvCxnSpPr>
          <p:nvPr/>
        </p:nvCxnSpPr>
        <p:spPr>
          <a:xfrm>
            <a:off x="4139143" y="1367788"/>
            <a:ext cx="0" cy="5126964"/>
          </a:xfrm>
          <a:prstGeom prst="line">
            <a:avLst/>
          </a:prstGeom>
          <a:ln>
            <a:solidFill>
              <a:schemeClr val="accent3">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1410C2-0EA5-AF2B-23A9-FC7EF0F725AF}"/>
              </a:ext>
            </a:extLst>
          </p:cNvPr>
          <p:cNvCxnSpPr>
            <a:cxnSpLocks/>
          </p:cNvCxnSpPr>
          <p:nvPr/>
        </p:nvCxnSpPr>
        <p:spPr>
          <a:xfrm>
            <a:off x="7999943" y="1367788"/>
            <a:ext cx="0" cy="5126964"/>
          </a:xfrm>
          <a:prstGeom prst="line">
            <a:avLst/>
          </a:prstGeom>
          <a:ln>
            <a:solidFill>
              <a:schemeClr val="accent3">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 name="Graphic 1" descr="Exponential Graph outline">
            <a:extLst>
              <a:ext uri="{FF2B5EF4-FFF2-40B4-BE49-F238E27FC236}">
                <a16:creationId xmlns:a16="http://schemas.microsoft.com/office/drawing/2014/main" id="{3D07F540-68C7-0875-2C00-7D07214376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967" y="381981"/>
            <a:ext cx="498545" cy="498545"/>
          </a:xfrm>
          <a:prstGeom prst="rect">
            <a:avLst/>
          </a:prstGeom>
        </p:spPr>
      </p:pic>
      <p:sp>
        <p:nvSpPr>
          <p:cNvPr id="3" name="TextBox 2">
            <a:extLst>
              <a:ext uri="{FF2B5EF4-FFF2-40B4-BE49-F238E27FC236}">
                <a16:creationId xmlns:a16="http://schemas.microsoft.com/office/drawing/2014/main" id="{4C6AAD9B-D6F7-AB58-D302-A9E1768AB8BB}"/>
              </a:ext>
            </a:extLst>
          </p:cNvPr>
          <p:cNvSpPr txBox="1"/>
          <p:nvPr/>
        </p:nvSpPr>
        <p:spPr>
          <a:xfrm>
            <a:off x="781834" y="420902"/>
            <a:ext cx="1204932" cy="415498"/>
          </a:xfrm>
          <a:prstGeom prst="rect">
            <a:avLst/>
          </a:prstGeom>
          <a:noFill/>
        </p:spPr>
        <p:txBody>
          <a:bodyPr wrap="square">
            <a:spAutoFit/>
          </a:bodyPr>
          <a:lstStyle/>
          <a:p>
            <a:r>
              <a:rPr lang="en-AU" sz="105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rPr>
              <a:t>METHOD &amp; ASSUMPTIONS</a:t>
            </a:r>
          </a:p>
        </p:txBody>
      </p:sp>
      <p:cxnSp>
        <p:nvCxnSpPr>
          <p:cNvPr id="4" name="Straight Connector 3">
            <a:extLst>
              <a:ext uri="{FF2B5EF4-FFF2-40B4-BE49-F238E27FC236}">
                <a16:creationId xmlns:a16="http://schemas.microsoft.com/office/drawing/2014/main" id="{0DB96073-3E65-65E7-3C98-AFC65F4A301F}"/>
              </a:ext>
            </a:extLst>
          </p:cNvPr>
          <p:cNvCxnSpPr>
            <a:cxnSpLocks/>
          </p:cNvCxnSpPr>
          <p:nvPr/>
        </p:nvCxnSpPr>
        <p:spPr>
          <a:xfrm flipV="1">
            <a:off x="1888449" y="241126"/>
            <a:ext cx="0" cy="756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ECDAA1-6377-E9AA-73A1-D20B96FBB4E9}"/>
              </a:ext>
            </a:extLst>
          </p:cNvPr>
          <p:cNvCxnSpPr>
            <a:cxnSpLocks/>
          </p:cNvCxnSpPr>
          <p:nvPr/>
        </p:nvCxnSpPr>
        <p:spPr>
          <a:xfrm>
            <a:off x="382902" y="1095701"/>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32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0E98B7D2-A4CF-73CF-0A8F-5ECFF74ACFB6}"/>
            </a:ext>
          </a:extLst>
        </p:cNvPr>
        <p:cNvGrpSpPr/>
        <p:nvPr/>
      </p:nvGrpSpPr>
      <p:grpSpPr>
        <a:xfrm>
          <a:off x="0" y="0"/>
          <a:ext cx="0" cy="0"/>
          <a:chOff x="0" y="0"/>
          <a:chExt cx="0" cy="0"/>
        </a:xfrm>
      </p:grpSpPr>
      <p:pic>
        <p:nvPicPr>
          <p:cNvPr id="4" name="Picture 3" descr="A person holding a baby while a person is looking at a computer&#10;&#10;AI-generated content may be incorrect.">
            <a:extLst>
              <a:ext uri="{FF2B5EF4-FFF2-40B4-BE49-F238E27FC236}">
                <a16:creationId xmlns:a16="http://schemas.microsoft.com/office/drawing/2014/main" id="{36C89BAF-E57A-D6C1-41DD-A9316B62CC2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358799" y="437508"/>
            <a:ext cx="5833198" cy="6004121"/>
          </a:xfrm>
          <a:prstGeom prst="rect">
            <a:avLst/>
          </a:prstGeom>
        </p:spPr>
      </p:pic>
      <p:graphicFrame>
        <p:nvGraphicFramePr>
          <p:cNvPr id="12" name="think-cell data - do not delete" hidden="1">
            <a:extLst>
              <a:ext uri="{FF2B5EF4-FFF2-40B4-BE49-F238E27FC236}">
                <a16:creationId xmlns:a16="http://schemas.microsoft.com/office/drawing/2014/main" id="{B26A8181-1275-E741-B10C-35951C0120F4}"/>
              </a:ext>
            </a:extLst>
          </p:cNvPr>
          <p:cNvGraphicFramePr>
            <a:graphicFrameLocks/>
          </p:cNvGraphicFramePr>
          <p:nvPr>
            <p:custDataLst>
              <p:tags r:id="rId1"/>
            </p:custDataLst>
            <p:extLst>
              <p:ext uri="{D42A27DB-BD31-4B8C-83A1-F6EECF244321}">
                <p14:modId xmlns:p14="http://schemas.microsoft.com/office/powerpoint/2010/main" val="324576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0" imgH="371" progId="TCLayout.ActiveDocument.1">
                  <p:embed/>
                </p:oleObj>
              </mc:Choice>
              <mc:Fallback>
                <p:oleObj name="think-cell Slide" r:id="rId5" imgW="370" imgH="371" progId="TCLayout.ActiveDocument.1">
                  <p:embed/>
                  <p:pic>
                    <p:nvPicPr>
                      <p:cNvPr id="12" name="think-cell data - do not delete" hidden="1">
                        <a:extLst>
                          <a:ext uri="{FF2B5EF4-FFF2-40B4-BE49-F238E27FC236}">
                            <a16:creationId xmlns:a16="http://schemas.microsoft.com/office/drawing/2014/main" id="{B26A8181-1275-E741-B10C-35951C0120F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Rounded Corners 5">
            <a:extLst>
              <a:ext uri="{FF2B5EF4-FFF2-40B4-BE49-F238E27FC236}">
                <a16:creationId xmlns:a16="http://schemas.microsoft.com/office/drawing/2014/main" id="{67A805C8-33CA-407D-8C8C-EC0F86224EF3}"/>
              </a:ext>
            </a:extLst>
          </p:cNvPr>
          <p:cNvSpPr/>
          <p:nvPr/>
        </p:nvSpPr>
        <p:spPr>
          <a:xfrm rot="16200000">
            <a:off x="54618" y="587547"/>
            <a:ext cx="4738584" cy="4066947"/>
          </a:xfrm>
          <a:prstGeom prst="roundRect">
            <a:avLst>
              <a:gd name="adj" fmla="val 27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endParaRPr>
          </a:p>
        </p:txBody>
      </p:sp>
      <p:cxnSp>
        <p:nvCxnSpPr>
          <p:cNvPr id="14" name="Straight Connector 13">
            <a:extLst>
              <a:ext uri="{FF2B5EF4-FFF2-40B4-BE49-F238E27FC236}">
                <a16:creationId xmlns:a16="http://schemas.microsoft.com/office/drawing/2014/main" id="{6C50808D-C11A-F98D-A463-197F41B1B35C}"/>
              </a:ext>
            </a:extLst>
          </p:cNvPr>
          <p:cNvCxnSpPr/>
          <p:nvPr/>
        </p:nvCxnSpPr>
        <p:spPr>
          <a:xfrm>
            <a:off x="7200900" y="5768366"/>
            <a:ext cx="0" cy="938719"/>
          </a:xfrm>
          <a:prstGeom prst="line">
            <a:avLst/>
          </a:prstGeom>
          <a:ln w="3175"/>
        </p:spPr>
        <p:style>
          <a:lnRef idx="1">
            <a:schemeClr val="dk1"/>
          </a:lnRef>
          <a:fillRef idx="0">
            <a:schemeClr val="dk1"/>
          </a:fillRef>
          <a:effectRef idx="0">
            <a:schemeClr val="dk1"/>
          </a:effectRef>
          <a:fontRef idx="minor">
            <a:schemeClr val="tx1"/>
          </a:fontRef>
        </p:style>
      </p:cxnSp>
      <p:sp>
        <p:nvSpPr>
          <p:cNvPr id="5" name="Rounded Rectangle 110">
            <a:extLst>
              <a:ext uri="{FF2B5EF4-FFF2-40B4-BE49-F238E27FC236}">
                <a16:creationId xmlns:a16="http://schemas.microsoft.com/office/drawing/2014/main" id="{44E7A69F-ECC5-0AA2-CADD-46EA3F9C395B}"/>
              </a:ext>
            </a:extLst>
          </p:cNvPr>
          <p:cNvSpPr/>
          <p:nvPr/>
        </p:nvSpPr>
        <p:spPr>
          <a:xfrm>
            <a:off x="511088" y="593783"/>
            <a:ext cx="6038532" cy="1195353"/>
          </a:xfrm>
          <a:prstGeom prst="roundRect">
            <a:avLst>
              <a:gd name="adj" fmla="val 15392"/>
            </a:avLst>
          </a:prstGeom>
          <a:solidFill>
            <a:schemeClr val="accent4">
              <a:lumMod val="40000"/>
              <a:lumOff val="60000"/>
              <a:alpha val="78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Sans source pro"/>
            </a:endParaRPr>
          </a:p>
        </p:txBody>
      </p:sp>
      <p:pic>
        <p:nvPicPr>
          <p:cNvPr id="8" name="Picture 4" descr="Ember Advisors | Data For Good">
            <a:extLst>
              <a:ext uri="{FF2B5EF4-FFF2-40B4-BE49-F238E27FC236}">
                <a16:creationId xmlns:a16="http://schemas.microsoft.com/office/drawing/2014/main" id="{82B2A032-DC06-FC96-3814-EF686E1E233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4082" y="858093"/>
            <a:ext cx="1177918" cy="6369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9FB2802-CED3-7B0F-8FE9-CD185DCCE7A6}"/>
              </a:ext>
            </a:extLst>
          </p:cNvPr>
          <p:cNvSpPr txBox="1"/>
          <p:nvPr/>
        </p:nvSpPr>
        <p:spPr>
          <a:xfrm>
            <a:off x="3670560" y="911742"/>
            <a:ext cx="2336667" cy="600164"/>
          </a:xfrm>
          <a:prstGeom prst="rect">
            <a:avLst/>
          </a:prstGeom>
          <a:noFill/>
        </p:spPr>
        <p:txBody>
          <a:bodyPr wrap="square">
            <a:spAutoFit/>
          </a:bodyPr>
          <a:lstStyle/>
          <a:p>
            <a:pPr>
              <a:spcAft>
                <a:spcPts val="600"/>
              </a:spcAft>
            </a:pPr>
            <a:r>
              <a:rPr lang="en-US" sz="1100">
                <a:latin typeface="Source Sans Pro (Body)"/>
              </a:rPr>
              <a:t>This report has been commissioned by NBN Co (“nbn”) and prepared by Ember Advisors. </a:t>
            </a:r>
            <a:endParaRPr lang="en-AU" sz="1100">
              <a:latin typeface="Source Sans Pro (Body)"/>
            </a:endParaRPr>
          </a:p>
        </p:txBody>
      </p:sp>
      <p:sp>
        <p:nvSpPr>
          <p:cNvPr id="15" name="Rounded Rectangle 110">
            <a:extLst>
              <a:ext uri="{FF2B5EF4-FFF2-40B4-BE49-F238E27FC236}">
                <a16:creationId xmlns:a16="http://schemas.microsoft.com/office/drawing/2014/main" id="{0110BC79-59C1-9C53-ED18-C1976E55508A}"/>
              </a:ext>
            </a:extLst>
          </p:cNvPr>
          <p:cNvSpPr/>
          <p:nvPr/>
        </p:nvSpPr>
        <p:spPr>
          <a:xfrm>
            <a:off x="511088" y="1985970"/>
            <a:ext cx="6038532" cy="1195353"/>
          </a:xfrm>
          <a:prstGeom prst="roundRect">
            <a:avLst>
              <a:gd name="adj" fmla="val 15392"/>
            </a:avLst>
          </a:prstGeom>
          <a:solidFill>
            <a:schemeClr val="bg1">
              <a:lumMod val="95000"/>
              <a:alpha val="78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Sans source pro"/>
            </a:endParaRPr>
          </a:p>
        </p:txBody>
      </p:sp>
      <p:sp>
        <p:nvSpPr>
          <p:cNvPr id="11" name="TextBox 10">
            <a:extLst>
              <a:ext uri="{FF2B5EF4-FFF2-40B4-BE49-F238E27FC236}">
                <a16:creationId xmlns:a16="http://schemas.microsoft.com/office/drawing/2014/main" id="{04DED827-974B-5438-37AA-3081EB2BE784}"/>
              </a:ext>
            </a:extLst>
          </p:cNvPr>
          <p:cNvSpPr txBox="1"/>
          <p:nvPr/>
        </p:nvSpPr>
        <p:spPr>
          <a:xfrm>
            <a:off x="1806268" y="2199476"/>
            <a:ext cx="4289848" cy="769441"/>
          </a:xfrm>
          <a:prstGeom prst="rect">
            <a:avLst/>
          </a:prstGeom>
          <a:noFill/>
        </p:spPr>
        <p:txBody>
          <a:bodyPr wrap="square">
            <a:spAutoFit/>
          </a:bodyPr>
          <a:lstStyle/>
          <a:p>
            <a:pPr>
              <a:spcAft>
                <a:spcPts val="600"/>
              </a:spcAft>
            </a:pPr>
            <a:r>
              <a:rPr lang="en-US" sz="1100"/>
              <a:t>In the spirit of reconciliation NBN Co</a:t>
            </a:r>
            <a:r>
              <a:rPr lang="en-US" sz="1100" b="1"/>
              <a:t> </a:t>
            </a:r>
            <a:r>
              <a:rPr lang="en-US" sz="1100"/>
              <a:t>acknowledges the Traditional Custodians of country throughout Australia and their connections to land, sea and community. We pay our respect to their Elders past and present and extend that respect to all First Nations peoples today. </a:t>
            </a:r>
            <a:endParaRPr lang="en-AU" sz="1100">
              <a:latin typeface="+mj-lt"/>
            </a:endParaRPr>
          </a:p>
        </p:txBody>
      </p:sp>
      <p:cxnSp>
        <p:nvCxnSpPr>
          <p:cNvPr id="25" name="Straight Connector 24">
            <a:extLst>
              <a:ext uri="{FF2B5EF4-FFF2-40B4-BE49-F238E27FC236}">
                <a16:creationId xmlns:a16="http://schemas.microsoft.com/office/drawing/2014/main" id="{3D688C4D-3894-6AF4-6A9A-47B02AF5F0DB}"/>
              </a:ext>
            </a:extLst>
          </p:cNvPr>
          <p:cNvCxnSpPr>
            <a:cxnSpLocks/>
          </p:cNvCxnSpPr>
          <p:nvPr/>
        </p:nvCxnSpPr>
        <p:spPr>
          <a:xfrm flipV="1">
            <a:off x="2086074" y="834495"/>
            <a:ext cx="0" cy="756000"/>
          </a:xfrm>
          <a:prstGeom prst="line">
            <a:avLst/>
          </a:prstGeom>
          <a:ln w="12700">
            <a:solidFill>
              <a:srgbClr val="131938">
                <a:alpha val="72941"/>
              </a:srgbClr>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C9A214D-FCBD-B477-FB7E-071245A0FD2F}"/>
              </a:ext>
            </a:extLst>
          </p:cNvPr>
          <p:cNvGrpSpPr/>
          <p:nvPr/>
        </p:nvGrpSpPr>
        <p:grpSpPr>
          <a:xfrm>
            <a:off x="6549620" y="663040"/>
            <a:ext cx="5642380" cy="914400"/>
            <a:chOff x="6549620" y="734307"/>
            <a:chExt cx="5642380" cy="914400"/>
          </a:xfrm>
        </p:grpSpPr>
        <p:pic>
          <p:nvPicPr>
            <p:cNvPr id="38" name="Graphic 37" descr="Heart with pulse outline">
              <a:extLst>
                <a:ext uri="{FF2B5EF4-FFF2-40B4-BE49-F238E27FC236}">
                  <a16:creationId xmlns:a16="http://schemas.microsoft.com/office/drawing/2014/main" id="{D695C93E-7911-966D-C495-3D3DAE8C2C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4581" y="734307"/>
              <a:ext cx="914400" cy="914400"/>
            </a:xfrm>
            <a:prstGeom prst="rect">
              <a:avLst/>
            </a:prstGeom>
          </p:spPr>
        </p:pic>
        <p:cxnSp>
          <p:nvCxnSpPr>
            <p:cNvPr id="39" name="Straight Connector 38">
              <a:extLst>
                <a:ext uri="{FF2B5EF4-FFF2-40B4-BE49-F238E27FC236}">
                  <a16:creationId xmlns:a16="http://schemas.microsoft.com/office/drawing/2014/main" id="{9CB4276D-EEDE-601F-1C52-04D09B1E815D}"/>
                </a:ext>
              </a:extLst>
            </p:cNvPr>
            <p:cNvCxnSpPr>
              <a:cxnSpLocks/>
            </p:cNvCxnSpPr>
            <p:nvPr/>
          </p:nvCxnSpPr>
          <p:spPr>
            <a:xfrm>
              <a:off x="11246187" y="1189742"/>
              <a:ext cx="94581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A67B3B-E380-C1F7-31CE-5F7902DD7DC8}"/>
                </a:ext>
              </a:extLst>
            </p:cNvPr>
            <p:cNvCxnSpPr>
              <a:cxnSpLocks/>
            </p:cNvCxnSpPr>
            <p:nvPr/>
          </p:nvCxnSpPr>
          <p:spPr>
            <a:xfrm>
              <a:off x="6549620" y="1189742"/>
              <a:ext cx="415419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32F512F4-8670-F75F-691A-0381970BEC6C}"/>
              </a:ext>
            </a:extLst>
          </p:cNvPr>
          <p:cNvSpPr txBox="1"/>
          <p:nvPr/>
        </p:nvSpPr>
        <p:spPr>
          <a:xfrm>
            <a:off x="930882" y="3490545"/>
            <a:ext cx="5041293" cy="2354491"/>
          </a:xfrm>
          <a:prstGeom prst="rect">
            <a:avLst/>
          </a:prstGeom>
          <a:noFill/>
        </p:spPr>
        <p:txBody>
          <a:bodyPr wrap="square">
            <a:spAutoFit/>
          </a:bodyPr>
          <a:lstStyle/>
          <a:p>
            <a:pPr>
              <a:spcAft>
                <a:spcPts val="600"/>
              </a:spcAft>
            </a:pPr>
            <a:r>
              <a:rPr lang="en-US" sz="1100" dirty="0">
                <a:solidFill>
                  <a:schemeClr val="bg2"/>
                </a:solidFill>
                <a:latin typeface="Source Sans Pro (Body)"/>
              </a:rPr>
              <a:t>This report has been commissioned by </a:t>
            </a:r>
            <a:r>
              <a:rPr lang="en-US" sz="1100" dirty="0" err="1">
                <a:solidFill>
                  <a:schemeClr val="bg2"/>
                </a:solidFill>
                <a:latin typeface="Source Sans Pro (Body)"/>
              </a:rPr>
              <a:t>nbn</a:t>
            </a:r>
            <a:r>
              <a:rPr lang="en-US" sz="1100" dirty="0">
                <a:solidFill>
                  <a:schemeClr val="bg2"/>
                </a:solidFill>
                <a:latin typeface="Source Sans Pro (Body)"/>
              </a:rPr>
              <a:t> and was prepared by Ember Advisors (Ember) on behalf of NBN Co (the client). </a:t>
            </a:r>
          </a:p>
          <a:p>
            <a:pPr>
              <a:spcAft>
                <a:spcPts val="600"/>
              </a:spcAft>
            </a:pPr>
            <a:r>
              <a:rPr lang="en-US" sz="1100" dirty="0">
                <a:solidFill>
                  <a:schemeClr val="bg2"/>
                </a:solidFill>
                <a:latin typeface="Source Sans Pro (Body)"/>
              </a:rPr>
              <a:t>Ember has prepared the report with care and diligence. The findings presented by Ember in the report are given in good faith and in the reasonable belief that they are correct and not misleading. The report has been prepared by Ember based on information provided by the Client and by other persons. Ember has relied on that information and has not independently verified or audited that information. </a:t>
            </a:r>
          </a:p>
          <a:p>
            <a:pPr>
              <a:spcAft>
                <a:spcPts val="600"/>
              </a:spcAft>
            </a:pPr>
            <a:r>
              <a:rPr lang="en-AU" sz="1100" dirty="0">
                <a:solidFill>
                  <a:schemeClr val="bg2"/>
                </a:solidFill>
                <a:latin typeface="Source Sans Pro (Body)"/>
              </a:rPr>
              <a:t>Ember and its officers and employees expressly disclaim any liability to any persons other than the Client who relies or purports to rely on the report for any other purpose. </a:t>
            </a:r>
          </a:p>
          <a:p>
            <a:pPr>
              <a:spcAft>
                <a:spcPts val="600"/>
              </a:spcAft>
            </a:pPr>
            <a:r>
              <a:rPr lang="en-AU" sz="1100" dirty="0">
                <a:solidFill>
                  <a:schemeClr val="bg2"/>
                </a:solidFill>
                <a:latin typeface="Source Sans Pro (Body)"/>
              </a:rPr>
              <a:t>No part of this document may be reproduced in any manner without the written permission of Ember Advisors or NBN Co. </a:t>
            </a:r>
          </a:p>
        </p:txBody>
      </p:sp>
      <p:pic>
        <p:nvPicPr>
          <p:cNvPr id="1028" name="Picture 4" descr="Innovate Reconciliation Action Plan 2023-25 | Wyndham City">
            <a:extLst>
              <a:ext uri="{FF2B5EF4-FFF2-40B4-BE49-F238E27FC236}">
                <a16:creationId xmlns:a16="http://schemas.microsoft.com/office/drawing/2014/main" id="{DE166E68-FFC3-D5C8-E925-B824AB32B11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5470" y="2103586"/>
            <a:ext cx="1000125" cy="960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logo with black text&#10;&#10;AI-generated content may be incorrect.">
            <a:extLst>
              <a:ext uri="{FF2B5EF4-FFF2-40B4-BE49-F238E27FC236}">
                <a16:creationId xmlns:a16="http://schemas.microsoft.com/office/drawing/2014/main" id="{1E05E8BF-C4FA-C4A2-C02D-ABA3BA2CFD5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95262" y="565208"/>
            <a:ext cx="1302162" cy="1293232"/>
          </a:xfrm>
          <a:prstGeom prst="rect">
            <a:avLst/>
          </a:prstGeom>
        </p:spPr>
      </p:pic>
    </p:spTree>
    <p:extLst>
      <p:ext uri="{BB962C8B-B14F-4D97-AF65-F5344CB8AC3E}">
        <p14:creationId xmlns:p14="http://schemas.microsoft.com/office/powerpoint/2010/main" val="282026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7FA07EDB-7B69-FD49-270C-93C7B6D8393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F84C483-AD17-CBDC-6FCD-E60F9A8780C2}"/>
              </a:ext>
            </a:extLst>
          </p:cNvPr>
          <p:cNvGraphicFramePr>
            <a:graphicFrameLocks/>
          </p:cNvGraphicFramePr>
          <p:nvPr>
            <p:custDataLst>
              <p:tags r:id="rId1"/>
            </p:custDataLst>
            <p:extLst>
              <p:ext uri="{D42A27DB-BD31-4B8C-83A1-F6EECF244321}">
                <p14:modId xmlns:p14="http://schemas.microsoft.com/office/powerpoint/2010/main" val="2970735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70" imgH="371" progId="TCLayout.ActiveDocument.1">
                  <p:embed/>
                </p:oleObj>
              </mc:Choice>
              <mc:Fallback>
                <p:oleObj name="think-cell Slide" r:id="rId34" imgW="370" imgH="371" progId="TCLayout.ActiveDocument.1">
                  <p:embed/>
                  <p:pic>
                    <p:nvPicPr>
                      <p:cNvPr id="7" name="think-cell data - do not delete" hidden="1">
                        <a:extLst>
                          <a:ext uri="{FF2B5EF4-FFF2-40B4-BE49-F238E27FC236}">
                            <a16:creationId xmlns:a16="http://schemas.microsoft.com/office/drawing/2014/main" id="{6F84C483-AD17-CBDC-6FCD-E60F9A8780C2}"/>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2C89B1E9-A7D1-68EA-9238-491D685B7761}"/>
              </a:ext>
            </a:extLst>
          </p:cNvPr>
          <p:cNvSpPr/>
          <p:nvPr/>
        </p:nvSpPr>
        <p:spPr>
          <a:xfrm>
            <a:off x="269239" y="229785"/>
            <a:ext cx="11653521" cy="6197601"/>
          </a:xfrm>
          <a:prstGeom prst="roundRect">
            <a:avLst>
              <a:gd name="adj" fmla="val 79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highlight>
                <a:srgbClr val="FFFF00"/>
              </a:highlight>
            </a:endParaRPr>
          </a:p>
        </p:txBody>
      </p:sp>
      <p:cxnSp>
        <p:nvCxnSpPr>
          <p:cNvPr id="2" name="Straight Connector 1">
            <a:extLst>
              <a:ext uri="{FF2B5EF4-FFF2-40B4-BE49-F238E27FC236}">
                <a16:creationId xmlns:a16="http://schemas.microsoft.com/office/drawing/2014/main" id="{5852B264-407B-3F2D-AF73-657EFA1E19DD}"/>
              </a:ext>
            </a:extLst>
          </p:cNvPr>
          <p:cNvCxnSpPr>
            <a:cxnSpLocks/>
          </p:cNvCxnSpPr>
          <p:nvPr/>
        </p:nvCxnSpPr>
        <p:spPr>
          <a:xfrm>
            <a:off x="592186" y="1209182"/>
            <a:ext cx="11111234"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9F3C817-D315-F8D3-15EA-2F65EAB9A0CA}"/>
              </a:ext>
            </a:extLst>
          </p:cNvPr>
          <p:cNvSpPr/>
          <p:nvPr/>
        </p:nvSpPr>
        <p:spPr>
          <a:xfrm>
            <a:off x="2493685" y="429336"/>
            <a:ext cx="9106135"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Surveyed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users who worked, studied or accessed health services from home reported they avoided travel</a:t>
            </a:r>
            <a:endParaRPr lang="en-US" sz="2000" b="1" dirty="0">
              <a:solidFill>
                <a:schemeClr val="accent1"/>
              </a:solidFill>
              <a:highlight>
                <a:srgbClr val="FFFF00"/>
              </a:highlight>
              <a:latin typeface="Source Sans Pro" panose="020B0503030403020204" pitchFamily="34" charset="0"/>
              <a:ea typeface="Source Sans Pro" panose="020B0503030403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14153042-8A9C-486D-4E39-0B38EF7B3098}"/>
              </a:ext>
            </a:extLst>
          </p:cNvPr>
          <p:cNvCxnSpPr>
            <a:cxnSpLocks/>
          </p:cNvCxnSpPr>
          <p:nvPr/>
        </p:nvCxnSpPr>
        <p:spPr>
          <a:xfrm flipV="1">
            <a:off x="2374952" y="520833"/>
            <a:ext cx="0" cy="504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9A30D7-3401-1402-A0BB-4FE5FA6E469C}"/>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rPr>
              <a:t>Data driven decisions for the public good</a:t>
            </a:r>
            <a:endParaRPr lang="en-US" sz="700">
              <a:solidFill>
                <a:schemeClr val="bg1"/>
              </a:solidFill>
              <a:latin typeface="Source Sans Pro"/>
            </a:endParaRPr>
          </a:p>
        </p:txBody>
      </p:sp>
      <p:sp>
        <p:nvSpPr>
          <p:cNvPr id="23" name="TextBox 22">
            <a:extLst>
              <a:ext uri="{FF2B5EF4-FFF2-40B4-BE49-F238E27FC236}">
                <a16:creationId xmlns:a16="http://schemas.microsoft.com/office/drawing/2014/main" id="{B0183017-C17C-F196-9311-EC3D0C5D9085}"/>
              </a:ext>
            </a:extLst>
          </p:cNvPr>
          <p:cNvSpPr txBox="1"/>
          <p:nvPr/>
        </p:nvSpPr>
        <p:spPr>
          <a:xfrm>
            <a:off x="2653506" y="6477286"/>
            <a:ext cx="101965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bg1"/>
                </a:solidFill>
                <a:effectLst/>
                <a:uLnTx/>
                <a:uFillTx/>
                <a:latin typeface="Source Sans Pro (Body)"/>
              </a:rPr>
              <a:t>Notes: 1. Survey was </a:t>
            </a:r>
            <a:r>
              <a:rPr lang="en-US" sz="700" i="1" dirty="0">
                <a:solidFill>
                  <a:schemeClr val="bg1"/>
                </a:solidFill>
                <a:latin typeface="Source Sans Pro (Body)"/>
              </a:rPr>
              <a:t>completed</a:t>
            </a:r>
            <a:r>
              <a:rPr kumimoji="0" lang="en-US" sz="700" b="0" i="1" u="none" strike="noStrike" kern="1200" cap="none" spc="0" normalizeH="0" baseline="0" noProof="0" dirty="0">
                <a:ln>
                  <a:noFill/>
                </a:ln>
                <a:solidFill>
                  <a:schemeClr val="bg1"/>
                </a:solidFill>
                <a:effectLst/>
                <a:uLnTx/>
                <a:uFillTx/>
                <a:latin typeface="Source Sans Pro (Body)"/>
              </a:rPr>
              <a:t> in Nov-25 and asked about impact over the previous twelve months, so results relate to Nov-24 to Nov-25. This </a:t>
            </a:r>
            <a:r>
              <a:rPr lang="en-US" sz="700" i="1" dirty="0">
                <a:solidFill>
                  <a:schemeClr val="bg1"/>
                </a:solidFill>
                <a:latin typeface="Source Sans Pro (Body)"/>
              </a:rPr>
              <a:t>period is most indicative of FY25 (Jul-24 to Jul-25). </a:t>
            </a:r>
          </a:p>
          <a:p>
            <a:pPr lvl="0" defTabSz="914400">
              <a:defRPr/>
            </a:pPr>
            <a:r>
              <a:rPr lang="en-US" sz="700" i="1" dirty="0">
                <a:solidFill>
                  <a:schemeClr val="bg1"/>
                </a:solidFill>
                <a:latin typeface="Source Sans Pro (Body)"/>
              </a:rPr>
              <a:t>               2. </a:t>
            </a:r>
            <a:r>
              <a:rPr lang="en-US" sz="700" i="1" dirty="0">
                <a:solidFill>
                  <a:schemeClr val="bg1"/>
                </a:solidFill>
              </a:rPr>
              <a:t>To estimate average hours avoided, each response bucket was represented by the midpoint of its upper and lower limits. Midpoint values were then used to calculate the overall average.</a:t>
            </a:r>
          </a:p>
        </p:txBody>
      </p:sp>
      <p:sp>
        <p:nvSpPr>
          <p:cNvPr id="4" name="TextBox 3">
            <a:extLst>
              <a:ext uri="{FF2B5EF4-FFF2-40B4-BE49-F238E27FC236}">
                <a16:creationId xmlns:a16="http://schemas.microsoft.com/office/drawing/2014/main" id="{E3E0D05D-CB3B-8E67-5197-31AEADA79A46}"/>
              </a:ext>
            </a:extLst>
          </p:cNvPr>
          <p:cNvSpPr txBox="1"/>
          <p:nvPr/>
        </p:nvSpPr>
        <p:spPr>
          <a:xfrm>
            <a:off x="991051" y="682902"/>
            <a:ext cx="130166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78AA0D"/>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Environment</a:t>
            </a:r>
          </a:p>
        </p:txBody>
      </p:sp>
      <p:sp>
        <p:nvSpPr>
          <p:cNvPr id="9" name="TextBox 8">
            <a:extLst>
              <a:ext uri="{FF2B5EF4-FFF2-40B4-BE49-F238E27FC236}">
                <a16:creationId xmlns:a16="http://schemas.microsoft.com/office/drawing/2014/main" id="{9FFE224C-FCEB-04F7-C94A-333A022D5B43}"/>
              </a:ext>
            </a:extLst>
          </p:cNvPr>
          <p:cNvSpPr txBox="1"/>
          <p:nvPr/>
        </p:nvSpPr>
        <p:spPr>
          <a:xfrm>
            <a:off x="991050" y="547341"/>
            <a:ext cx="120493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E43B4E">
                    <a:lumMod val="75000"/>
                  </a:srgbClr>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DOMAIN</a:t>
            </a:r>
          </a:p>
        </p:txBody>
      </p:sp>
      <p:pic>
        <p:nvPicPr>
          <p:cNvPr id="14" name="Graphic 13">
            <a:extLst>
              <a:ext uri="{FF2B5EF4-FFF2-40B4-BE49-F238E27FC236}">
                <a16:creationId xmlns:a16="http://schemas.microsoft.com/office/drawing/2014/main" id="{99FB3A74-7755-9705-B631-37ABB99A16F8}"/>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92180" y="564298"/>
            <a:ext cx="396000" cy="396000"/>
          </a:xfrm>
          <a:prstGeom prst="rect">
            <a:avLst/>
          </a:prstGeom>
        </p:spPr>
      </p:pic>
      <p:cxnSp>
        <p:nvCxnSpPr>
          <p:cNvPr id="15" name="Straight Connector 14">
            <a:extLst>
              <a:ext uri="{FF2B5EF4-FFF2-40B4-BE49-F238E27FC236}">
                <a16:creationId xmlns:a16="http://schemas.microsoft.com/office/drawing/2014/main" id="{D9B4C25A-A30A-3693-C1D6-FBACD4054EF9}"/>
              </a:ext>
            </a:extLst>
          </p:cNvPr>
          <p:cNvCxnSpPr>
            <a:cxnSpLocks/>
          </p:cNvCxnSpPr>
          <p:nvPr/>
        </p:nvCxnSpPr>
        <p:spPr>
          <a:xfrm>
            <a:off x="592186" y="1209182"/>
            <a:ext cx="11111234"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graphicFrame>
        <p:nvGraphicFramePr>
          <p:cNvPr id="34" name="Chart 33">
            <a:extLst>
              <a:ext uri="{FF2B5EF4-FFF2-40B4-BE49-F238E27FC236}">
                <a16:creationId xmlns:a16="http://schemas.microsoft.com/office/drawing/2014/main" id="{A5A11DA3-A0D0-4C98-2D21-5F2A8DA53141}"/>
              </a:ext>
            </a:extLst>
          </p:cNvPr>
          <p:cNvGraphicFramePr/>
          <p:nvPr>
            <p:custDataLst>
              <p:tags r:id="rId2"/>
            </p:custDataLst>
            <p:extLst>
              <p:ext uri="{D42A27DB-BD31-4B8C-83A1-F6EECF244321}">
                <p14:modId xmlns:p14="http://schemas.microsoft.com/office/powerpoint/2010/main" val="2620498612"/>
              </p:ext>
            </p:extLst>
          </p:nvPr>
        </p:nvGraphicFramePr>
        <p:xfrm>
          <a:off x="1198563" y="2122488"/>
          <a:ext cx="2909887" cy="3267075"/>
        </p:xfrm>
        <a:graphic>
          <a:graphicData uri="http://schemas.openxmlformats.org/drawingml/2006/chart">
            <c:chart xmlns:c="http://schemas.openxmlformats.org/drawingml/2006/chart" xmlns:r="http://schemas.openxmlformats.org/officeDocument/2006/relationships" r:id="rId38"/>
          </a:graphicData>
        </a:graphic>
      </p:graphicFrame>
      <p:sp>
        <p:nvSpPr>
          <p:cNvPr id="19" name="Text Placeholder 2">
            <a:extLst>
              <a:ext uri="{FF2B5EF4-FFF2-40B4-BE49-F238E27FC236}">
                <a16:creationId xmlns:a16="http://schemas.microsoft.com/office/drawing/2014/main" id="{4C45D75A-CCF1-3275-DE76-DA39257D2D58}"/>
              </a:ext>
            </a:extLst>
          </p:cNvPr>
          <p:cNvSpPr>
            <a:spLocks/>
          </p:cNvSpPr>
          <p:nvPr>
            <p:custDataLst>
              <p:tags r:id="rId3"/>
            </p:custDataLst>
          </p:nvPr>
        </p:nvSpPr>
        <p:spPr bwMode="auto">
          <a:xfrm>
            <a:off x="709613" y="2476500"/>
            <a:ext cx="469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BE1FFB85-369E-4695-9BBF-66A05F714A4B}" type="datetime'''0'''' ''''''''''''''''''''''''''''h''''o''''u''r''''''''s'''">
              <a:rPr lang="en-US" altLang="en-US" sz="1200" smtClean="0"/>
              <a:pPr marL="0" lvl="0" indent="0" algn="r">
                <a:spcBef>
                  <a:spcPct val="0"/>
                </a:spcBef>
                <a:spcAft>
                  <a:spcPct val="0"/>
                </a:spcAft>
                <a:buNone/>
              </a:pPr>
              <a:t>0 hours</a:t>
            </a:fld>
            <a:endParaRPr lang="en-US" sz="1200"/>
          </a:p>
        </p:txBody>
      </p:sp>
      <p:sp>
        <p:nvSpPr>
          <p:cNvPr id="20" name="Text Placeholder 2">
            <a:extLst>
              <a:ext uri="{FF2B5EF4-FFF2-40B4-BE49-F238E27FC236}">
                <a16:creationId xmlns:a16="http://schemas.microsoft.com/office/drawing/2014/main" id="{D6E050E3-4E70-1483-7162-34C312F3199A}"/>
              </a:ext>
            </a:extLst>
          </p:cNvPr>
          <p:cNvSpPr>
            <a:spLocks/>
          </p:cNvSpPr>
          <p:nvPr>
            <p:custDataLst>
              <p:tags r:id="rId4"/>
            </p:custDataLst>
          </p:nvPr>
        </p:nvSpPr>
        <p:spPr bwMode="auto">
          <a:xfrm>
            <a:off x="525463" y="2819400"/>
            <a:ext cx="6540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BD40D1F2-44EA-48DD-9AB0-B25AD282ECD1}" type="datetime'''1 ''''''''''''''''-'''' ''''''2'''' ho''''''''u''''r''s'''">
              <a:rPr lang="en-US" altLang="en-US" sz="1200" smtClean="0"/>
              <a:pPr marL="0" lvl="0" indent="0" algn="r">
                <a:spcBef>
                  <a:spcPct val="0"/>
                </a:spcBef>
                <a:spcAft>
                  <a:spcPct val="0"/>
                </a:spcAft>
                <a:buNone/>
              </a:pPr>
              <a:t>1 - 2 hours</a:t>
            </a:fld>
            <a:endParaRPr lang="en-US" sz="1200"/>
          </a:p>
        </p:txBody>
      </p:sp>
      <p:sp>
        <p:nvSpPr>
          <p:cNvPr id="21" name="Text Placeholder 2">
            <a:extLst>
              <a:ext uri="{FF2B5EF4-FFF2-40B4-BE49-F238E27FC236}">
                <a16:creationId xmlns:a16="http://schemas.microsoft.com/office/drawing/2014/main" id="{FC38787B-6CB8-91CB-863F-0347BF25DC49}"/>
              </a:ext>
            </a:extLst>
          </p:cNvPr>
          <p:cNvSpPr>
            <a:spLocks/>
          </p:cNvSpPr>
          <p:nvPr>
            <p:custDataLst>
              <p:tags r:id="rId5"/>
            </p:custDataLst>
          </p:nvPr>
        </p:nvSpPr>
        <p:spPr bwMode="auto">
          <a:xfrm>
            <a:off x="585788" y="3160713"/>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29055B8A-16CB-497D-8EAF-00FA78A58511}" type="datetime'''''''3-''''4'' h''''''''ou''''''''r''''''''''''''''''''''s'''">
              <a:rPr lang="en-US" altLang="en-US" sz="1200" smtClean="0"/>
              <a:pPr marL="0" lvl="0" indent="0" algn="r">
                <a:spcBef>
                  <a:spcPct val="0"/>
                </a:spcBef>
                <a:spcAft>
                  <a:spcPct val="0"/>
                </a:spcAft>
                <a:buNone/>
              </a:pPr>
              <a:t>3-4 hours</a:t>
            </a:fld>
            <a:endParaRPr lang="en-US" sz="1200"/>
          </a:p>
        </p:txBody>
      </p:sp>
      <p:sp>
        <p:nvSpPr>
          <p:cNvPr id="22" name="Text Placeholder 2">
            <a:extLst>
              <a:ext uri="{FF2B5EF4-FFF2-40B4-BE49-F238E27FC236}">
                <a16:creationId xmlns:a16="http://schemas.microsoft.com/office/drawing/2014/main" id="{20381485-2F34-F659-27BC-C313CE02FB80}"/>
              </a:ext>
            </a:extLst>
          </p:cNvPr>
          <p:cNvSpPr>
            <a:spLocks/>
          </p:cNvSpPr>
          <p:nvPr>
            <p:custDataLst>
              <p:tags r:id="rId6"/>
            </p:custDataLst>
          </p:nvPr>
        </p:nvSpPr>
        <p:spPr bwMode="auto">
          <a:xfrm>
            <a:off x="585788" y="3502025"/>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39E321F1-C3A8-44AC-BE13-00AE54CF9BC9}" type="datetime'''5''-6'''''''''''''''''''' ''h''''o''''''u''r''''''''''s'''''">
              <a:rPr lang="en-US" altLang="en-US" sz="1200" smtClean="0"/>
              <a:pPr marL="0" lvl="0" indent="0" algn="r">
                <a:spcBef>
                  <a:spcPct val="0"/>
                </a:spcBef>
                <a:spcAft>
                  <a:spcPct val="0"/>
                </a:spcAft>
                <a:buNone/>
              </a:pPr>
              <a:t>5-6 hours</a:t>
            </a:fld>
            <a:endParaRPr lang="en-US" sz="1200"/>
          </a:p>
        </p:txBody>
      </p:sp>
      <p:sp>
        <p:nvSpPr>
          <p:cNvPr id="24" name="Text Placeholder 2">
            <a:extLst>
              <a:ext uri="{FF2B5EF4-FFF2-40B4-BE49-F238E27FC236}">
                <a16:creationId xmlns:a16="http://schemas.microsoft.com/office/drawing/2014/main" id="{16CF9F2F-A672-0658-6F90-C0B707AAFDE3}"/>
              </a:ext>
            </a:extLst>
          </p:cNvPr>
          <p:cNvSpPr>
            <a:spLocks/>
          </p:cNvSpPr>
          <p:nvPr>
            <p:custDataLst>
              <p:tags r:id="rId7"/>
            </p:custDataLst>
          </p:nvPr>
        </p:nvSpPr>
        <p:spPr bwMode="auto">
          <a:xfrm>
            <a:off x="585788" y="3843338"/>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DC58F955-9F8B-48D7-B31D-185B1D0B4B01}" type="datetime'''''7''''''''''''-''''''''''''''''''''''8'''' h''''''o''urs'">
              <a:rPr lang="en-US" altLang="en-US" sz="1200" smtClean="0"/>
              <a:pPr marL="0" lvl="0" indent="0" algn="r">
                <a:spcBef>
                  <a:spcPct val="0"/>
                </a:spcBef>
                <a:spcAft>
                  <a:spcPct val="0"/>
                </a:spcAft>
                <a:buNone/>
              </a:pPr>
              <a:t>7-8 hours</a:t>
            </a:fld>
            <a:endParaRPr lang="en-US" sz="1200"/>
          </a:p>
        </p:txBody>
      </p:sp>
      <p:sp>
        <p:nvSpPr>
          <p:cNvPr id="25" name="Text Placeholder 2">
            <a:extLst>
              <a:ext uri="{FF2B5EF4-FFF2-40B4-BE49-F238E27FC236}">
                <a16:creationId xmlns:a16="http://schemas.microsoft.com/office/drawing/2014/main" id="{D0BAC609-841B-8988-32D5-6DCC3D56C599}"/>
              </a:ext>
            </a:extLst>
          </p:cNvPr>
          <p:cNvSpPr>
            <a:spLocks/>
          </p:cNvSpPr>
          <p:nvPr>
            <p:custDataLst>
              <p:tags r:id="rId8"/>
            </p:custDataLst>
          </p:nvPr>
        </p:nvSpPr>
        <p:spPr bwMode="auto">
          <a:xfrm>
            <a:off x="509588" y="4186238"/>
            <a:ext cx="6699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54FC3385-5818-41B3-984F-AE6C0697DB21}" type="datetime'''''9''-''''''10'''' ''''''''''ho''''''''u''''rs'''''''">
              <a:rPr lang="en-US" altLang="en-US" sz="1200" smtClean="0"/>
              <a:pPr marL="0" lvl="0" indent="0" algn="r">
                <a:spcBef>
                  <a:spcPct val="0"/>
                </a:spcBef>
                <a:spcAft>
                  <a:spcPct val="0"/>
                </a:spcAft>
                <a:buNone/>
              </a:pPr>
              <a:t>9-10 hours</a:t>
            </a:fld>
            <a:endParaRPr lang="en-US" sz="1200"/>
          </a:p>
        </p:txBody>
      </p:sp>
      <p:sp>
        <p:nvSpPr>
          <p:cNvPr id="27" name="Text Placeholder 2">
            <a:extLst>
              <a:ext uri="{FF2B5EF4-FFF2-40B4-BE49-F238E27FC236}">
                <a16:creationId xmlns:a16="http://schemas.microsoft.com/office/drawing/2014/main" id="{AE643889-DA14-5158-FDFA-B2C63EDDFAA6}"/>
              </a:ext>
            </a:extLst>
          </p:cNvPr>
          <p:cNvSpPr>
            <a:spLocks/>
          </p:cNvSpPr>
          <p:nvPr>
            <p:custDataLst>
              <p:tags r:id="rId9"/>
            </p:custDataLst>
          </p:nvPr>
        </p:nvSpPr>
        <p:spPr bwMode="auto">
          <a:xfrm>
            <a:off x="433388" y="4527550"/>
            <a:ext cx="7461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29F5F822-63DF-4E7A-8427-AFC2824D6139}" type="datetime'''''11''''-''1''''''''''''''''''''''''2 ho''''''''urs'">
              <a:rPr lang="en-US" altLang="en-US" sz="1200" smtClean="0"/>
              <a:pPr marL="0" lvl="0" indent="0" algn="r">
                <a:spcBef>
                  <a:spcPct val="0"/>
                </a:spcBef>
                <a:spcAft>
                  <a:spcPct val="0"/>
                </a:spcAft>
                <a:buNone/>
              </a:pPr>
              <a:t>11-12 hours</a:t>
            </a:fld>
            <a:endParaRPr lang="en-US" sz="1200"/>
          </a:p>
        </p:txBody>
      </p:sp>
      <p:sp>
        <p:nvSpPr>
          <p:cNvPr id="28" name="Text Placeholder 2">
            <a:extLst>
              <a:ext uri="{FF2B5EF4-FFF2-40B4-BE49-F238E27FC236}">
                <a16:creationId xmlns:a16="http://schemas.microsoft.com/office/drawing/2014/main" id="{1A4E5343-3899-46B9-8B3B-39BCEEE1C1DD}"/>
              </a:ext>
            </a:extLst>
          </p:cNvPr>
          <p:cNvSpPr>
            <a:spLocks/>
          </p:cNvSpPr>
          <p:nvPr>
            <p:custDataLst>
              <p:tags r:id="rId10"/>
            </p:custDataLst>
          </p:nvPr>
        </p:nvSpPr>
        <p:spPr bwMode="auto">
          <a:xfrm>
            <a:off x="557213" y="4868863"/>
            <a:ext cx="6223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6664005C-E645-41B5-915A-54BA11592912}" type="datetime'''''''''''''''13''''''''''+'''''''''''''''''' ho''urs'''''''">
              <a:rPr lang="en-US" altLang="en-US" sz="1200" smtClean="0"/>
              <a:pPr marL="0" lvl="0" indent="0" algn="r">
                <a:spcBef>
                  <a:spcPct val="0"/>
                </a:spcBef>
                <a:spcAft>
                  <a:spcPct val="0"/>
                </a:spcAft>
                <a:buNone/>
              </a:pPr>
              <a:t>13+ hours</a:t>
            </a:fld>
            <a:endParaRPr lang="en-US" sz="1200"/>
          </a:p>
        </p:txBody>
      </p:sp>
      <p:graphicFrame>
        <p:nvGraphicFramePr>
          <p:cNvPr id="35" name="Chart 34">
            <a:extLst>
              <a:ext uri="{FF2B5EF4-FFF2-40B4-BE49-F238E27FC236}">
                <a16:creationId xmlns:a16="http://schemas.microsoft.com/office/drawing/2014/main" id="{70F4DB14-0214-2D1B-71C7-E6E35D2EC606}"/>
              </a:ext>
            </a:extLst>
          </p:cNvPr>
          <p:cNvGraphicFramePr/>
          <p:nvPr>
            <p:custDataLst>
              <p:tags r:id="rId11"/>
            </p:custDataLst>
            <p:extLst>
              <p:ext uri="{D42A27DB-BD31-4B8C-83A1-F6EECF244321}">
                <p14:modId xmlns:p14="http://schemas.microsoft.com/office/powerpoint/2010/main" val="3673190559"/>
              </p:ext>
            </p:extLst>
          </p:nvPr>
        </p:nvGraphicFramePr>
        <p:xfrm>
          <a:off x="5054600" y="2097088"/>
          <a:ext cx="2909888" cy="3292475"/>
        </p:xfrm>
        <a:graphic>
          <a:graphicData uri="http://schemas.openxmlformats.org/drawingml/2006/chart">
            <c:chart xmlns:c="http://schemas.openxmlformats.org/drawingml/2006/chart" xmlns:r="http://schemas.openxmlformats.org/officeDocument/2006/relationships" r:id="rId39"/>
          </a:graphicData>
        </a:graphic>
      </p:graphicFrame>
      <p:sp>
        <p:nvSpPr>
          <p:cNvPr id="4180" name="Text Placeholder 2">
            <a:extLst>
              <a:ext uri="{FF2B5EF4-FFF2-40B4-BE49-F238E27FC236}">
                <a16:creationId xmlns:a16="http://schemas.microsoft.com/office/drawing/2014/main" id="{72A29D06-6469-5513-51A8-420016010587}"/>
              </a:ext>
            </a:extLst>
          </p:cNvPr>
          <p:cNvSpPr>
            <a:spLocks/>
          </p:cNvSpPr>
          <p:nvPr>
            <p:custDataLst>
              <p:tags r:id="rId12"/>
            </p:custDataLst>
          </p:nvPr>
        </p:nvSpPr>
        <p:spPr bwMode="auto">
          <a:xfrm>
            <a:off x="4565650" y="2452688"/>
            <a:ext cx="469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EAAB0004-CBE2-4F6D-A412-486F50F18EC6}" type="datetime'''''''''''''''0'' ''''''''h''o''u''''''''rs'''''''''''''''''''">
              <a:rPr lang="en-US" altLang="en-US" sz="1200" smtClean="0"/>
              <a:pPr marL="0" lvl="0" indent="0" algn="r">
                <a:spcBef>
                  <a:spcPct val="0"/>
                </a:spcBef>
                <a:spcAft>
                  <a:spcPct val="0"/>
                </a:spcAft>
                <a:buNone/>
              </a:pPr>
              <a:t>0 hours</a:t>
            </a:fld>
            <a:endParaRPr lang="en-US" sz="1200"/>
          </a:p>
        </p:txBody>
      </p:sp>
      <p:sp>
        <p:nvSpPr>
          <p:cNvPr id="4181" name="Text Placeholder 2">
            <a:extLst>
              <a:ext uri="{FF2B5EF4-FFF2-40B4-BE49-F238E27FC236}">
                <a16:creationId xmlns:a16="http://schemas.microsoft.com/office/drawing/2014/main" id="{0D5DF397-1A9F-0180-4A3F-F2A32A14E71B}"/>
              </a:ext>
            </a:extLst>
          </p:cNvPr>
          <p:cNvSpPr>
            <a:spLocks/>
          </p:cNvSpPr>
          <p:nvPr>
            <p:custDataLst>
              <p:tags r:id="rId13"/>
            </p:custDataLst>
          </p:nvPr>
        </p:nvSpPr>
        <p:spPr bwMode="auto">
          <a:xfrm>
            <a:off x="4381500" y="2798763"/>
            <a:ext cx="6540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FB4F55E7-19CA-40C1-911A-B0D30C60EB1F}" type="datetime'''''''''''1'''''''''' -'''''''' 2 ho''''u''r''''''''''s'">
              <a:rPr lang="en-US" altLang="en-US" sz="1200" smtClean="0"/>
              <a:pPr marL="0" lvl="0" indent="0" algn="r">
                <a:spcBef>
                  <a:spcPct val="0"/>
                </a:spcBef>
                <a:spcAft>
                  <a:spcPct val="0"/>
                </a:spcAft>
                <a:buNone/>
              </a:pPr>
              <a:t>1 - 2 hours</a:t>
            </a:fld>
            <a:endParaRPr lang="en-US" sz="1200"/>
          </a:p>
        </p:txBody>
      </p:sp>
      <p:sp>
        <p:nvSpPr>
          <p:cNvPr id="4182" name="Text Placeholder 2">
            <a:extLst>
              <a:ext uri="{FF2B5EF4-FFF2-40B4-BE49-F238E27FC236}">
                <a16:creationId xmlns:a16="http://schemas.microsoft.com/office/drawing/2014/main" id="{20BE45CD-2CCC-33B5-96E0-F3D64078C948}"/>
              </a:ext>
            </a:extLst>
          </p:cNvPr>
          <p:cNvSpPr>
            <a:spLocks/>
          </p:cNvSpPr>
          <p:nvPr>
            <p:custDataLst>
              <p:tags r:id="rId14"/>
            </p:custDataLst>
          </p:nvPr>
        </p:nvSpPr>
        <p:spPr bwMode="auto">
          <a:xfrm>
            <a:off x="4441825" y="3143250"/>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2E025E8A-732D-4CB7-A367-A86EDB4D7D96}" type="datetime'''3''''''-''4'''''''' ''h''o''''''''''''u''r''''''''''''s'''''">
              <a:rPr lang="en-US" altLang="en-US" sz="1200" smtClean="0"/>
              <a:pPr marL="0" lvl="0" indent="0" algn="r">
                <a:spcBef>
                  <a:spcPct val="0"/>
                </a:spcBef>
                <a:spcAft>
                  <a:spcPct val="0"/>
                </a:spcAft>
                <a:buNone/>
              </a:pPr>
              <a:t>3-4 hours</a:t>
            </a:fld>
            <a:endParaRPr lang="en-US" sz="1200"/>
          </a:p>
        </p:txBody>
      </p:sp>
      <p:sp>
        <p:nvSpPr>
          <p:cNvPr id="4183" name="Text Placeholder 2">
            <a:extLst>
              <a:ext uri="{FF2B5EF4-FFF2-40B4-BE49-F238E27FC236}">
                <a16:creationId xmlns:a16="http://schemas.microsoft.com/office/drawing/2014/main" id="{988B136A-2FAC-36B9-3AF6-5390975AF3F3}"/>
              </a:ext>
            </a:extLst>
          </p:cNvPr>
          <p:cNvSpPr>
            <a:spLocks/>
          </p:cNvSpPr>
          <p:nvPr>
            <p:custDataLst>
              <p:tags r:id="rId15"/>
            </p:custDataLst>
          </p:nvPr>
        </p:nvSpPr>
        <p:spPr bwMode="auto">
          <a:xfrm>
            <a:off x="4441825" y="3487738"/>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24486C36-6FC1-4062-853C-441FE3347DC1}" type="datetime'''5''-6'' ''''''''''h''''''''''o''u''''''''''rs'''">
              <a:rPr lang="en-US" altLang="en-US" sz="1200" smtClean="0"/>
              <a:pPr marL="0" lvl="0" indent="0" algn="r">
                <a:spcBef>
                  <a:spcPct val="0"/>
                </a:spcBef>
                <a:spcAft>
                  <a:spcPct val="0"/>
                </a:spcAft>
                <a:buNone/>
              </a:pPr>
              <a:t>5-6 hours</a:t>
            </a:fld>
            <a:endParaRPr lang="en-US" sz="1200"/>
          </a:p>
        </p:txBody>
      </p:sp>
      <p:sp>
        <p:nvSpPr>
          <p:cNvPr id="4184" name="Text Placeholder 2">
            <a:extLst>
              <a:ext uri="{FF2B5EF4-FFF2-40B4-BE49-F238E27FC236}">
                <a16:creationId xmlns:a16="http://schemas.microsoft.com/office/drawing/2014/main" id="{5808C806-BC3D-A583-5C90-1693070D4381}"/>
              </a:ext>
            </a:extLst>
          </p:cNvPr>
          <p:cNvSpPr>
            <a:spLocks/>
          </p:cNvSpPr>
          <p:nvPr>
            <p:custDataLst>
              <p:tags r:id="rId16"/>
            </p:custDataLst>
          </p:nvPr>
        </p:nvSpPr>
        <p:spPr bwMode="auto">
          <a:xfrm>
            <a:off x="4441825" y="3832225"/>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A605A45E-43DB-45BD-B41C-7BE7A9228A5D}" type="datetime'7''-8'''''''' ''''h''''o''''''''''''''''''u''''r''s'''''''''''">
              <a:rPr lang="en-US" altLang="en-US" sz="1200" smtClean="0"/>
              <a:pPr marL="0" lvl="0" indent="0" algn="r">
                <a:spcBef>
                  <a:spcPct val="0"/>
                </a:spcBef>
                <a:spcAft>
                  <a:spcPct val="0"/>
                </a:spcAft>
                <a:buNone/>
              </a:pPr>
              <a:t>7-8 hours</a:t>
            </a:fld>
            <a:endParaRPr lang="en-US" sz="1200"/>
          </a:p>
        </p:txBody>
      </p:sp>
      <p:sp>
        <p:nvSpPr>
          <p:cNvPr id="4185" name="Text Placeholder 2">
            <a:extLst>
              <a:ext uri="{FF2B5EF4-FFF2-40B4-BE49-F238E27FC236}">
                <a16:creationId xmlns:a16="http://schemas.microsoft.com/office/drawing/2014/main" id="{FB60B187-8ACD-B99F-AD03-1DA1140A86A4}"/>
              </a:ext>
            </a:extLst>
          </p:cNvPr>
          <p:cNvSpPr>
            <a:spLocks/>
          </p:cNvSpPr>
          <p:nvPr>
            <p:custDataLst>
              <p:tags r:id="rId17"/>
            </p:custDataLst>
          </p:nvPr>
        </p:nvSpPr>
        <p:spPr bwMode="auto">
          <a:xfrm>
            <a:off x="4365625" y="4178300"/>
            <a:ext cx="6699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C3171159-B68D-43B0-802F-4B582F3ED8B9}" type="datetime'''''''9-''10'' h''''''''''''''''''o''ur''''''''''''''''''s'">
              <a:rPr lang="en-US" altLang="en-US" sz="1200" smtClean="0"/>
              <a:pPr marL="0" lvl="0" indent="0" algn="r">
                <a:spcBef>
                  <a:spcPct val="0"/>
                </a:spcBef>
                <a:spcAft>
                  <a:spcPct val="0"/>
                </a:spcAft>
                <a:buNone/>
              </a:pPr>
              <a:t>9-10 hours</a:t>
            </a:fld>
            <a:endParaRPr lang="en-US" sz="1200"/>
          </a:p>
        </p:txBody>
      </p:sp>
      <p:sp>
        <p:nvSpPr>
          <p:cNvPr id="4186" name="Text Placeholder 2">
            <a:extLst>
              <a:ext uri="{FF2B5EF4-FFF2-40B4-BE49-F238E27FC236}">
                <a16:creationId xmlns:a16="http://schemas.microsoft.com/office/drawing/2014/main" id="{968C9BB2-0513-9118-48B5-75FDED3493BE}"/>
              </a:ext>
            </a:extLst>
          </p:cNvPr>
          <p:cNvSpPr>
            <a:spLocks/>
          </p:cNvSpPr>
          <p:nvPr>
            <p:custDataLst>
              <p:tags r:id="rId18"/>
            </p:custDataLst>
          </p:nvPr>
        </p:nvSpPr>
        <p:spPr bwMode="auto">
          <a:xfrm>
            <a:off x="4289425" y="4522788"/>
            <a:ext cx="7461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9E855273-3D3E-4233-B0F4-790395242714}" type="datetime'''''1''''''''''''''''''1''''-1''''2 ''ho''''u''''rs'''''''''''">
              <a:rPr lang="en-US" altLang="en-US" sz="1200" smtClean="0"/>
              <a:pPr marL="0" lvl="0" indent="0" algn="r">
                <a:spcBef>
                  <a:spcPct val="0"/>
                </a:spcBef>
                <a:spcAft>
                  <a:spcPct val="0"/>
                </a:spcAft>
                <a:buNone/>
              </a:pPr>
              <a:t>11-12 hours</a:t>
            </a:fld>
            <a:endParaRPr lang="en-US" sz="1200"/>
          </a:p>
        </p:txBody>
      </p:sp>
      <p:sp>
        <p:nvSpPr>
          <p:cNvPr id="4187" name="Text Placeholder 2">
            <a:extLst>
              <a:ext uri="{FF2B5EF4-FFF2-40B4-BE49-F238E27FC236}">
                <a16:creationId xmlns:a16="http://schemas.microsoft.com/office/drawing/2014/main" id="{347E4C67-7B69-5963-A9DB-D4B08371728C}"/>
              </a:ext>
            </a:extLst>
          </p:cNvPr>
          <p:cNvSpPr>
            <a:spLocks/>
          </p:cNvSpPr>
          <p:nvPr>
            <p:custDataLst>
              <p:tags r:id="rId19"/>
            </p:custDataLst>
          </p:nvPr>
        </p:nvSpPr>
        <p:spPr bwMode="auto">
          <a:xfrm>
            <a:off x="4413250" y="4867275"/>
            <a:ext cx="6223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34FCA821-AAD2-4116-B6D5-CB8C82121EC7}" type="datetime'''''''''''''1''3''+ h''''''''''''ou''''r''s'''''''''''''">
              <a:rPr lang="en-US" altLang="en-US" sz="1200" smtClean="0"/>
              <a:pPr marL="0" lvl="0" indent="0" algn="r">
                <a:spcBef>
                  <a:spcPct val="0"/>
                </a:spcBef>
                <a:spcAft>
                  <a:spcPct val="0"/>
                </a:spcAft>
                <a:buNone/>
              </a:pPr>
              <a:t>13+ hours</a:t>
            </a:fld>
            <a:endParaRPr lang="en-US" sz="1200"/>
          </a:p>
        </p:txBody>
      </p:sp>
      <p:graphicFrame>
        <p:nvGraphicFramePr>
          <p:cNvPr id="39" name="Chart 38">
            <a:extLst>
              <a:ext uri="{FF2B5EF4-FFF2-40B4-BE49-F238E27FC236}">
                <a16:creationId xmlns:a16="http://schemas.microsoft.com/office/drawing/2014/main" id="{6920387D-C61C-A8B3-65FB-DDB17666B61A}"/>
              </a:ext>
            </a:extLst>
          </p:cNvPr>
          <p:cNvGraphicFramePr/>
          <p:nvPr>
            <p:custDataLst>
              <p:tags r:id="rId20"/>
            </p:custDataLst>
            <p:extLst>
              <p:ext uri="{D42A27DB-BD31-4B8C-83A1-F6EECF244321}">
                <p14:modId xmlns:p14="http://schemas.microsoft.com/office/powerpoint/2010/main" val="1955108068"/>
              </p:ext>
            </p:extLst>
          </p:nvPr>
        </p:nvGraphicFramePr>
        <p:xfrm>
          <a:off x="8909050" y="2097088"/>
          <a:ext cx="2909888" cy="3292475"/>
        </p:xfrm>
        <a:graphic>
          <a:graphicData uri="http://schemas.openxmlformats.org/drawingml/2006/chart">
            <c:chart xmlns:c="http://schemas.openxmlformats.org/drawingml/2006/chart" xmlns:r="http://schemas.openxmlformats.org/officeDocument/2006/relationships" r:id="rId40"/>
          </a:graphicData>
        </a:graphic>
      </p:graphicFrame>
      <p:sp>
        <p:nvSpPr>
          <p:cNvPr id="4191" name="Text Placeholder 2">
            <a:extLst>
              <a:ext uri="{FF2B5EF4-FFF2-40B4-BE49-F238E27FC236}">
                <a16:creationId xmlns:a16="http://schemas.microsoft.com/office/drawing/2014/main" id="{4CF7921E-0DFE-0C4B-C3F7-1577E29B7037}"/>
              </a:ext>
            </a:extLst>
          </p:cNvPr>
          <p:cNvSpPr>
            <a:spLocks/>
          </p:cNvSpPr>
          <p:nvPr>
            <p:custDataLst>
              <p:tags r:id="rId21"/>
            </p:custDataLst>
          </p:nvPr>
        </p:nvSpPr>
        <p:spPr bwMode="auto">
          <a:xfrm>
            <a:off x="8420100" y="2452688"/>
            <a:ext cx="469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45DAEF71-B584-49F4-A7B9-FA32F6EC82CE}" type="datetime'0'''''''''''''''''''''''' ''h''o''''''''''u''''''''''''''''rs'">
              <a:rPr lang="en-US" altLang="en-US" sz="1200" smtClean="0"/>
              <a:pPr marL="0" lvl="0" indent="0" algn="r">
                <a:spcBef>
                  <a:spcPct val="0"/>
                </a:spcBef>
                <a:spcAft>
                  <a:spcPct val="0"/>
                </a:spcAft>
                <a:buNone/>
              </a:pPr>
              <a:t>0 hours</a:t>
            </a:fld>
            <a:endParaRPr lang="en-US" sz="1200"/>
          </a:p>
        </p:txBody>
      </p:sp>
      <p:sp>
        <p:nvSpPr>
          <p:cNvPr id="4192" name="Text Placeholder 2">
            <a:extLst>
              <a:ext uri="{FF2B5EF4-FFF2-40B4-BE49-F238E27FC236}">
                <a16:creationId xmlns:a16="http://schemas.microsoft.com/office/drawing/2014/main" id="{5BE25734-ACD8-4B63-DFC4-410A9AA04B67}"/>
              </a:ext>
            </a:extLst>
          </p:cNvPr>
          <p:cNvSpPr>
            <a:spLocks/>
          </p:cNvSpPr>
          <p:nvPr>
            <p:custDataLst>
              <p:tags r:id="rId22"/>
            </p:custDataLst>
          </p:nvPr>
        </p:nvSpPr>
        <p:spPr bwMode="auto">
          <a:xfrm>
            <a:off x="8235950" y="2798763"/>
            <a:ext cx="6540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4D5D44D4-F9E1-458A-B9EC-3F7645881EC1}" type="datetime'1'''''''''''''' - 2'''''''' ''''h''''''''''o''''u''''''rs'''''">
              <a:rPr lang="en-US" altLang="en-US" sz="1200" smtClean="0"/>
              <a:pPr marL="0" lvl="0" indent="0" algn="r">
                <a:spcBef>
                  <a:spcPct val="0"/>
                </a:spcBef>
                <a:spcAft>
                  <a:spcPct val="0"/>
                </a:spcAft>
                <a:buNone/>
              </a:pPr>
              <a:t>1 - 2 hours</a:t>
            </a:fld>
            <a:endParaRPr lang="en-US" sz="1200"/>
          </a:p>
        </p:txBody>
      </p:sp>
      <p:sp>
        <p:nvSpPr>
          <p:cNvPr id="4193" name="Text Placeholder 2">
            <a:extLst>
              <a:ext uri="{FF2B5EF4-FFF2-40B4-BE49-F238E27FC236}">
                <a16:creationId xmlns:a16="http://schemas.microsoft.com/office/drawing/2014/main" id="{F4AEBEAF-7BB9-7FDE-9370-2D9202422310}"/>
              </a:ext>
            </a:extLst>
          </p:cNvPr>
          <p:cNvSpPr>
            <a:spLocks/>
          </p:cNvSpPr>
          <p:nvPr>
            <p:custDataLst>
              <p:tags r:id="rId23"/>
            </p:custDataLst>
          </p:nvPr>
        </p:nvSpPr>
        <p:spPr bwMode="auto">
          <a:xfrm>
            <a:off x="8296275" y="3143250"/>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FFC6E2D7-E21D-46A4-B580-3999F0AED1CE}" type="datetime'3-''''4'''''''''' ''''''''''h''''''o''''ur''s'">
              <a:rPr lang="en-US" altLang="en-US" sz="1200" smtClean="0"/>
              <a:pPr marL="0" lvl="0" indent="0" algn="r">
                <a:spcBef>
                  <a:spcPct val="0"/>
                </a:spcBef>
                <a:spcAft>
                  <a:spcPct val="0"/>
                </a:spcAft>
                <a:buNone/>
              </a:pPr>
              <a:t>3-4 hours</a:t>
            </a:fld>
            <a:endParaRPr lang="en-US" sz="1200"/>
          </a:p>
        </p:txBody>
      </p:sp>
      <p:sp>
        <p:nvSpPr>
          <p:cNvPr id="4194" name="Text Placeholder 2">
            <a:extLst>
              <a:ext uri="{FF2B5EF4-FFF2-40B4-BE49-F238E27FC236}">
                <a16:creationId xmlns:a16="http://schemas.microsoft.com/office/drawing/2014/main" id="{887DA60D-4CB2-1955-B379-2A2837A4191B}"/>
              </a:ext>
            </a:extLst>
          </p:cNvPr>
          <p:cNvSpPr>
            <a:spLocks/>
          </p:cNvSpPr>
          <p:nvPr>
            <p:custDataLst>
              <p:tags r:id="rId24"/>
            </p:custDataLst>
          </p:nvPr>
        </p:nvSpPr>
        <p:spPr bwMode="auto">
          <a:xfrm>
            <a:off x="8296275" y="3487738"/>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FF8092C4-C5CF-4BD3-830D-4255F77C2E80}" type="datetime'''5''''-''''''6 h''o''''''''''u''''''r''''''''s'">
              <a:rPr lang="en-US" altLang="en-US" sz="1200" smtClean="0"/>
              <a:pPr marL="0" lvl="0" indent="0" algn="r">
                <a:spcBef>
                  <a:spcPct val="0"/>
                </a:spcBef>
                <a:spcAft>
                  <a:spcPct val="0"/>
                </a:spcAft>
                <a:buNone/>
              </a:pPr>
              <a:t>5-6 hours</a:t>
            </a:fld>
            <a:endParaRPr lang="en-US" sz="1200"/>
          </a:p>
        </p:txBody>
      </p:sp>
      <p:sp>
        <p:nvSpPr>
          <p:cNvPr id="4195" name="Text Placeholder 2">
            <a:extLst>
              <a:ext uri="{FF2B5EF4-FFF2-40B4-BE49-F238E27FC236}">
                <a16:creationId xmlns:a16="http://schemas.microsoft.com/office/drawing/2014/main" id="{FCB0EDDD-E7E6-22E9-BC08-B0D8C9F4CC81}"/>
              </a:ext>
            </a:extLst>
          </p:cNvPr>
          <p:cNvSpPr>
            <a:spLocks/>
          </p:cNvSpPr>
          <p:nvPr>
            <p:custDataLst>
              <p:tags r:id="rId25"/>
            </p:custDataLst>
          </p:nvPr>
        </p:nvSpPr>
        <p:spPr bwMode="auto">
          <a:xfrm>
            <a:off x="8296275" y="3832225"/>
            <a:ext cx="593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435C57DB-4884-4EB1-9987-4C70558FD545}" type="datetime'7-''8'''''' h''''o''''''''''''''''''''u''''''''''rs'''''''">
              <a:rPr lang="en-US" altLang="en-US" sz="1200" smtClean="0"/>
              <a:pPr marL="0" lvl="0" indent="0" algn="r">
                <a:spcBef>
                  <a:spcPct val="0"/>
                </a:spcBef>
                <a:spcAft>
                  <a:spcPct val="0"/>
                </a:spcAft>
                <a:buNone/>
              </a:pPr>
              <a:t>7-8 hours</a:t>
            </a:fld>
            <a:endParaRPr lang="en-US" sz="1200"/>
          </a:p>
        </p:txBody>
      </p:sp>
      <p:sp>
        <p:nvSpPr>
          <p:cNvPr id="4196" name="Text Placeholder 2">
            <a:extLst>
              <a:ext uri="{FF2B5EF4-FFF2-40B4-BE49-F238E27FC236}">
                <a16:creationId xmlns:a16="http://schemas.microsoft.com/office/drawing/2014/main" id="{6012C11B-585F-DC96-A77F-4868983A5C25}"/>
              </a:ext>
            </a:extLst>
          </p:cNvPr>
          <p:cNvSpPr>
            <a:spLocks/>
          </p:cNvSpPr>
          <p:nvPr>
            <p:custDataLst>
              <p:tags r:id="rId26"/>
            </p:custDataLst>
          </p:nvPr>
        </p:nvSpPr>
        <p:spPr bwMode="auto">
          <a:xfrm>
            <a:off x="8220075" y="4178300"/>
            <a:ext cx="6699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46376EE4-31EB-483B-9CFF-029EB634B263}" type="datetime'''9-''10 h''o''''''''''u''r''''''''''''''''s'''''''''''''">
              <a:rPr lang="en-US" altLang="en-US" sz="1200" smtClean="0"/>
              <a:pPr marL="0" lvl="0" indent="0" algn="r">
                <a:spcBef>
                  <a:spcPct val="0"/>
                </a:spcBef>
                <a:spcAft>
                  <a:spcPct val="0"/>
                </a:spcAft>
                <a:buNone/>
              </a:pPr>
              <a:t>9-10 hours</a:t>
            </a:fld>
            <a:endParaRPr lang="en-US" sz="1200"/>
          </a:p>
        </p:txBody>
      </p:sp>
      <p:sp>
        <p:nvSpPr>
          <p:cNvPr id="4197" name="Text Placeholder 2">
            <a:extLst>
              <a:ext uri="{FF2B5EF4-FFF2-40B4-BE49-F238E27FC236}">
                <a16:creationId xmlns:a16="http://schemas.microsoft.com/office/drawing/2014/main" id="{E7A3354D-F82D-1B97-E8D8-9D4373863EB2}"/>
              </a:ext>
            </a:extLst>
          </p:cNvPr>
          <p:cNvSpPr>
            <a:spLocks/>
          </p:cNvSpPr>
          <p:nvPr>
            <p:custDataLst>
              <p:tags r:id="rId27"/>
            </p:custDataLst>
          </p:nvPr>
        </p:nvSpPr>
        <p:spPr bwMode="auto">
          <a:xfrm>
            <a:off x="8143875" y="4522788"/>
            <a:ext cx="7461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081C8550-01F6-49C9-8114-69EF3D1C9B51}" type="datetime'''''''1''''''''''1''''-''''12'' ''''''''''''''''ho''u''r''''s'">
              <a:rPr lang="en-US" altLang="en-US" sz="1200" smtClean="0"/>
              <a:pPr marL="0" lvl="0" indent="0" algn="r">
                <a:spcBef>
                  <a:spcPct val="0"/>
                </a:spcBef>
                <a:spcAft>
                  <a:spcPct val="0"/>
                </a:spcAft>
                <a:buNone/>
              </a:pPr>
              <a:t>11-12 hours</a:t>
            </a:fld>
            <a:endParaRPr lang="en-US" sz="1200"/>
          </a:p>
        </p:txBody>
      </p:sp>
      <p:sp>
        <p:nvSpPr>
          <p:cNvPr id="4198" name="Text Placeholder 2">
            <a:extLst>
              <a:ext uri="{FF2B5EF4-FFF2-40B4-BE49-F238E27FC236}">
                <a16:creationId xmlns:a16="http://schemas.microsoft.com/office/drawing/2014/main" id="{648EE815-E76E-256D-5F81-6A1B15C6D19E}"/>
              </a:ext>
            </a:extLst>
          </p:cNvPr>
          <p:cNvSpPr>
            <a:spLocks/>
          </p:cNvSpPr>
          <p:nvPr>
            <p:custDataLst>
              <p:tags r:id="rId28"/>
            </p:custDataLst>
          </p:nvPr>
        </p:nvSpPr>
        <p:spPr bwMode="auto">
          <a:xfrm>
            <a:off x="8267700" y="4867275"/>
            <a:ext cx="6223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1E6F9D95-7001-4AD3-90ED-9552ACDA4F27}" type="datetime'''''''''13''+'''''''''''''''' h''o''u''''rs'''''''">
              <a:rPr lang="en-US" altLang="en-US" sz="1200" smtClean="0"/>
              <a:pPr marL="0" lvl="0" indent="0" algn="r">
                <a:spcBef>
                  <a:spcPct val="0"/>
                </a:spcBef>
                <a:spcAft>
                  <a:spcPct val="0"/>
                </a:spcAft>
                <a:buNone/>
              </a:pPr>
              <a:t>13+ hours</a:t>
            </a:fld>
            <a:endParaRPr lang="en-US" sz="1200"/>
          </a:p>
        </p:txBody>
      </p:sp>
      <p:sp>
        <p:nvSpPr>
          <p:cNvPr id="30" name="Text Placeholder 2">
            <a:extLst>
              <a:ext uri="{FF2B5EF4-FFF2-40B4-BE49-F238E27FC236}">
                <a16:creationId xmlns:a16="http://schemas.microsoft.com/office/drawing/2014/main" id="{7ADBA602-1D38-44D5-06FB-979E188903B5}"/>
              </a:ext>
            </a:extLst>
          </p:cNvPr>
          <p:cNvSpPr>
            <a:spLocks/>
          </p:cNvSpPr>
          <p:nvPr>
            <p:custDataLst>
              <p:tags r:id="rId29"/>
            </p:custDataLst>
          </p:nvPr>
        </p:nvSpPr>
        <p:spPr bwMode="gray">
          <a:xfrm>
            <a:off x="9017000" y="2452688"/>
            <a:ext cx="2460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0DC93CA0-24AA-43A7-9904-2CC6909A04FD}" type="datetime'''''''''''''''''''''''''''''''0''''''''''''''%'''''">
              <a:rPr lang="en-US" altLang="en-US" sz="1200" smtClean="0">
                <a:effectLst/>
              </a:rPr>
              <a:pPr marL="0" lvl="0" indent="0">
                <a:spcBef>
                  <a:spcPct val="0"/>
                </a:spcBef>
                <a:spcAft>
                  <a:spcPct val="0"/>
                </a:spcAft>
                <a:buNone/>
              </a:pPr>
              <a:t>0%</a:t>
            </a:fld>
            <a:endParaRPr lang="en-US" sz="1200"/>
          </a:p>
        </p:txBody>
      </p:sp>
      <p:sp>
        <p:nvSpPr>
          <p:cNvPr id="31" name="Text Placeholder 2">
            <a:extLst>
              <a:ext uri="{FF2B5EF4-FFF2-40B4-BE49-F238E27FC236}">
                <a16:creationId xmlns:a16="http://schemas.microsoft.com/office/drawing/2014/main" id="{D27D03F7-9D10-3E24-2177-E474FF36821F}"/>
              </a:ext>
            </a:extLst>
          </p:cNvPr>
          <p:cNvSpPr>
            <a:spLocks/>
          </p:cNvSpPr>
          <p:nvPr>
            <p:custDataLst>
              <p:tags r:id="rId30"/>
            </p:custDataLst>
          </p:nvPr>
        </p:nvSpPr>
        <p:spPr bwMode="gray">
          <a:xfrm>
            <a:off x="9017000" y="4178300"/>
            <a:ext cx="2460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49DB65DF-8925-421F-862D-3A65F31BEAF8}" type="datetime'0''''''%'''''''''''''''''''">
              <a:rPr lang="en-US" altLang="en-US" sz="1200" smtClean="0">
                <a:effectLst/>
              </a:rPr>
              <a:pPr marL="0" lvl="0" indent="0">
                <a:spcBef>
                  <a:spcPct val="0"/>
                </a:spcBef>
                <a:spcAft>
                  <a:spcPct val="0"/>
                </a:spcAft>
                <a:buNone/>
              </a:pPr>
              <a:t>0%</a:t>
            </a:fld>
            <a:endParaRPr lang="en-US" sz="1200"/>
          </a:p>
        </p:txBody>
      </p:sp>
      <p:sp>
        <p:nvSpPr>
          <p:cNvPr id="32" name="Text Placeholder 2">
            <a:extLst>
              <a:ext uri="{FF2B5EF4-FFF2-40B4-BE49-F238E27FC236}">
                <a16:creationId xmlns:a16="http://schemas.microsoft.com/office/drawing/2014/main" id="{4E5D687D-0201-0666-A2C6-2D0A2C2295FB}"/>
              </a:ext>
            </a:extLst>
          </p:cNvPr>
          <p:cNvSpPr>
            <a:spLocks/>
          </p:cNvSpPr>
          <p:nvPr>
            <p:custDataLst>
              <p:tags r:id="rId31"/>
            </p:custDataLst>
          </p:nvPr>
        </p:nvSpPr>
        <p:spPr bwMode="gray">
          <a:xfrm>
            <a:off x="9017000" y="4522788"/>
            <a:ext cx="2460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804E7176-F5DF-45A7-B71C-98264488A28A}" type="datetime'''0''''''''%'''''''''''''''''''''''''''">
              <a:rPr lang="en-US" altLang="en-US" sz="1200" smtClean="0">
                <a:effectLst/>
              </a:rPr>
              <a:pPr marL="0" lvl="0" indent="0">
                <a:spcBef>
                  <a:spcPct val="0"/>
                </a:spcBef>
                <a:spcAft>
                  <a:spcPct val="0"/>
                </a:spcAft>
                <a:buNone/>
              </a:pPr>
              <a:t>0%</a:t>
            </a:fld>
            <a:endParaRPr lang="en-US" sz="1200"/>
          </a:p>
        </p:txBody>
      </p:sp>
      <p:sp>
        <p:nvSpPr>
          <p:cNvPr id="33" name="Text Placeholder 2">
            <a:extLst>
              <a:ext uri="{FF2B5EF4-FFF2-40B4-BE49-F238E27FC236}">
                <a16:creationId xmlns:a16="http://schemas.microsoft.com/office/drawing/2014/main" id="{5EA48284-1D02-7C02-294B-FC4E53499AB1}"/>
              </a:ext>
            </a:extLst>
          </p:cNvPr>
          <p:cNvSpPr>
            <a:spLocks/>
          </p:cNvSpPr>
          <p:nvPr>
            <p:custDataLst>
              <p:tags r:id="rId32"/>
            </p:custDataLst>
          </p:nvPr>
        </p:nvSpPr>
        <p:spPr bwMode="gray">
          <a:xfrm>
            <a:off x="9017000" y="4867275"/>
            <a:ext cx="2460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0B82C28C-73E3-45FD-A559-FE09B556EAB1}" type="datetime'''''''''''''''''0''''''''''''%'''''''''">
              <a:rPr lang="en-US" altLang="en-US" sz="1200" smtClean="0">
                <a:effectLst/>
              </a:rPr>
              <a:pPr marL="0" lvl="0" indent="0">
                <a:spcBef>
                  <a:spcPct val="0"/>
                </a:spcBef>
                <a:spcAft>
                  <a:spcPct val="0"/>
                </a:spcAft>
                <a:buNone/>
              </a:pPr>
              <a:t>0%</a:t>
            </a:fld>
            <a:endParaRPr lang="en-US" sz="1200"/>
          </a:p>
        </p:txBody>
      </p:sp>
      <p:cxnSp>
        <p:nvCxnSpPr>
          <p:cNvPr id="4209" name="Straight Connector 4208">
            <a:extLst>
              <a:ext uri="{FF2B5EF4-FFF2-40B4-BE49-F238E27FC236}">
                <a16:creationId xmlns:a16="http://schemas.microsoft.com/office/drawing/2014/main" id="{D8BDB021-AC81-9E28-F136-F1F0E0FB0EE9}"/>
              </a:ext>
            </a:extLst>
          </p:cNvPr>
          <p:cNvCxnSpPr>
            <a:cxnSpLocks/>
          </p:cNvCxnSpPr>
          <p:nvPr/>
        </p:nvCxnSpPr>
        <p:spPr>
          <a:xfrm>
            <a:off x="4153747" y="1464769"/>
            <a:ext cx="0" cy="46533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10" name="Straight Connector 4209">
            <a:extLst>
              <a:ext uri="{FF2B5EF4-FFF2-40B4-BE49-F238E27FC236}">
                <a16:creationId xmlns:a16="http://schemas.microsoft.com/office/drawing/2014/main" id="{4A849639-CDDF-3A9A-291C-0B70D440CEAB}"/>
              </a:ext>
            </a:extLst>
          </p:cNvPr>
          <p:cNvCxnSpPr>
            <a:cxnSpLocks/>
          </p:cNvCxnSpPr>
          <p:nvPr/>
        </p:nvCxnSpPr>
        <p:spPr>
          <a:xfrm>
            <a:off x="8038254" y="1464769"/>
            <a:ext cx="0" cy="46533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11" name="Straight Connector 4210">
            <a:extLst>
              <a:ext uri="{FF2B5EF4-FFF2-40B4-BE49-F238E27FC236}">
                <a16:creationId xmlns:a16="http://schemas.microsoft.com/office/drawing/2014/main" id="{2141697F-0712-C0B5-517F-01F79DA43A51}"/>
              </a:ext>
            </a:extLst>
          </p:cNvPr>
          <p:cNvCxnSpPr/>
          <p:nvPr/>
        </p:nvCxnSpPr>
        <p:spPr>
          <a:xfrm>
            <a:off x="11922760" y="1464769"/>
            <a:ext cx="0" cy="4157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12" name="Straight Connector 4211">
            <a:extLst>
              <a:ext uri="{FF2B5EF4-FFF2-40B4-BE49-F238E27FC236}">
                <a16:creationId xmlns:a16="http://schemas.microsoft.com/office/drawing/2014/main" id="{D35D1C64-71F1-D8ED-3148-FC68D770DFE7}"/>
              </a:ext>
            </a:extLst>
          </p:cNvPr>
          <p:cNvCxnSpPr/>
          <p:nvPr/>
        </p:nvCxnSpPr>
        <p:spPr>
          <a:xfrm>
            <a:off x="269240" y="1464769"/>
            <a:ext cx="0" cy="4157062"/>
          </a:xfrm>
          <a:prstGeom prst="line">
            <a:avLst/>
          </a:prstGeom>
        </p:spPr>
        <p:style>
          <a:lnRef idx="1">
            <a:schemeClr val="accent1"/>
          </a:lnRef>
          <a:fillRef idx="0">
            <a:schemeClr val="accent1"/>
          </a:fillRef>
          <a:effectRef idx="0">
            <a:schemeClr val="accent1"/>
          </a:effectRef>
          <a:fontRef idx="minor">
            <a:schemeClr val="tx1"/>
          </a:fontRef>
        </p:style>
      </p:cxnSp>
      <p:sp>
        <p:nvSpPr>
          <p:cNvPr id="4224" name="Rectangle 4223">
            <a:extLst>
              <a:ext uri="{FF2B5EF4-FFF2-40B4-BE49-F238E27FC236}">
                <a16:creationId xmlns:a16="http://schemas.microsoft.com/office/drawing/2014/main" id="{4D545882-3AE9-5B73-CD3B-B12ABF710523}"/>
              </a:ext>
            </a:extLst>
          </p:cNvPr>
          <p:cNvSpPr/>
          <p:nvPr/>
        </p:nvSpPr>
        <p:spPr>
          <a:xfrm>
            <a:off x="509588" y="5462469"/>
            <a:ext cx="3446464" cy="630138"/>
          </a:xfrm>
          <a:prstGeom prst="rect">
            <a:avLst/>
          </a:prstGeom>
          <a:solidFill>
            <a:srgbClr val="F7FDE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237" name="TextBox 4236">
            <a:extLst>
              <a:ext uri="{FF2B5EF4-FFF2-40B4-BE49-F238E27FC236}">
                <a16:creationId xmlns:a16="http://schemas.microsoft.com/office/drawing/2014/main" id="{D6EE92E0-B947-BED0-70DA-1CCE08986866}"/>
              </a:ext>
            </a:extLst>
          </p:cNvPr>
          <p:cNvSpPr txBox="1"/>
          <p:nvPr/>
        </p:nvSpPr>
        <p:spPr>
          <a:xfrm>
            <a:off x="509588" y="1476375"/>
            <a:ext cx="3462339" cy="460375"/>
          </a:xfrm>
          <a:prstGeom prst="rect">
            <a:avLst/>
          </a:prstGeom>
          <a:noFill/>
        </p:spPr>
        <p:txBody>
          <a:bodyPr wrap="square" rtlCol="0">
            <a:spAutoFit/>
          </a:bodyPr>
          <a:lstStyle/>
          <a:p>
            <a:pPr algn="ctr"/>
            <a:r>
              <a:rPr lang="en-US" sz="1200" b="1" dirty="0">
                <a:solidFill>
                  <a:srgbClr val="5B800A"/>
                </a:solidFill>
              </a:rPr>
              <a:t>Hours of travel avoided by </a:t>
            </a:r>
            <a:r>
              <a:rPr lang="en-US" sz="1200" b="1" u="sng" dirty="0">
                <a:solidFill>
                  <a:srgbClr val="5B800A"/>
                </a:solidFill>
              </a:rPr>
              <a:t>studying</a:t>
            </a:r>
            <a:r>
              <a:rPr lang="en-US" sz="1200" b="1" dirty="0">
                <a:solidFill>
                  <a:srgbClr val="5B800A"/>
                </a:solidFill>
              </a:rPr>
              <a:t> from home via the </a:t>
            </a:r>
            <a:r>
              <a:rPr lang="en-US" sz="1200" b="1" dirty="0" err="1">
                <a:solidFill>
                  <a:srgbClr val="5B800A"/>
                </a:solidFill>
              </a:rPr>
              <a:t>nbn</a:t>
            </a:r>
            <a:r>
              <a:rPr lang="en-US" sz="1200" b="1" dirty="0">
                <a:solidFill>
                  <a:srgbClr val="5B800A"/>
                </a:solidFill>
              </a:rPr>
              <a:t> network per week</a:t>
            </a:r>
            <a:r>
              <a:rPr lang="en-US" sz="1200" b="1" baseline="30000" dirty="0">
                <a:solidFill>
                  <a:srgbClr val="5B800A"/>
                </a:solidFill>
              </a:rPr>
              <a:t>1</a:t>
            </a:r>
            <a:endParaRPr lang="en-US" sz="1200" b="1" dirty="0">
              <a:solidFill>
                <a:srgbClr val="5B800A"/>
              </a:solidFill>
            </a:endParaRPr>
          </a:p>
        </p:txBody>
      </p:sp>
      <p:sp>
        <p:nvSpPr>
          <p:cNvPr id="4238" name="TextBox 4237">
            <a:extLst>
              <a:ext uri="{FF2B5EF4-FFF2-40B4-BE49-F238E27FC236}">
                <a16:creationId xmlns:a16="http://schemas.microsoft.com/office/drawing/2014/main" id="{D22AB443-EC5F-755F-4840-271F477B9F09}"/>
              </a:ext>
            </a:extLst>
          </p:cNvPr>
          <p:cNvSpPr txBox="1"/>
          <p:nvPr/>
        </p:nvSpPr>
        <p:spPr>
          <a:xfrm>
            <a:off x="4357640" y="1484313"/>
            <a:ext cx="3462339" cy="460375"/>
          </a:xfrm>
          <a:prstGeom prst="rect">
            <a:avLst/>
          </a:prstGeom>
          <a:noFill/>
        </p:spPr>
        <p:txBody>
          <a:bodyPr wrap="square" rtlCol="0">
            <a:spAutoFit/>
          </a:bodyPr>
          <a:lstStyle/>
          <a:p>
            <a:pPr algn="ctr"/>
            <a:r>
              <a:rPr lang="en-US" sz="1200" b="1" dirty="0">
                <a:solidFill>
                  <a:srgbClr val="5B800A"/>
                </a:solidFill>
              </a:rPr>
              <a:t>Hours of travel avoided by </a:t>
            </a:r>
            <a:r>
              <a:rPr lang="en-US" sz="1200" b="1" u="sng" dirty="0">
                <a:solidFill>
                  <a:srgbClr val="5B800A"/>
                </a:solidFill>
              </a:rPr>
              <a:t>working</a:t>
            </a:r>
            <a:r>
              <a:rPr lang="en-US" sz="1200" b="1" dirty="0">
                <a:solidFill>
                  <a:srgbClr val="5B800A"/>
                </a:solidFill>
              </a:rPr>
              <a:t> from home via the </a:t>
            </a:r>
            <a:r>
              <a:rPr lang="en-US" sz="1200" b="1" dirty="0" err="1">
                <a:solidFill>
                  <a:srgbClr val="5B800A"/>
                </a:solidFill>
              </a:rPr>
              <a:t>nbn</a:t>
            </a:r>
            <a:r>
              <a:rPr lang="en-US" sz="1200" b="1" dirty="0">
                <a:solidFill>
                  <a:srgbClr val="5B800A"/>
                </a:solidFill>
              </a:rPr>
              <a:t> network per week</a:t>
            </a:r>
            <a:r>
              <a:rPr lang="en-US" sz="1200" b="1" baseline="30000" dirty="0">
                <a:solidFill>
                  <a:srgbClr val="5B800A"/>
                </a:solidFill>
              </a:rPr>
              <a:t>1</a:t>
            </a:r>
            <a:endParaRPr lang="en-US" sz="1200" b="1" dirty="0">
              <a:solidFill>
                <a:srgbClr val="5B800A"/>
              </a:solidFill>
            </a:endParaRPr>
          </a:p>
        </p:txBody>
      </p:sp>
      <p:sp>
        <p:nvSpPr>
          <p:cNvPr id="4239" name="TextBox 4238">
            <a:extLst>
              <a:ext uri="{FF2B5EF4-FFF2-40B4-BE49-F238E27FC236}">
                <a16:creationId xmlns:a16="http://schemas.microsoft.com/office/drawing/2014/main" id="{C1AC09B4-7C23-F0F4-91E4-76CCAB062CF8}"/>
              </a:ext>
            </a:extLst>
          </p:cNvPr>
          <p:cNvSpPr txBox="1"/>
          <p:nvPr/>
        </p:nvSpPr>
        <p:spPr>
          <a:xfrm>
            <a:off x="8076406" y="1450975"/>
            <a:ext cx="3702048" cy="461963"/>
          </a:xfrm>
          <a:prstGeom prst="rect">
            <a:avLst/>
          </a:prstGeom>
          <a:noFill/>
        </p:spPr>
        <p:txBody>
          <a:bodyPr wrap="square" rtlCol="0">
            <a:spAutoFit/>
          </a:bodyPr>
          <a:lstStyle/>
          <a:p>
            <a:pPr algn="ctr"/>
            <a:r>
              <a:rPr lang="en-US" sz="1200" b="1" dirty="0">
                <a:solidFill>
                  <a:srgbClr val="5B800A"/>
                </a:solidFill>
              </a:rPr>
              <a:t>Hours of travel avoided by accessing </a:t>
            </a:r>
            <a:r>
              <a:rPr lang="en-US" sz="1200" b="1" u="sng" dirty="0">
                <a:solidFill>
                  <a:srgbClr val="5B800A"/>
                </a:solidFill>
              </a:rPr>
              <a:t>health services </a:t>
            </a:r>
            <a:r>
              <a:rPr lang="en-US" sz="1200" b="1" dirty="0">
                <a:solidFill>
                  <a:srgbClr val="5B800A"/>
                </a:solidFill>
              </a:rPr>
              <a:t>from home via the </a:t>
            </a:r>
            <a:r>
              <a:rPr lang="en-US" sz="1200" b="1" dirty="0" err="1">
                <a:solidFill>
                  <a:srgbClr val="5B800A"/>
                </a:solidFill>
              </a:rPr>
              <a:t>nbn</a:t>
            </a:r>
            <a:r>
              <a:rPr lang="en-US" sz="1200" b="1" dirty="0">
                <a:solidFill>
                  <a:srgbClr val="5B800A"/>
                </a:solidFill>
              </a:rPr>
              <a:t> network per </a:t>
            </a:r>
            <a:r>
              <a:rPr lang="en-US" sz="1200" b="1" u="sng" dirty="0">
                <a:solidFill>
                  <a:srgbClr val="5B800A"/>
                </a:solidFill>
              </a:rPr>
              <a:t>month</a:t>
            </a:r>
            <a:r>
              <a:rPr lang="en-US" sz="1200" b="1" baseline="30000" dirty="0">
                <a:solidFill>
                  <a:srgbClr val="5B800A"/>
                </a:solidFill>
              </a:rPr>
              <a:t>1</a:t>
            </a:r>
            <a:endParaRPr lang="en-US" sz="1200" b="1" dirty="0">
              <a:solidFill>
                <a:srgbClr val="5B800A"/>
              </a:solidFill>
            </a:endParaRPr>
          </a:p>
        </p:txBody>
      </p:sp>
      <p:sp>
        <p:nvSpPr>
          <p:cNvPr id="4244" name="TextBox 4243">
            <a:extLst>
              <a:ext uri="{FF2B5EF4-FFF2-40B4-BE49-F238E27FC236}">
                <a16:creationId xmlns:a16="http://schemas.microsoft.com/office/drawing/2014/main" id="{9F5E7A4A-BACF-37AC-C3E0-1519F8018947}"/>
              </a:ext>
            </a:extLst>
          </p:cNvPr>
          <p:cNvSpPr txBox="1"/>
          <p:nvPr/>
        </p:nvSpPr>
        <p:spPr>
          <a:xfrm>
            <a:off x="592180" y="5505638"/>
            <a:ext cx="606383" cy="538609"/>
          </a:xfrm>
          <a:prstGeom prst="rect">
            <a:avLst/>
          </a:prstGeom>
          <a:noFill/>
        </p:spPr>
        <p:txBody>
          <a:bodyPr wrap="square" rtlCol="0">
            <a:spAutoFit/>
          </a:bodyPr>
          <a:lstStyle/>
          <a:p>
            <a:pPr algn="ctr"/>
            <a:r>
              <a:rPr lang="en-US" b="1">
                <a:solidFill>
                  <a:srgbClr val="5B800A"/>
                </a:solidFill>
              </a:rPr>
              <a:t>4.6</a:t>
            </a:r>
          </a:p>
          <a:p>
            <a:pPr algn="ctr"/>
            <a:r>
              <a:rPr lang="en-US" sz="1100">
                <a:solidFill>
                  <a:srgbClr val="5B800A"/>
                </a:solidFill>
              </a:rPr>
              <a:t>Hours</a:t>
            </a:r>
            <a:r>
              <a:rPr lang="en-US" sz="1100" baseline="30000">
                <a:solidFill>
                  <a:srgbClr val="5B800A"/>
                </a:solidFill>
              </a:rPr>
              <a:t>2</a:t>
            </a:r>
            <a:endParaRPr lang="en-US" sz="1100">
              <a:solidFill>
                <a:srgbClr val="5B800A"/>
              </a:solidFill>
            </a:endParaRPr>
          </a:p>
        </p:txBody>
      </p:sp>
      <p:sp>
        <p:nvSpPr>
          <p:cNvPr id="4245" name="TextBox 4244">
            <a:extLst>
              <a:ext uri="{FF2B5EF4-FFF2-40B4-BE49-F238E27FC236}">
                <a16:creationId xmlns:a16="http://schemas.microsoft.com/office/drawing/2014/main" id="{55361CA5-EBB9-8DD8-92B1-9FC9DE61F384}"/>
              </a:ext>
            </a:extLst>
          </p:cNvPr>
          <p:cNvSpPr txBox="1"/>
          <p:nvPr/>
        </p:nvSpPr>
        <p:spPr>
          <a:xfrm>
            <a:off x="1179513" y="5565779"/>
            <a:ext cx="2613173" cy="430887"/>
          </a:xfrm>
          <a:prstGeom prst="rect">
            <a:avLst/>
          </a:prstGeom>
          <a:noFill/>
        </p:spPr>
        <p:txBody>
          <a:bodyPr wrap="square" rtlCol="0">
            <a:spAutoFit/>
          </a:bodyPr>
          <a:lstStyle/>
          <a:p>
            <a:r>
              <a:rPr lang="en-US" sz="1100" dirty="0"/>
              <a:t>Of travel per week avoided on average by studying from home via the </a:t>
            </a:r>
            <a:r>
              <a:rPr lang="en-US" sz="1100" dirty="0" err="1"/>
              <a:t>nbn</a:t>
            </a:r>
            <a:r>
              <a:rPr lang="en-US" sz="1100" dirty="0"/>
              <a:t> network</a:t>
            </a:r>
          </a:p>
        </p:txBody>
      </p:sp>
      <p:sp>
        <p:nvSpPr>
          <p:cNvPr id="4247" name="Rectangle 4246">
            <a:extLst>
              <a:ext uri="{FF2B5EF4-FFF2-40B4-BE49-F238E27FC236}">
                <a16:creationId xmlns:a16="http://schemas.microsoft.com/office/drawing/2014/main" id="{9C625D57-AB67-F4CA-1250-AAAD2A061F99}"/>
              </a:ext>
            </a:extLst>
          </p:cNvPr>
          <p:cNvSpPr/>
          <p:nvPr/>
        </p:nvSpPr>
        <p:spPr>
          <a:xfrm>
            <a:off x="4378221" y="5462469"/>
            <a:ext cx="3446464" cy="630138"/>
          </a:xfrm>
          <a:prstGeom prst="rect">
            <a:avLst/>
          </a:prstGeom>
          <a:solidFill>
            <a:srgbClr val="F7FDE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249" name="TextBox 4248">
            <a:extLst>
              <a:ext uri="{FF2B5EF4-FFF2-40B4-BE49-F238E27FC236}">
                <a16:creationId xmlns:a16="http://schemas.microsoft.com/office/drawing/2014/main" id="{8FD41933-A463-86B6-65F3-1405848A958F}"/>
              </a:ext>
            </a:extLst>
          </p:cNvPr>
          <p:cNvSpPr txBox="1"/>
          <p:nvPr/>
        </p:nvSpPr>
        <p:spPr>
          <a:xfrm>
            <a:off x="4460813" y="5505638"/>
            <a:ext cx="606383" cy="538609"/>
          </a:xfrm>
          <a:prstGeom prst="rect">
            <a:avLst/>
          </a:prstGeom>
          <a:noFill/>
        </p:spPr>
        <p:txBody>
          <a:bodyPr wrap="square" rtlCol="0">
            <a:spAutoFit/>
          </a:bodyPr>
          <a:lstStyle/>
          <a:p>
            <a:pPr algn="ctr"/>
            <a:r>
              <a:rPr lang="en-US" b="1">
                <a:solidFill>
                  <a:srgbClr val="5B800A"/>
                </a:solidFill>
              </a:rPr>
              <a:t>4.3</a:t>
            </a:r>
          </a:p>
          <a:p>
            <a:pPr algn="ctr"/>
            <a:r>
              <a:rPr lang="en-US" sz="1100">
                <a:solidFill>
                  <a:srgbClr val="5B800A"/>
                </a:solidFill>
              </a:rPr>
              <a:t>Hours</a:t>
            </a:r>
            <a:r>
              <a:rPr lang="en-US" sz="1100" baseline="30000">
                <a:solidFill>
                  <a:srgbClr val="5B800A"/>
                </a:solidFill>
              </a:rPr>
              <a:t>2</a:t>
            </a:r>
            <a:endParaRPr lang="en-US" sz="1100">
              <a:solidFill>
                <a:srgbClr val="5B800A"/>
              </a:solidFill>
            </a:endParaRPr>
          </a:p>
        </p:txBody>
      </p:sp>
      <p:sp>
        <p:nvSpPr>
          <p:cNvPr id="4250" name="TextBox 4249">
            <a:extLst>
              <a:ext uri="{FF2B5EF4-FFF2-40B4-BE49-F238E27FC236}">
                <a16:creationId xmlns:a16="http://schemas.microsoft.com/office/drawing/2014/main" id="{F47B8C0F-4F6C-7F6E-5EFB-66E9DB331B00}"/>
              </a:ext>
            </a:extLst>
          </p:cNvPr>
          <p:cNvSpPr txBox="1"/>
          <p:nvPr/>
        </p:nvSpPr>
        <p:spPr>
          <a:xfrm>
            <a:off x="5048146" y="5565779"/>
            <a:ext cx="2613173" cy="430887"/>
          </a:xfrm>
          <a:prstGeom prst="rect">
            <a:avLst/>
          </a:prstGeom>
          <a:noFill/>
        </p:spPr>
        <p:txBody>
          <a:bodyPr wrap="square" rtlCol="0">
            <a:spAutoFit/>
          </a:bodyPr>
          <a:lstStyle/>
          <a:p>
            <a:r>
              <a:rPr lang="en-US" sz="1100" dirty="0"/>
              <a:t>Of travel per week avoided on average by working from home via the </a:t>
            </a:r>
            <a:r>
              <a:rPr lang="en-US" sz="1100" dirty="0" err="1"/>
              <a:t>nbn</a:t>
            </a:r>
            <a:r>
              <a:rPr lang="en-US" sz="1100" dirty="0"/>
              <a:t> network</a:t>
            </a:r>
          </a:p>
        </p:txBody>
      </p:sp>
      <p:sp>
        <p:nvSpPr>
          <p:cNvPr id="4252" name="Rectangle 4251">
            <a:extLst>
              <a:ext uri="{FF2B5EF4-FFF2-40B4-BE49-F238E27FC236}">
                <a16:creationId xmlns:a16="http://schemas.microsoft.com/office/drawing/2014/main" id="{A4743428-51E2-4D5E-34CE-50E99D8EDE52}"/>
              </a:ext>
            </a:extLst>
          </p:cNvPr>
          <p:cNvSpPr/>
          <p:nvPr/>
        </p:nvSpPr>
        <p:spPr>
          <a:xfrm>
            <a:off x="8204198" y="5462469"/>
            <a:ext cx="3446464" cy="630138"/>
          </a:xfrm>
          <a:prstGeom prst="rect">
            <a:avLst/>
          </a:prstGeom>
          <a:solidFill>
            <a:srgbClr val="F7FDE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254" name="TextBox 4253">
            <a:extLst>
              <a:ext uri="{FF2B5EF4-FFF2-40B4-BE49-F238E27FC236}">
                <a16:creationId xmlns:a16="http://schemas.microsoft.com/office/drawing/2014/main" id="{27E3EF67-6FF3-2B56-133E-3D9521A2336D}"/>
              </a:ext>
            </a:extLst>
          </p:cNvPr>
          <p:cNvSpPr txBox="1"/>
          <p:nvPr/>
        </p:nvSpPr>
        <p:spPr>
          <a:xfrm>
            <a:off x="8286790" y="5505638"/>
            <a:ext cx="606383" cy="538609"/>
          </a:xfrm>
          <a:prstGeom prst="rect">
            <a:avLst/>
          </a:prstGeom>
          <a:noFill/>
        </p:spPr>
        <p:txBody>
          <a:bodyPr wrap="square" rtlCol="0">
            <a:spAutoFit/>
          </a:bodyPr>
          <a:lstStyle/>
          <a:p>
            <a:pPr algn="ctr"/>
            <a:r>
              <a:rPr lang="en-US" b="1">
                <a:solidFill>
                  <a:srgbClr val="5B800A"/>
                </a:solidFill>
              </a:rPr>
              <a:t>5.8</a:t>
            </a:r>
          </a:p>
          <a:p>
            <a:pPr algn="ctr"/>
            <a:r>
              <a:rPr lang="en-US" sz="1100">
                <a:solidFill>
                  <a:srgbClr val="5B800A"/>
                </a:solidFill>
              </a:rPr>
              <a:t>Hours</a:t>
            </a:r>
            <a:r>
              <a:rPr lang="en-US" sz="1100" baseline="30000">
                <a:solidFill>
                  <a:srgbClr val="5B800A"/>
                </a:solidFill>
              </a:rPr>
              <a:t>2</a:t>
            </a:r>
            <a:endParaRPr lang="en-US" sz="1100">
              <a:solidFill>
                <a:srgbClr val="5B800A"/>
              </a:solidFill>
            </a:endParaRPr>
          </a:p>
        </p:txBody>
      </p:sp>
      <p:sp>
        <p:nvSpPr>
          <p:cNvPr id="4255" name="TextBox 4254">
            <a:extLst>
              <a:ext uri="{FF2B5EF4-FFF2-40B4-BE49-F238E27FC236}">
                <a16:creationId xmlns:a16="http://schemas.microsoft.com/office/drawing/2014/main" id="{6FA55A71-6491-833C-F987-DBF65971F377}"/>
              </a:ext>
            </a:extLst>
          </p:cNvPr>
          <p:cNvSpPr txBox="1"/>
          <p:nvPr/>
        </p:nvSpPr>
        <p:spPr>
          <a:xfrm>
            <a:off x="8874123" y="5482987"/>
            <a:ext cx="2613173" cy="600164"/>
          </a:xfrm>
          <a:prstGeom prst="rect">
            <a:avLst/>
          </a:prstGeom>
          <a:noFill/>
        </p:spPr>
        <p:txBody>
          <a:bodyPr wrap="square" rtlCol="0">
            <a:spAutoFit/>
          </a:bodyPr>
          <a:lstStyle/>
          <a:p>
            <a:r>
              <a:rPr lang="en-US" sz="1100" dirty="0"/>
              <a:t>Of travel per month avoided on average by accessing health services from home via the </a:t>
            </a:r>
            <a:r>
              <a:rPr lang="en-US" sz="1100" dirty="0" err="1"/>
              <a:t>nbn</a:t>
            </a:r>
            <a:r>
              <a:rPr lang="en-US" sz="1100" dirty="0"/>
              <a:t> network</a:t>
            </a:r>
          </a:p>
        </p:txBody>
      </p:sp>
      <p:sp>
        <p:nvSpPr>
          <p:cNvPr id="5" name="TextBox 4">
            <a:extLst>
              <a:ext uri="{FF2B5EF4-FFF2-40B4-BE49-F238E27FC236}">
                <a16:creationId xmlns:a16="http://schemas.microsoft.com/office/drawing/2014/main" id="{36779AF0-E2D6-5F32-3685-B8A0E001BE73}"/>
              </a:ext>
            </a:extLst>
          </p:cNvPr>
          <p:cNvSpPr txBox="1"/>
          <p:nvPr/>
        </p:nvSpPr>
        <p:spPr>
          <a:xfrm>
            <a:off x="1068658" y="2116138"/>
            <a:ext cx="2448106" cy="254000"/>
          </a:xfrm>
          <a:prstGeom prst="rect">
            <a:avLst/>
          </a:prstGeom>
          <a:noFill/>
        </p:spPr>
        <p:txBody>
          <a:bodyPr wrap="none" rtlCol="0">
            <a:spAutoFit/>
          </a:bodyPr>
          <a:lstStyle/>
          <a:p>
            <a:r>
              <a:rPr lang="en-US" sz="1050" b="1" i="1"/>
              <a:t>% of respondents who study from home</a:t>
            </a:r>
          </a:p>
        </p:txBody>
      </p:sp>
      <p:sp>
        <p:nvSpPr>
          <p:cNvPr id="4265" name="TextBox 4264">
            <a:extLst>
              <a:ext uri="{FF2B5EF4-FFF2-40B4-BE49-F238E27FC236}">
                <a16:creationId xmlns:a16="http://schemas.microsoft.com/office/drawing/2014/main" id="{A8B6A7FC-C9E1-6C8D-FEBF-BA5DC230B62C}"/>
              </a:ext>
            </a:extLst>
          </p:cNvPr>
          <p:cNvSpPr txBox="1"/>
          <p:nvPr/>
        </p:nvSpPr>
        <p:spPr>
          <a:xfrm>
            <a:off x="4929360" y="2109788"/>
            <a:ext cx="2436886" cy="254000"/>
          </a:xfrm>
          <a:prstGeom prst="rect">
            <a:avLst/>
          </a:prstGeom>
          <a:noFill/>
        </p:spPr>
        <p:txBody>
          <a:bodyPr wrap="none" rtlCol="0">
            <a:spAutoFit/>
          </a:bodyPr>
          <a:lstStyle/>
          <a:p>
            <a:r>
              <a:rPr lang="en-US" sz="1050" b="1" i="1"/>
              <a:t>% of respondents who work from home</a:t>
            </a:r>
          </a:p>
        </p:txBody>
      </p:sp>
      <p:sp>
        <p:nvSpPr>
          <p:cNvPr id="4270" name="TextBox 4269">
            <a:extLst>
              <a:ext uri="{FF2B5EF4-FFF2-40B4-BE49-F238E27FC236}">
                <a16:creationId xmlns:a16="http://schemas.microsoft.com/office/drawing/2014/main" id="{7BC5EEAD-8A33-53AC-CFD1-61E50FA34170}"/>
              </a:ext>
            </a:extLst>
          </p:cNvPr>
          <p:cNvSpPr txBox="1"/>
          <p:nvPr/>
        </p:nvSpPr>
        <p:spPr>
          <a:xfrm>
            <a:off x="8178057" y="2117725"/>
            <a:ext cx="3409908" cy="254000"/>
          </a:xfrm>
          <a:prstGeom prst="rect">
            <a:avLst/>
          </a:prstGeom>
          <a:noFill/>
        </p:spPr>
        <p:txBody>
          <a:bodyPr wrap="none" rtlCol="0">
            <a:spAutoFit/>
          </a:bodyPr>
          <a:lstStyle/>
          <a:p>
            <a:r>
              <a:rPr lang="en-US" sz="1050" b="1" i="1"/>
              <a:t>% of respondents who access health services from home</a:t>
            </a:r>
          </a:p>
        </p:txBody>
      </p:sp>
    </p:spTree>
    <p:extLst>
      <p:ext uri="{BB962C8B-B14F-4D97-AF65-F5344CB8AC3E}">
        <p14:creationId xmlns:p14="http://schemas.microsoft.com/office/powerpoint/2010/main" val="3695831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195EA7BB-86EB-58A1-5206-3284969EEEBD}"/>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63DED000-E422-6E45-83FB-ADDA53DFFE52}"/>
              </a:ext>
            </a:extLst>
          </p:cNvPr>
          <p:cNvGraphicFramePr>
            <a:graphicFrameLocks noChangeAspect="1"/>
          </p:cNvGraphicFramePr>
          <p:nvPr>
            <p:custDataLst>
              <p:tags r:id="rId1"/>
            </p:custDataLst>
            <p:extLst>
              <p:ext uri="{D42A27DB-BD31-4B8C-83A1-F6EECF244321}">
                <p14:modId xmlns:p14="http://schemas.microsoft.com/office/powerpoint/2010/main" val="3651775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12" name="think-cell data - do not delete" hidden="1">
                        <a:extLst>
                          <a:ext uri="{FF2B5EF4-FFF2-40B4-BE49-F238E27FC236}">
                            <a16:creationId xmlns:a16="http://schemas.microsoft.com/office/drawing/2014/main" id="{63DED000-E422-6E45-83FB-ADDA53DFFE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C74319D-38F9-5736-CCCC-E58EB7C7F1EF}"/>
              </a:ext>
            </a:extLst>
          </p:cNvPr>
          <p:cNvSpPr txBox="1"/>
          <p:nvPr/>
        </p:nvSpPr>
        <p:spPr>
          <a:xfrm>
            <a:off x="7698135" y="583328"/>
            <a:ext cx="3924000" cy="3724096"/>
          </a:xfrm>
          <a:prstGeom prst="rect">
            <a:avLst/>
          </a:prstGeom>
          <a:noFill/>
        </p:spPr>
        <p:txBody>
          <a:bodyPr wrap="square">
            <a:spAutoFit/>
          </a:bodyPr>
          <a:lstStyle/>
          <a:p>
            <a:pPr>
              <a:spcAft>
                <a:spcPts val="600"/>
              </a:spcAft>
            </a:pPr>
            <a:r>
              <a:rPr lang="en-US" sz="1200" b="1" dirty="0">
                <a:solidFill>
                  <a:schemeClr val="bg2"/>
                </a:solidFill>
                <a:latin typeface="Source Sans Pro (Body)"/>
              </a:rPr>
              <a:t>Disclaimer</a:t>
            </a:r>
          </a:p>
          <a:p>
            <a:pPr>
              <a:spcAft>
                <a:spcPts val="600"/>
              </a:spcAft>
            </a:pPr>
            <a:r>
              <a:rPr lang="en-US" sz="1200" dirty="0">
                <a:solidFill>
                  <a:schemeClr val="bg2"/>
                </a:solidFill>
                <a:latin typeface="Source Sans Pro (Body)"/>
              </a:rPr>
              <a:t>This report has been commissioned by </a:t>
            </a:r>
            <a:r>
              <a:rPr lang="en-US" sz="1200" dirty="0" err="1">
                <a:solidFill>
                  <a:schemeClr val="bg2"/>
                </a:solidFill>
                <a:latin typeface="Source Sans Pro (Body)"/>
              </a:rPr>
              <a:t>nbn</a:t>
            </a:r>
            <a:r>
              <a:rPr lang="en-US" sz="1200" dirty="0">
                <a:solidFill>
                  <a:schemeClr val="bg2"/>
                </a:solidFill>
                <a:latin typeface="Source Sans Pro (Body)"/>
              </a:rPr>
              <a:t> and was prepared by Ember Advisors (Ember) on behalf of NBN Co   (the Client). </a:t>
            </a:r>
          </a:p>
          <a:p>
            <a:pPr>
              <a:spcAft>
                <a:spcPts val="600"/>
              </a:spcAft>
            </a:pPr>
            <a:r>
              <a:rPr lang="en-US" sz="1200" dirty="0">
                <a:solidFill>
                  <a:schemeClr val="bg2"/>
                </a:solidFill>
                <a:latin typeface="Source Sans Pro (Body)"/>
              </a:rPr>
              <a:t>Ember has prepared the report with care and diligence. The findings presented by Ember in the report are given in good faith and in the reasonable belief that they are correct and not misleading. The report has been prepared by Ember based on information provided by the Client and by other persons. Ember has relied on that information and has not independently verified or audited that information. </a:t>
            </a:r>
          </a:p>
          <a:p>
            <a:pPr>
              <a:spcAft>
                <a:spcPts val="600"/>
              </a:spcAft>
            </a:pPr>
            <a:r>
              <a:rPr lang="en-AU" sz="1200" dirty="0">
                <a:solidFill>
                  <a:schemeClr val="bg2"/>
                </a:solidFill>
                <a:latin typeface="Source Sans Pro (Body)"/>
              </a:rPr>
              <a:t>Ember and its officers and employees expressly disclaim any liability to any persons other than the Client who relies or purports to rely on the report for any other purpose. </a:t>
            </a:r>
          </a:p>
          <a:p>
            <a:pPr>
              <a:spcAft>
                <a:spcPts val="600"/>
              </a:spcAft>
            </a:pPr>
            <a:r>
              <a:rPr lang="en-AU" sz="1200" dirty="0">
                <a:solidFill>
                  <a:schemeClr val="bg2"/>
                </a:solidFill>
                <a:latin typeface="Source Sans Pro (Body)"/>
              </a:rPr>
              <a:t>No part of this document may be reproduced in any manner without the written permission of Ember Advisors or NBN Co.  </a:t>
            </a:r>
          </a:p>
        </p:txBody>
      </p:sp>
      <p:grpSp>
        <p:nvGrpSpPr>
          <p:cNvPr id="15" name="Group 14">
            <a:extLst>
              <a:ext uri="{FF2B5EF4-FFF2-40B4-BE49-F238E27FC236}">
                <a16:creationId xmlns:a16="http://schemas.microsoft.com/office/drawing/2014/main" id="{365A7038-2176-1F8E-005A-419DA61FB7E9}"/>
              </a:ext>
            </a:extLst>
          </p:cNvPr>
          <p:cNvGrpSpPr/>
          <p:nvPr/>
        </p:nvGrpSpPr>
        <p:grpSpPr>
          <a:xfrm flipH="1">
            <a:off x="7384542" y="5526671"/>
            <a:ext cx="4807458" cy="914400"/>
            <a:chOff x="7384542" y="734307"/>
            <a:chExt cx="4807458" cy="914400"/>
          </a:xfrm>
        </p:grpSpPr>
        <p:pic>
          <p:nvPicPr>
            <p:cNvPr id="25" name="Graphic 24" descr="Heart with pulse outline">
              <a:extLst>
                <a:ext uri="{FF2B5EF4-FFF2-40B4-BE49-F238E27FC236}">
                  <a16:creationId xmlns:a16="http://schemas.microsoft.com/office/drawing/2014/main" id="{9E28B44F-9A9D-25AE-1DD2-FD1EF640BF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4581" y="734307"/>
              <a:ext cx="914400" cy="914400"/>
            </a:xfrm>
            <a:prstGeom prst="rect">
              <a:avLst/>
            </a:prstGeom>
          </p:spPr>
        </p:pic>
        <p:cxnSp>
          <p:nvCxnSpPr>
            <p:cNvPr id="26" name="Straight Connector 25">
              <a:extLst>
                <a:ext uri="{FF2B5EF4-FFF2-40B4-BE49-F238E27FC236}">
                  <a16:creationId xmlns:a16="http://schemas.microsoft.com/office/drawing/2014/main" id="{E537570F-2EA1-D7A8-855F-B97E78B27E4F}"/>
                </a:ext>
              </a:extLst>
            </p:cNvPr>
            <p:cNvCxnSpPr>
              <a:cxnSpLocks/>
            </p:cNvCxnSpPr>
            <p:nvPr/>
          </p:nvCxnSpPr>
          <p:spPr>
            <a:xfrm>
              <a:off x="11246187" y="1189742"/>
              <a:ext cx="94581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188BD1-EDAF-4E40-F7BA-65368BE4D8F7}"/>
                </a:ext>
              </a:extLst>
            </p:cNvPr>
            <p:cNvCxnSpPr>
              <a:cxnSpLocks/>
            </p:cNvCxnSpPr>
            <p:nvPr/>
          </p:nvCxnSpPr>
          <p:spPr>
            <a:xfrm>
              <a:off x="7384542" y="1189742"/>
              <a:ext cx="331927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A85D91A3-05A7-3610-9BB7-5A25CA3E5546}"/>
              </a:ext>
            </a:extLst>
          </p:cNvPr>
          <p:cNvSpPr txBox="1"/>
          <p:nvPr/>
        </p:nvSpPr>
        <p:spPr>
          <a:xfrm>
            <a:off x="718156" y="583328"/>
            <a:ext cx="5882669" cy="2431435"/>
          </a:xfrm>
          <a:prstGeom prst="rect">
            <a:avLst/>
          </a:prstGeom>
          <a:noFill/>
        </p:spPr>
        <p:txBody>
          <a:bodyPr wrap="square">
            <a:spAutoFit/>
          </a:bodyPr>
          <a:lstStyle/>
          <a:p>
            <a:pPr>
              <a:spcAft>
                <a:spcPts val="600"/>
              </a:spcAft>
            </a:pPr>
            <a:r>
              <a:rPr lang="en-US" sz="1200" b="1">
                <a:solidFill>
                  <a:schemeClr val="bg2"/>
                </a:solidFill>
                <a:latin typeface="Source Sans Pro (Body)"/>
              </a:rPr>
              <a:t>About Ember Advisors</a:t>
            </a:r>
          </a:p>
          <a:p>
            <a:pPr>
              <a:spcAft>
                <a:spcPts val="600"/>
              </a:spcAft>
            </a:pPr>
            <a:r>
              <a:rPr lang="en-US" sz="1200">
                <a:solidFill>
                  <a:schemeClr val="bg1"/>
                </a:solidFill>
              </a:rPr>
              <a:t>Ember Advisors is an Australian management consultancy that blends strategy, advanced analytics, and public policy expertise to deliver data-driven, practical solutions to complex public challenges.</a:t>
            </a:r>
          </a:p>
          <a:p>
            <a:pPr>
              <a:spcAft>
                <a:spcPts val="600"/>
              </a:spcAft>
            </a:pPr>
            <a:r>
              <a:rPr lang="en-US" sz="1200">
                <a:solidFill>
                  <a:schemeClr val="bg1"/>
                </a:solidFill>
              </a:rPr>
              <a:t>We specialise in supporting public and social sector organisations, leveraging the expertise of our team of data scientists, actuaries, and public policy professionals.          Our work encompasses data and AI strategy development, policy design, operational analytics, compliance and outcomes evaluation.</a:t>
            </a:r>
          </a:p>
          <a:p>
            <a:pPr>
              <a:spcAft>
                <a:spcPts val="600"/>
              </a:spcAft>
            </a:pPr>
            <a:r>
              <a:rPr lang="en-US" sz="1200">
                <a:solidFill>
                  <a:schemeClr val="bg1"/>
                </a:solidFill>
              </a:rPr>
              <a:t>At every step, we are guided by our core values: serving the public good, advising with integrity, putting our clients first, and offering a great place to work for our people.</a:t>
            </a:r>
          </a:p>
          <a:p>
            <a:pPr>
              <a:spcAft>
                <a:spcPts val="600"/>
              </a:spcAft>
            </a:pPr>
            <a:r>
              <a:rPr lang="en-US" sz="1200">
                <a:solidFill>
                  <a:schemeClr val="accent4">
                    <a:lumMod val="60000"/>
                    <a:lumOff val="40000"/>
                  </a:schemeClr>
                </a:solidFill>
              </a:rPr>
              <a:t>www.emberadvisors.com.au | Sydney | Melbourne | Canberra</a:t>
            </a:r>
          </a:p>
        </p:txBody>
      </p:sp>
      <p:pic>
        <p:nvPicPr>
          <p:cNvPr id="10" name="Picture 9" descr="A white text with colorful bars on a black background&#10;&#10;AI-generated content may be incorrect.">
            <a:extLst>
              <a:ext uri="{FF2B5EF4-FFF2-40B4-BE49-F238E27FC236}">
                <a16:creationId xmlns:a16="http://schemas.microsoft.com/office/drawing/2014/main" id="{D9E5420F-9D27-89C9-85B7-7F5D8D54CB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08361" y="4567008"/>
            <a:ext cx="1353600" cy="731946"/>
          </a:xfrm>
          <a:prstGeom prst="rect">
            <a:avLst/>
          </a:prstGeom>
        </p:spPr>
      </p:pic>
      <p:pic>
        <p:nvPicPr>
          <p:cNvPr id="7" name="Picture 6" descr="A white logo with black text&#10;&#10;AI-generated content may be incorrect.">
            <a:extLst>
              <a:ext uri="{FF2B5EF4-FFF2-40B4-BE49-F238E27FC236}">
                <a16:creationId xmlns:a16="http://schemas.microsoft.com/office/drawing/2014/main" id="{9A573990-9949-C612-672E-6CE665C35D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27391" y="4356331"/>
            <a:ext cx="1353600" cy="1344810"/>
          </a:xfrm>
          <a:prstGeom prst="rect">
            <a:avLst/>
          </a:prstGeom>
        </p:spPr>
      </p:pic>
      <p:pic>
        <p:nvPicPr>
          <p:cNvPr id="6" name="Picture 5" descr="A group of people sitting on a blanket in a yard&#10;&#10;AI-generated content may be incorrect.">
            <a:extLst>
              <a:ext uri="{FF2B5EF4-FFF2-40B4-BE49-F238E27FC236}">
                <a16:creationId xmlns:a16="http://schemas.microsoft.com/office/drawing/2014/main" id="{3AEF75B8-8159-73DB-0770-25D8DC276A1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a:xfrm>
            <a:off x="803062" y="3144738"/>
            <a:ext cx="5797763" cy="3123913"/>
          </a:xfrm>
          <a:prstGeom prst="rect">
            <a:avLst/>
          </a:prstGeom>
        </p:spPr>
      </p:pic>
    </p:spTree>
    <p:extLst>
      <p:ext uri="{BB962C8B-B14F-4D97-AF65-F5344CB8AC3E}">
        <p14:creationId xmlns:p14="http://schemas.microsoft.com/office/powerpoint/2010/main" val="349700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8E37C-5EEE-31C0-957A-811EDC2D6A2D}"/>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E4BEBD4-8C51-4143-6E98-860951D328B6}"/>
              </a:ext>
            </a:extLst>
          </p:cNvPr>
          <p:cNvGraphicFramePr>
            <a:graphicFrameLocks/>
          </p:cNvGraphicFramePr>
          <p:nvPr>
            <p:custDataLst>
              <p:tags r:id="rId1"/>
            </p:custDataLst>
            <p:extLst>
              <p:ext uri="{D42A27DB-BD31-4B8C-83A1-F6EECF244321}">
                <p14:modId xmlns:p14="http://schemas.microsoft.com/office/powerpoint/2010/main" val="412815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think-cell data - do not delete" hidden="1">
                        <a:extLst>
                          <a:ext uri="{FF2B5EF4-FFF2-40B4-BE49-F238E27FC236}">
                            <a16:creationId xmlns:a16="http://schemas.microsoft.com/office/drawing/2014/main" id="{BE4BEBD4-8C51-4143-6E98-860951D328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8" name="Rectangle 37">
            <a:extLst>
              <a:ext uri="{FF2B5EF4-FFF2-40B4-BE49-F238E27FC236}">
                <a16:creationId xmlns:a16="http://schemas.microsoft.com/office/drawing/2014/main" id="{9A9055C4-2602-ADA3-A894-A42A91BC6823}"/>
              </a:ext>
            </a:extLst>
          </p:cNvPr>
          <p:cNvSpPr/>
          <p:nvPr/>
        </p:nvSpPr>
        <p:spPr>
          <a:xfrm>
            <a:off x="385185" y="1112837"/>
            <a:ext cx="5572507" cy="5251447"/>
          </a:xfrm>
          <a:prstGeom prst="rect">
            <a:avLst/>
          </a:prstGeom>
          <a:solidFill>
            <a:schemeClr val="bg1">
              <a:lumMod val="95000"/>
            </a:schemeClr>
          </a:solidFill>
          <a:ln>
            <a:noFill/>
          </a:ln>
          <a:effectLst>
            <a:outerShdw blurRad="127000" algn="ctr" rotWithShape="0">
              <a:schemeClr val="bg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latin typeface="+mj-lt"/>
            </a:endParaRPr>
          </a:p>
        </p:txBody>
      </p:sp>
      <p:sp>
        <p:nvSpPr>
          <p:cNvPr id="2" name="Rectangle 1">
            <a:extLst>
              <a:ext uri="{FF2B5EF4-FFF2-40B4-BE49-F238E27FC236}">
                <a16:creationId xmlns:a16="http://schemas.microsoft.com/office/drawing/2014/main" id="{FDACD3E1-0662-4C06-5FEB-58C9424753A8}"/>
              </a:ext>
            </a:extLst>
          </p:cNvPr>
          <p:cNvSpPr/>
          <p:nvPr/>
        </p:nvSpPr>
        <p:spPr>
          <a:xfrm>
            <a:off x="6266446" y="1112838"/>
            <a:ext cx="5515354" cy="5251447"/>
          </a:xfrm>
          <a:prstGeom prst="rect">
            <a:avLst/>
          </a:prstGeom>
          <a:solidFill>
            <a:srgbClr val="ECEDF4"/>
          </a:solidFill>
          <a:ln>
            <a:noFill/>
          </a:ln>
          <a:effectLst>
            <a:outerShdw blurRad="127000" algn="ctr" rotWithShape="0">
              <a:schemeClr val="accent2">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latin typeface="+mj-lt"/>
            </a:endParaRPr>
          </a:p>
        </p:txBody>
      </p:sp>
      <p:sp>
        <p:nvSpPr>
          <p:cNvPr id="13" name="TextBox 12">
            <a:extLst>
              <a:ext uri="{FF2B5EF4-FFF2-40B4-BE49-F238E27FC236}">
                <a16:creationId xmlns:a16="http://schemas.microsoft.com/office/drawing/2014/main" id="{C6128FAF-1398-BBE4-2A34-8FAD722B95B2}"/>
              </a:ext>
            </a:extLst>
          </p:cNvPr>
          <p:cNvSpPr txBox="1"/>
          <p:nvPr/>
        </p:nvSpPr>
        <p:spPr>
          <a:xfrm>
            <a:off x="484502" y="1287167"/>
            <a:ext cx="5332098" cy="875645"/>
          </a:xfrm>
          <a:prstGeom prst="rect">
            <a:avLst/>
          </a:prstGeom>
          <a:noFill/>
          <a:ln>
            <a:noFill/>
          </a:ln>
        </p:spPr>
        <p:txBody>
          <a:bodyPr wrap="square" tIns="91440" bIns="91440" rtlCol="0" anchor="t">
            <a:noAutofit/>
          </a:bodyPr>
          <a:lstStyle/>
          <a:p>
            <a:pPr>
              <a:spcAft>
                <a:spcPts val="600"/>
              </a:spcAft>
            </a:pPr>
            <a:endParaRPr lang="en-US" sz="1100" i="1">
              <a:solidFill>
                <a:schemeClr val="tx2"/>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FFD7939-F2F8-2F68-8869-4C667D4D9250}"/>
              </a:ext>
            </a:extLst>
          </p:cNvPr>
          <p:cNvSpPr txBox="1"/>
          <p:nvPr/>
        </p:nvSpPr>
        <p:spPr>
          <a:xfrm>
            <a:off x="2711456" y="6601223"/>
            <a:ext cx="8886820" cy="200055"/>
          </a:xfrm>
          <a:prstGeom prst="rect">
            <a:avLst/>
          </a:prstGeom>
          <a:noFill/>
        </p:spPr>
        <p:txBody>
          <a:bodyPr wrap="square">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Source Sans Pro"/>
                <a:ea typeface="+mn-ea"/>
                <a:cs typeface="+mn-cs"/>
              </a:rPr>
              <a:t>Notes: 1. The </a:t>
            </a:r>
            <a:r>
              <a:rPr lang="en-US" sz="700" i="1" dirty="0">
                <a:solidFill>
                  <a:schemeClr val="bg1"/>
                </a:solidFill>
                <a:latin typeface="Source Sans Pro"/>
              </a:rPr>
              <a:t>survey was fielded in Nov-25 and respondents were </a:t>
            </a:r>
            <a:r>
              <a:rPr kumimoji="0" lang="en-US" sz="700" b="0" i="1" u="none" strike="noStrike" kern="1200" cap="none" spc="0" normalizeH="0" baseline="0" noProof="0" dirty="0">
                <a:ln>
                  <a:noFill/>
                </a:ln>
                <a:solidFill>
                  <a:schemeClr val="bg1"/>
                </a:solidFill>
                <a:effectLst/>
                <a:uLnTx/>
                <a:uFillTx/>
                <a:latin typeface="Source Sans Pro"/>
                <a:ea typeface="+mn-ea"/>
                <a:cs typeface="+mn-cs"/>
              </a:rPr>
              <a:t>asked about their experience over the previous twelve months. </a:t>
            </a:r>
            <a:r>
              <a:rPr lang="en-US" sz="700" i="1" dirty="0">
                <a:solidFill>
                  <a:schemeClr val="bg1"/>
                </a:solidFill>
                <a:latin typeface="Source Sans Pro"/>
              </a:rPr>
              <a:t>This time period most </a:t>
            </a:r>
            <a:r>
              <a:rPr kumimoji="0" lang="en-US" sz="700" b="0" i="1" u="none" strike="noStrike" kern="1200" cap="none" spc="0" normalizeH="0" baseline="0" noProof="0" dirty="0">
                <a:ln>
                  <a:noFill/>
                </a:ln>
                <a:solidFill>
                  <a:schemeClr val="bg1"/>
                </a:solidFill>
                <a:effectLst/>
                <a:uLnTx/>
                <a:uFillTx/>
                <a:latin typeface="Source Sans Pro"/>
                <a:ea typeface="+mn-ea"/>
                <a:cs typeface="+mn-cs"/>
              </a:rPr>
              <a:t>closely aligns to FY25 (</a:t>
            </a:r>
            <a:r>
              <a:rPr lang="en-US" sz="700" i="1" dirty="0">
                <a:solidFill>
                  <a:schemeClr val="bg1"/>
                </a:solidFill>
                <a:latin typeface="Source Sans Pro (Body)"/>
              </a:rPr>
              <a:t>Jul-24 to Jun-25)</a:t>
            </a:r>
            <a:r>
              <a:rPr kumimoji="0" lang="en-US" sz="700" b="0" i="1" u="none" strike="noStrike" kern="1200" cap="none" spc="0" normalizeH="0" baseline="0" noProof="0" dirty="0">
                <a:ln>
                  <a:noFill/>
                </a:ln>
                <a:solidFill>
                  <a:schemeClr val="bg1"/>
                </a:solidFill>
                <a:effectLst/>
                <a:uLnTx/>
                <a:uFillTx/>
                <a:latin typeface="Source Sans Pro"/>
                <a:ea typeface="+mn-ea"/>
                <a:cs typeface="+mn-cs"/>
              </a:rPr>
              <a:t> in financial year terms. </a:t>
            </a:r>
            <a:endParaRPr lang="en-US" sz="700" i="1" dirty="0">
              <a:solidFill>
                <a:schemeClr val="bg1"/>
              </a:solidFill>
              <a:latin typeface="Source Sans Pro"/>
            </a:endParaRPr>
          </a:p>
        </p:txBody>
      </p:sp>
      <p:sp>
        <p:nvSpPr>
          <p:cNvPr id="15" name="TextBox 14">
            <a:extLst>
              <a:ext uri="{FF2B5EF4-FFF2-40B4-BE49-F238E27FC236}">
                <a16:creationId xmlns:a16="http://schemas.microsoft.com/office/drawing/2014/main" id="{A41CD3DA-E91C-C3D0-E56A-3A8EFB41C735}"/>
              </a:ext>
            </a:extLst>
          </p:cNvPr>
          <p:cNvSpPr txBox="1"/>
          <p:nvPr/>
        </p:nvSpPr>
        <p:spPr>
          <a:xfrm>
            <a:off x="511800" y="2487371"/>
            <a:ext cx="5338764" cy="3919341"/>
          </a:xfrm>
          <a:prstGeom prst="rect">
            <a:avLst/>
          </a:prstGeom>
          <a:noFill/>
          <a:ln>
            <a:noFill/>
          </a:ln>
        </p:spPr>
        <p:txBody>
          <a:bodyPr wrap="square" tIns="91440" bIns="91440" rtlCol="0" anchor="t">
            <a:noAutofit/>
          </a:bodyPr>
          <a:lstStyle/>
          <a:p>
            <a:r>
              <a:rPr lang="en-US" sz="1100"/>
              <a:t>The </a:t>
            </a:r>
            <a:r>
              <a:rPr lang="en-US" sz="1100" err="1"/>
              <a:t>nbn’s</a:t>
            </a:r>
            <a:r>
              <a:rPr lang="en-US" sz="1100"/>
              <a:t> Social Impact Measurement Approach was developed to understand and track the benefits of digital inclusion for </a:t>
            </a:r>
            <a:r>
              <a:rPr lang="en-US" sz="1100" err="1"/>
              <a:t>nbn</a:t>
            </a:r>
            <a:r>
              <a:rPr lang="en-US" sz="1100"/>
              <a:t> customers over time.  The approach considers the social impact of the </a:t>
            </a:r>
            <a:r>
              <a:rPr lang="en-US" sz="1100" err="1"/>
              <a:t>nbn</a:t>
            </a:r>
            <a:r>
              <a:rPr lang="en-US" sz="1100"/>
              <a:t> network in terms of changes to people’s wellbeing or life satisfaction across five outcome domains:</a:t>
            </a:r>
          </a:p>
          <a:p>
            <a:endParaRPr lang="en-US" sz="700"/>
          </a:p>
          <a:p>
            <a:pPr marL="685800" lvl="1" indent="-228600">
              <a:spcAft>
                <a:spcPts val="600"/>
              </a:spcAft>
              <a:buFont typeface="+mj-lt"/>
              <a:buAutoNum type="arabicPeriod"/>
            </a:pPr>
            <a:r>
              <a:rPr lang="en-US" sz="1100" b="1">
                <a:solidFill>
                  <a:srgbClr val="1D2654"/>
                </a:solidFill>
                <a:latin typeface="Source Sans Pro" panose="020B0503030403020204" pitchFamily="34" charset="0"/>
                <a:ea typeface="Source Sans Pro" panose="020B0503030403020204" pitchFamily="34" charset="0"/>
                <a:cs typeface="Times New Roman" panose="02020603050405020304" pitchFamily="18" charset="0"/>
              </a:rPr>
              <a:t>Employment &amp; income</a:t>
            </a:r>
          </a:p>
          <a:p>
            <a:pPr marL="685800" lvl="1" indent="-228600">
              <a:spcAft>
                <a:spcPts val="600"/>
              </a:spcAft>
              <a:buFont typeface="+mj-lt"/>
              <a:buAutoNum type="arabicPeriod"/>
            </a:pPr>
            <a:r>
              <a:rPr lang="en-US" sz="1100" b="1">
                <a:solidFill>
                  <a:srgbClr val="6699B4"/>
                </a:solidFill>
                <a:latin typeface="Source Sans Pro" panose="020B0503030403020204" pitchFamily="34" charset="0"/>
                <a:ea typeface="Source Sans Pro" panose="020B0503030403020204" pitchFamily="34" charset="0"/>
                <a:cs typeface="Times New Roman" panose="02020603050405020304" pitchFamily="18" charset="0"/>
              </a:rPr>
              <a:t>Education &amp; skills</a:t>
            </a:r>
          </a:p>
          <a:p>
            <a:pPr marL="685800" lvl="1" indent="-228600">
              <a:spcAft>
                <a:spcPts val="600"/>
              </a:spcAft>
              <a:buFont typeface="+mj-lt"/>
              <a:buAutoNum type="arabicPeriod"/>
            </a:pPr>
            <a:r>
              <a:rPr lang="en-US" sz="1100" b="1">
                <a:solidFill>
                  <a:srgbClr val="F99F3D"/>
                </a:solidFill>
                <a:latin typeface="Source Sans Pro" panose="020B0503030403020204" pitchFamily="34" charset="0"/>
                <a:ea typeface="Source Sans Pro" panose="020B0503030403020204" pitchFamily="34" charset="0"/>
                <a:cs typeface="Times New Roman" panose="02020603050405020304" pitchFamily="18" charset="0"/>
              </a:rPr>
              <a:t>Health</a:t>
            </a:r>
          </a:p>
          <a:p>
            <a:pPr marL="685800" lvl="1" indent="-228600">
              <a:spcAft>
                <a:spcPts val="600"/>
              </a:spcAft>
              <a:buFont typeface="+mj-lt"/>
              <a:buAutoNum type="arabicPeriod"/>
            </a:pPr>
            <a:r>
              <a:rPr lang="en-US" sz="1100" b="1">
                <a:solidFill>
                  <a:srgbClr val="B06991"/>
                </a:solidFill>
                <a:latin typeface="Source Sans Pro" panose="020B0503030403020204" pitchFamily="34" charset="0"/>
                <a:ea typeface="Source Sans Pro" panose="020B0503030403020204" pitchFamily="34" charset="0"/>
                <a:cs typeface="Times New Roman" panose="02020603050405020304" pitchFamily="18" charset="0"/>
              </a:rPr>
              <a:t>Social &amp; community connection</a:t>
            </a:r>
          </a:p>
          <a:p>
            <a:pPr marL="685800" lvl="1" indent="-228600">
              <a:spcAft>
                <a:spcPts val="600"/>
              </a:spcAft>
              <a:buFont typeface="+mj-lt"/>
              <a:buAutoNum type="arabicPeriod"/>
            </a:pPr>
            <a:r>
              <a:rPr lang="en-US" sz="1100" b="1">
                <a:solidFill>
                  <a:srgbClr val="78AA0D"/>
                </a:solidFill>
                <a:latin typeface="Source Sans Pro" panose="020B0503030403020204" pitchFamily="34" charset="0"/>
                <a:ea typeface="Source Sans Pro" panose="020B0503030403020204" pitchFamily="34" charset="0"/>
                <a:cs typeface="Times New Roman" panose="02020603050405020304" pitchFamily="18" charset="0"/>
              </a:rPr>
              <a:t>Environment</a:t>
            </a:r>
          </a:p>
          <a:p>
            <a:pPr lvl="1">
              <a:spcAft>
                <a:spcPts val="600"/>
              </a:spcAft>
            </a:pPr>
            <a:endParaRPr lang="en-US" sz="200"/>
          </a:p>
          <a:p>
            <a:r>
              <a:rPr lang="en-US" sz="1100"/>
              <a:t>To track outcomes across these domains, primary data is collected via a nationally representative survey of </a:t>
            </a:r>
            <a:r>
              <a:rPr lang="en-US" sz="1100" err="1"/>
              <a:t>nbn</a:t>
            </a:r>
            <a:r>
              <a:rPr lang="en-US" sz="1100"/>
              <a:t> users. The survey captures both positive and negative changes in wellbeing and is measured and reported for three groups of interest: low-income Australians, those living in regional and remote areas, and First Nations people.</a:t>
            </a:r>
          </a:p>
          <a:p>
            <a:endParaRPr lang="en-US" sz="1100"/>
          </a:p>
          <a:p>
            <a:r>
              <a:rPr lang="en-US" sz="1100"/>
              <a:t>The approach was first implemented in FY23 and repeated in FY24. This report presents the results from the third year of measurement, covering FY25. In FY25, the results are based on a survey of 1,700 </a:t>
            </a:r>
            <a:r>
              <a:rPr lang="en-US" sz="1100" err="1"/>
              <a:t>nbn</a:t>
            </a:r>
            <a:r>
              <a:rPr lang="en-US" sz="1100"/>
              <a:t> users, slightly higher than previous years. More detail on the methodology and survey can be found in the Appendix of this report.</a:t>
            </a:r>
          </a:p>
          <a:p>
            <a:pPr>
              <a:spcAft>
                <a:spcPts val="600"/>
              </a:spcAft>
            </a:pPr>
            <a:endParaRPr lang="en-US" sz="1100">
              <a:highlight>
                <a:srgbClr val="FFFF00"/>
              </a:highlight>
              <a:latin typeface="Source Sans Pro" panose="020B0503030403020204" pitchFamily="34" charset="0"/>
              <a:ea typeface="Source Sans Pro" panose="020B0503030403020204" pitchFamily="34" charset="0"/>
              <a:cs typeface="Times New Roman" panose="02020603050405020304" pitchFamily="18" charset="0"/>
            </a:endParaRPr>
          </a:p>
          <a:p>
            <a:pPr>
              <a:spcAft>
                <a:spcPts val="600"/>
              </a:spcAft>
            </a:pPr>
            <a:endParaRPr lang="en-US" sz="1100">
              <a:highlight>
                <a:srgbClr val="FFFF00"/>
              </a:highligh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94830CE6-73FB-1F6A-AAB3-64EFC4AAECB2}"/>
              </a:ext>
            </a:extLst>
          </p:cNvPr>
          <p:cNvSpPr txBox="1"/>
          <p:nvPr/>
        </p:nvSpPr>
        <p:spPr>
          <a:xfrm>
            <a:off x="7123113" y="3008313"/>
            <a:ext cx="4359275" cy="3355975"/>
          </a:xfrm>
          <a:prstGeom prst="rect">
            <a:avLst/>
          </a:prstGeom>
          <a:noFill/>
        </p:spPr>
        <p:txBody>
          <a:bodyPr wrap="square">
            <a:spAutoFit/>
          </a:bodyPr>
          <a:lstStyle/>
          <a:p>
            <a:pPr>
              <a:spcAft>
                <a:spcPts val="600"/>
              </a:spcAft>
            </a:pPr>
            <a:r>
              <a:rPr lang="en-US" sz="1100" b="1" dirty="0">
                <a:solidFill>
                  <a:schemeClr val="accent1">
                    <a:lumMod val="75000"/>
                  </a:schemeClr>
                </a:solidFill>
              </a:rPr>
              <a:t>Employment &amp; income: </a:t>
            </a:r>
            <a:r>
              <a:rPr lang="en-US" sz="1100" dirty="0"/>
              <a:t>80% of </a:t>
            </a:r>
            <a:r>
              <a:rPr lang="en-US" sz="1100" dirty="0" err="1"/>
              <a:t>nbn</a:t>
            </a:r>
            <a:r>
              <a:rPr lang="en-US" sz="1100" dirty="0"/>
              <a:t> users who worked from home or used job search platforms felt the </a:t>
            </a:r>
            <a:r>
              <a:rPr lang="en-US" sz="1100" dirty="0" err="1"/>
              <a:t>nbn</a:t>
            </a:r>
            <a:r>
              <a:rPr lang="en-US" sz="1100" b="1" dirty="0"/>
              <a:t> </a:t>
            </a:r>
            <a:r>
              <a:rPr lang="en-US" sz="1100" dirty="0"/>
              <a:t>network positively impacted their employment outcomes. </a:t>
            </a:r>
          </a:p>
          <a:p>
            <a:pPr>
              <a:spcAft>
                <a:spcPts val="600"/>
              </a:spcAft>
            </a:pPr>
            <a:endParaRPr lang="en-US" sz="100" dirty="0"/>
          </a:p>
          <a:p>
            <a:pPr>
              <a:spcAft>
                <a:spcPts val="600"/>
              </a:spcAft>
            </a:pPr>
            <a:r>
              <a:rPr lang="en-US" sz="1100" b="1" dirty="0">
                <a:solidFill>
                  <a:schemeClr val="accent3">
                    <a:lumMod val="75000"/>
                  </a:schemeClr>
                </a:solidFill>
              </a:rPr>
              <a:t>Education &amp; skills: </a:t>
            </a:r>
            <a:r>
              <a:rPr lang="en-US" sz="1100" dirty="0"/>
              <a:t>87% of </a:t>
            </a:r>
            <a:r>
              <a:rPr lang="en-US" sz="1100" dirty="0" err="1"/>
              <a:t>nbn</a:t>
            </a:r>
            <a:r>
              <a:rPr lang="en-US" sz="1100" dirty="0"/>
              <a:t> users who engaged in education from home felt the </a:t>
            </a:r>
            <a:r>
              <a:rPr lang="en-US" sz="1100" dirty="0" err="1"/>
              <a:t>nbn</a:t>
            </a:r>
            <a:r>
              <a:rPr lang="en-US" sz="1100" dirty="0"/>
              <a:t> network positively impacted their education outcomes. </a:t>
            </a:r>
          </a:p>
          <a:p>
            <a:pPr>
              <a:spcAft>
                <a:spcPts val="600"/>
              </a:spcAft>
            </a:pPr>
            <a:endParaRPr lang="en-US" sz="100" dirty="0"/>
          </a:p>
          <a:p>
            <a:pPr>
              <a:spcAft>
                <a:spcPts val="600"/>
              </a:spcAft>
            </a:pPr>
            <a:r>
              <a:rPr lang="en-US" sz="1100" b="1" dirty="0">
                <a:solidFill>
                  <a:srgbClr val="F99F3D"/>
                </a:solidFill>
              </a:rPr>
              <a:t>Health: </a:t>
            </a:r>
            <a:r>
              <a:rPr lang="en-US" sz="1100" dirty="0"/>
              <a:t>79% of </a:t>
            </a:r>
            <a:r>
              <a:rPr lang="en-US" sz="1100" dirty="0" err="1"/>
              <a:t>nbn</a:t>
            </a:r>
            <a:r>
              <a:rPr lang="en-US" sz="1100" dirty="0"/>
              <a:t> users who accessed telehealth or medical information online felt the</a:t>
            </a:r>
            <a:r>
              <a:rPr lang="en-US" sz="1100" b="1" dirty="0"/>
              <a:t> </a:t>
            </a:r>
            <a:r>
              <a:rPr lang="en-US" sz="1100" dirty="0" err="1"/>
              <a:t>nbn</a:t>
            </a:r>
            <a:r>
              <a:rPr lang="en-US" sz="1100" b="1" dirty="0"/>
              <a:t> </a:t>
            </a:r>
            <a:r>
              <a:rPr lang="en-US" sz="1100" dirty="0"/>
              <a:t>network positively impacted their health outcomes. </a:t>
            </a:r>
          </a:p>
          <a:p>
            <a:pPr>
              <a:spcAft>
                <a:spcPts val="600"/>
              </a:spcAft>
            </a:pPr>
            <a:endParaRPr lang="en-US" sz="100" dirty="0"/>
          </a:p>
          <a:p>
            <a:pPr>
              <a:spcAft>
                <a:spcPts val="600"/>
              </a:spcAft>
            </a:pPr>
            <a:r>
              <a:rPr lang="en-US" sz="1100" b="1" dirty="0">
                <a:solidFill>
                  <a:schemeClr val="accent5">
                    <a:lumMod val="75000"/>
                  </a:schemeClr>
                </a:solidFill>
              </a:rPr>
              <a:t>Social &amp; community connection: </a:t>
            </a:r>
            <a:r>
              <a:rPr lang="en-US" sz="1100" dirty="0"/>
              <a:t>77% of </a:t>
            </a:r>
            <a:r>
              <a:rPr lang="en-US" sz="1100" dirty="0" err="1"/>
              <a:t>nbn</a:t>
            </a:r>
            <a:r>
              <a:rPr lang="en-US" sz="1100" b="1" dirty="0"/>
              <a:t> </a:t>
            </a:r>
            <a:r>
              <a:rPr lang="en-US" sz="1100" dirty="0"/>
              <a:t>users who connected with others or accessed news or information online felt the </a:t>
            </a:r>
            <a:r>
              <a:rPr lang="en-US" sz="1100" dirty="0" err="1"/>
              <a:t>nbn</a:t>
            </a:r>
            <a:r>
              <a:rPr lang="en-US" sz="1100" dirty="0"/>
              <a:t> network positively impacted their connectedness. </a:t>
            </a:r>
          </a:p>
          <a:p>
            <a:pPr>
              <a:spcAft>
                <a:spcPts val="600"/>
              </a:spcAft>
            </a:pPr>
            <a:endParaRPr lang="en-US" sz="100" dirty="0"/>
          </a:p>
          <a:p>
            <a:pPr>
              <a:spcAft>
                <a:spcPts val="600"/>
              </a:spcAft>
            </a:pPr>
            <a:r>
              <a:rPr lang="en-US" sz="1100" b="1" dirty="0">
                <a:solidFill>
                  <a:srgbClr val="78AA0D"/>
                </a:solidFill>
              </a:rPr>
              <a:t>Environment: </a:t>
            </a:r>
            <a:r>
              <a:rPr lang="en-US" sz="1100" dirty="0"/>
              <a:t>75% of </a:t>
            </a:r>
            <a:r>
              <a:rPr lang="en-US" sz="1100" dirty="0" err="1"/>
              <a:t>nbn</a:t>
            </a:r>
            <a:r>
              <a:rPr lang="en-US" sz="1100" dirty="0"/>
              <a:t> users who work, study, access health or other services online felt the </a:t>
            </a:r>
            <a:r>
              <a:rPr lang="en-US" sz="1100" dirty="0" err="1"/>
              <a:t>nbn</a:t>
            </a:r>
            <a:r>
              <a:rPr lang="en-US" sz="1100" dirty="0"/>
              <a:t> network allowed them to reduce their carbon emissions.</a:t>
            </a:r>
            <a:endParaRPr lang="en-US" sz="1100" dirty="0">
              <a:latin typeface="Source Sans Pro" panose="020B0503030403020204" pitchFamily="34" charset="0"/>
              <a:ea typeface="Source Sans Pro" panose="020B0503030403020204" pitchFamily="34" charset="0"/>
              <a:cs typeface="Times New Roman" panose="02020603050405020304" pitchFamily="18" charset="0"/>
            </a:endParaRPr>
          </a:p>
        </p:txBody>
      </p:sp>
      <p:graphicFrame>
        <p:nvGraphicFramePr>
          <p:cNvPr id="20" name="Chart 19">
            <a:extLst>
              <a:ext uri="{FF2B5EF4-FFF2-40B4-BE49-F238E27FC236}">
                <a16:creationId xmlns:a16="http://schemas.microsoft.com/office/drawing/2014/main" id="{DD491F94-09C5-F368-56FB-3319466BD8ED}"/>
              </a:ext>
            </a:extLst>
          </p:cNvPr>
          <p:cNvGraphicFramePr/>
          <p:nvPr>
            <p:custDataLst>
              <p:tags r:id="rId2"/>
            </p:custDataLst>
            <p:extLst>
              <p:ext uri="{D42A27DB-BD31-4B8C-83A1-F6EECF244321}">
                <p14:modId xmlns:p14="http://schemas.microsoft.com/office/powerpoint/2010/main" val="3106751408"/>
              </p:ext>
            </p:extLst>
          </p:nvPr>
        </p:nvGraphicFramePr>
        <p:xfrm>
          <a:off x="6461125" y="2097088"/>
          <a:ext cx="723900" cy="723900"/>
        </p:xfrm>
        <a:graphic>
          <a:graphicData uri="http://schemas.openxmlformats.org/drawingml/2006/chart">
            <c:chart xmlns:c="http://schemas.openxmlformats.org/drawingml/2006/chart" xmlns:r="http://schemas.openxmlformats.org/officeDocument/2006/relationships" r:id="rId6"/>
          </a:graphicData>
        </a:graphic>
      </p:graphicFrame>
      <p:sp>
        <p:nvSpPr>
          <p:cNvPr id="57" name="TextBox 56">
            <a:extLst>
              <a:ext uri="{FF2B5EF4-FFF2-40B4-BE49-F238E27FC236}">
                <a16:creationId xmlns:a16="http://schemas.microsoft.com/office/drawing/2014/main" id="{76C30EA9-D8C3-F013-FE06-C3B34BFA6755}"/>
              </a:ext>
            </a:extLst>
          </p:cNvPr>
          <p:cNvSpPr txBox="1"/>
          <p:nvPr/>
        </p:nvSpPr>
        <p:spPr>
          <a:xfrm>
            <a:off x="6610350" y="2327275"/>
            <a:ext cx="574675" cy="261938"/>
          </a:xfrm>
          <a:prstGeom prst="rect">
            <a:avLst/>
          </a:prstGeom>
          <a:noFill/>
        </p:spPr>
        <p:txBody>
          <a:bodyPr wrap="square">
            <a:spAutoFit/>
          </a:bodyPr>
          <a:lstStyle/>
          <a:p>
            <a:r>
              <a:rPr lang="en-US" sz="1100" b="1"/>
              <a:t>77% </a:t>
            </a:r>
            <a:endParaRPr lang="en-AU" sz="1100" b="1"/>
          </a:p>
        </p:txBody>
      </p:sp>
      <p:cxnSp>
        <p:nvCxnSpPr>
          <p:cNvPr id="98" name="Straight Connector 97">
            <a:extLst>
              <a:ext uri="{FF2B5EF4-FFF2-40B4-BE49-F238E27FC236}">
                <a16:creationId xmlns:a16="http://schemas.microsoft.com/office/drawing/2014/main" id="{4398CF40-04C0-4082-C3C3-80FB74EB0849}"/>
              </a:ext>
            </a:extLst>
          </p:cNvPr>
          <p:cNvCxnSpPr>
            <a:cxnSpLocks/>
          </p:cNvCxnSpPr>
          <p:nvPr/>
        </p:nvCxnSpPr>
        <p:spPr>
          <a:xfrm>
            <a:off x="382902" y="926157"/>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C05215C-BE7A-94AD-1496-86F85B1B7C2F}"/>
              </a:ext>
            </a:extLst>
          </p:cNvPr>
          <p:cNvSpPr txBox="1"/>
          <p:nvPr/>
        </p:nvSpPr>
        <p:spPr>
          <a:xfrm>
            <a:off x="6461125" y="1592909"/>
            <a:ext cx="4906963" cy="431800"/>
          </a:xfrm>
          <a:prstGeom prst="rect">
            <a:avLst/>
          </a:prstGeom>
          <a:noFill/>
        </p:spPr>
        <p:txBody>
          <a:bodyPr wrap="square">
            <a:spAutoFit/>
          </a:bodyPr>
          <a:lstStyle/>
          <a:p>
            <a:pPr>
              <a:spcAft>
                <a:spcPts val="600"/>
              </a:spcAft>
            </a:pPr>
            <a:r>
              <a:rPr lang="en-US" sz="1100" err="1">
                <a:latin typeface="Source Sans Pro" panose="020B0503030403020204" pitchFamily="34" charset="0"/>
                <a:ea typeface="Source Sans Pro" panose="020B0503030403020204" pitchFamily="34" charset="0"/>
                <a:cs typeface="Calibri" panose="020F0502020204030204" pitchFamily="34" charset="0"/>
              </a:rPr>
              <a:t>nbn</a:t>
            </a:r>
            <a:r>
              <a:rPr lang="en-US" sz="1100">
                <a:latin typeface="Source Sans Pro" panose="020B0503030403020204" pitchFamily="34" charset="0"/>
                <a:ea typeface="Source Sans Pro" panose="020B0503030403020204" pitchFamily="34" charset="0"/>
                <a:cs typeface="Calibri" panose="020F0502020204030204" pitchFamily="34" charset="0"/>
              </a:rPr>
              <a:t>-enabled internet continues to have a positive impact on user wellbeing in FY25, with reported impacts slightly higher than FY24. </a:t>
            </a:r>
          </a:p>
        </p:txBody>
      </p:sp>
      <p:grpSp>
        <p:nvGrpSpPr>
          <p:cNvPr id="6" name="Group 5">
            <a:extLst>
              <a:ext uri="{FF2B5EF4-FFF2-40B4-BE49-F238E27FC236}">
                <a16:creationId xmlns:a16="http://schemas.microsoft.com/office/drawing/2014/main" id="{8AF02DA5-6850-4888-04A2-634BEED966E1}"/>
              </a:ext>
            </a:extLst>
          </p:cNvPr>
          <p:cNvGrpSpPr/>
          <p:nvPr/>
        </p:nvGrpSpPr>
        <p:grpSpPr>
          <a:xfrm>
            <a:off x="7942264" y="1187170"/>
            <a:ext cx="3540127" cy="495300"/>
            <a:chOff x="4588156" y="734307"/>
            <a:chExt cx="6840825" cy="914400"/>
          </a:xfrm>
          <a:solidFill>
            <a:schemeClr val="accent2">
              <a:lumMod val="75000"/>
            </a:schemeClr>
          </a:solidFill>
        </p:grpSpPr>
        <p:pic>
          <p:nvPicPr>
            <p:cNvPr id="10" name="Graphic 9" descr="Heart with pulse outline">
              <a:extLst>
                <a:ext uri="{FF2B5EF4-FFF2-40B4-BE49-F238E27FC236}">
                  <a16:creationId xmlns:a16="http://schemas.microsoft.com/office/drawing/2014/main" id="{D6056876-95DC-84CB-8C92-2BE7B84C0F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4581" y="734307"/>
              <a:ext cx="914400" cy="914400"/>
            </a:xfrm>
            <a:prstGeom prst="rect">
              <a:avLst/>
            </a:prstGeom>
          </p:spPr>
        </p:pic>
        <p:cxnSp>
          <p:nvCxnSpPr>
            <p:cNvPr id="12" name="Straight Connector 11">
              <a:extLst>
                <a:ext uri="{FF2B5EF4-FFF2-40B4-BE49-F238E27FC236}">
                  <a16:creationId xmlns:a16="http://schemas.microsoft.com/office/drawing/2014/main" id="{3AFD6DC4-8FC0-ED24-ADD1-7508439A6CAB}"/>
                </a:ext>
              </a:extLst>
            </p:cNvPr>
            <p:cNvCxnSpPr>
              <a:cxnSpLocks/>
            </p:cNvCxnSpPr>
            <p:nvPr/>
          </p:nvCxnSpPr>
          <p:spPr>
            <a:xfrm>
              <a:off x="4588156" y="1189741"/>
              <a:ext cx="6115664" cy="0"/>
            </a:xfrm>
            <a:prstGeom prst="line">
              <a:avLst/>
            </a:prstGeom>
            <a:grpFill/>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63132DE8-C2D7-82FD-FB4B-9B47DAEA2F10}"/>
              </a:ext>
            </a:extLst>
          </p:cNvPr>
          <p:cNvSpPr txBox="1"/>
          <p:nvPr/>
        </p:nvSpPr>
        <p:spPr>
          <a:xfrm>
            <a:off x="6918325" y="1270653"/>
            <a:ext cx="2874963" cy="307975"/>
          </a:xfrm>
          <a:prstGeom prst="rect">
            <a:avLst/>
          </a:prstGeom>
          <a:noFill/>
        </p:spPr>
        <p:txBody>
          <a:bodyPr wrap="square">
            <a:spAutoFit/>
          </a:bodyPr>
          <a:lstStyle/>
          <a:p>
            <a:pPr>
              <a:spcAft>
                <a:spcPts val="600"/>
              </a:spcAft>
            </a:pPr>
            <a:r>
              <a:rPr lang="en-US" sz="1400" b="1">
                <a:solidFill>
                  <a:schemeClr val="accent2">
                    <a:lumMod val="75000"/>
                  </a:schemeClr>
                </a:solidFill>
                <a:latin typeface="Source Sans Pro" panose="020B0503030403020204" pitchFamily="34" charset="0"/>
                <a:ea typeface="Source Sans Pro" panose="020B0503030403020204" pitchFamily="34" charset="0"/>
                <a:cs typeface="Calibri" panose="020F0502020204030204" pitchFamily="34" charset="0"/>
              </a:rPr>
              <a:t>Key results</a:t>
            </a:r>
          </a:p>
        </p:txBody>
      </p:sp>
      <p:cxnSp>
        <p:nvCxnSpPr>
          <p:cNvPr id="19" name="Straight Connector 18">
            <a:extLst>
              <a:ext uri="{FF2B5EF4-FFF2-40B4-BE49-F238E27FC236}">
                <a16:creationId xmlns:a16="http://schemas.microsoft.com/office/drawing/2014/main" id="{189D50FB-A5C0-EDB2-6F59-79A67F143690}"/>
              </a:ext>
            </a:extLst>
          </p:cNvPr>
          <p:cNvCxnSpPr>
            <a:cxnSpLocks/>
          </p:cNvCxnSpPr>
          <p:nvPr/>
        </p:nvCxnSpPr>
        <p:spPr>
          <a:xfrm>
            <a:off x="6580188" y="1433234"/>
            <a:ext cx="33655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5120D3F-FA40-3767-1D4A-F30D4DBF63FB}"/>
              </a:ext>
            </a:extLst>
          </p:cNvPr>
          <p:cNvSpPr txBox="1"/>
          <p:nvPr/>
        </p:nvSpPr>
        <p:spPr>
          <a:xfrm>
            <a:off x="7123113" y="2146164"/>
            <a:ext cx="4475163" cy="600164"/>
          </a:xfrm>
          <a:prstGeom prst="rect">
            <a:avLst/>
          </a:prstGeom>
          <a:noFill/>
          <a:ln>
            <a:noFill/>
          </a:ln>
        </p:spPr>
        <p:txBody>
          <a:bodyPr wrap="square">
            <a:spAutoFit/>
          </a:bodyPr>
          <a:lstStyle/>
          <a:p>
            <a:pPr>
              <a:spcAft>
                <a:spcPts val="600"/>
              </a:spcAft>
            </a:pPr>
            <a:r>
              <a:rPr lang="en-US" sz="1100" b="1">
                <a:solidFill>
                  <a:schemeClr val="accent2">
                    <a:lumMod val="75000"/>
                  </a:schemeClr>
                </a:solidFill>
              </a:rPr>
              <a:t>Overall wellbeing: 77</a:t>
            </a:r>
            <a:r>
              <a:rPr lang="en-US" sz="1100"/>
              <a:t>% of nbn</a:t>
            </a:r>
            <a:r>
              <a:rPr lang="en-US" sz="1100" b="1"/>
              <a:t> </a:t>
            </a:r>
            <a:r>
              <a:rPr lang="en-US" sz="1100"/>
              <a:t>users say that having access to the nbn network at home has resulted in a positive impact on their satisfaction with life in the last 12 months (with only 2% reporting a negative impact). </a:t>
            </a:r>
          </a:p>
        </p:txBody>
      </p:sp>
      <p:cxnSp>
        <p:nvCxnSpPr>
          <p:cNvPr id="25" name="Straight Connector 24">
            <a:extLst>
              <a:ext uri="{FF2B5EF4-FFF2-40B4-BE49-F238E27FC236}">
                <a16:creationId xmlns:a16="http://schemas.microsoft.com/office/drawing/2014/main" id="{2274C21E-48EB-66B0-E7A9-05DA1117E02C}"/>
              </a:ext>
            </a:extLst>
          </p:cNvPr>
          <p:cNvCxnSpPr>
            <a:cxnSpLocks/>
          </p:cNvCxnSpPr>
          <p:nvPr/>
        </p:nvCxnSpPr>
        <p:spPr>
          <a:xfrm>
            <a:off x="7351713" y="2883399"/>
            <a:ext cx="339725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CEDCED2-5340-5EF3-547A-0930946C7501}"/>
              </a:ext>
            </a:extLst>
          </p:cNvPr>
          <p:cNvSpPr/>
          <p:nvPr/>
        </p:nvSpPr>
        <p:spPr>
          <a:xfrm>
            <a:off x="384175" y="222592"/>
            <a:ext cx="11405298"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lang="en-US" sz="2000" b="1" dirty="0" err="1">
                <a:solidFill>
                  <a:schemeClr val="accent1"/>
                </a:solidFill>
                <a:latin typeface="+mj-lt"/>
                <a:ea typeface="Source Sans Pro" panose="020B0503030403020204" pitchFamily="34" charset="0"/>
                <a:cs typeface="Calibri" panose="020F0502020204030204" pitchFamily="34" charset="0"/>
              </a:rPr>
              <a:t>nbn’s</a:t>
            </a:r>
            <a:r>
              <a:rPr lang="en-US" sz="2000" b="1" dirty="0">
                <a:solidFill>
                  <a:schemeClr val="accent1"/>
                </a:solidFill>
                <a:latin typeface="+mj-lt"/>
                <a:ea typeface="Source Sans Pro" panose="020B0503030403020204" pitchFamily="34" charset="0"/>
                <a:cs typeface="Calibri" panose="020F0502020204030204" pitchFamily="34" charset="0"/>
              </a:rPr>
              <a:t> </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Social Impact Measurement Approach measures the benefits of digital inclusion</a:t>
            </a:r>
            <a:endParaRPr lang="en-US" sz="2000" b="1" dirty="0">
              <a:solidFill>
                <a:schemeClr val="accent1"/>
              </a:solidFill>
              <a:latin typeface="+mj-lt"/>
              <a:ea typeface="Source Sans Pro" panose="020B050303040302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A64E0341-F720-E89C-1948-6BF1758EF4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40513" y="5816068"/>
            <a:ext cx="330200" cy="330200"/>
          </a:xfrm>
          <a:prstGeom prst="rect">
            <a:avLst/>
          </a:prstGeom>
        </p:spPr>
      </p:pic>
      <p:pic>
        <p:nvPicPr>
          <p:cNvPr id="32" name="Graphic 31">
            <a:extLst>
              <a:ext uri="{FF2B5EF4-FFF2-40B4-BE49-F238E27FC236}">
                <a16:creationId xmlns:a16="http://schemas.microsoft.com/office/drawing/2014/main" id="{5D0F7D77-F204-5DB0-FCD7-C27DEA6C32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43688" y="3789943"/>
            <a:ext cx="331788" cy="331788"/>
          </a:xfrm>
          <a:prstGeom prst="rect">
            <a:avLst/>
          </a:prstGeom>
        </p:spPr>
      </p:pic>
      <p:pic>
        <p:nvPicPr>
          <p:cNvPr id="33" name="Graphic 32">
            <a:extLst>
              <a:ext uri="{FF2B5EF4-FFF2-40B4-BE49-F238E27FC236}">
                <a16:creationId xmlns:a16="http://schemas.microsoft.com/office/drawing/2014/main" id="{059E085E-B10D-89FB-518A-0B8C239EA8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45275" y="4467152"/>
            <a:ext cx="330200" cy="330200"/>
          </a:xfrm>
          <a:prstGeom prst="rect">
            <a:avLst/>
          </a:prstGeom>
        </p:spPr>
      </p:pic>
      <p:pic>
        <p:nvPicPr>
          <p:cNvPr id="35" name="Graphic 34">
            <a:extLst>
              <a:ext uri="{FF2B5EF4-FFF2-40B4-BE49-F238E27FC236}">
                <a16:creationId xmlns:a16="http://schemas.microsoft.com/office/drawing/2014/main" id="{8ADF5C48-DCC2-20C4-51BC-4DBDF030EDB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43688" y="5140816"/>
            <a:ext cx="331788" cy="331788"/>
          </a:xfrm>
          <a:prstGeom prst="rect">
            <a:avLst/>
          </a:prstGeom>
        </p:spPr>
      </p:pic>
      <p:sp>
        <p:nvSpPr>
          <p:cNvPr id="37" name="Graphic 30">
            <a:extLst>
              <a:ext uri="{FF2B5EF4-FFF2-40B4-BE49-F238E27FC236}">
                <a16:creationId xmlns:a16="http://schemas.microsoft.com/office/drawing/2014/main" id="{2D2AD679-C14A-01A4-96D4-04BC2274C7B3}"/>
              </a:ext>
            </a:extLst>
          </p:cNvPr>
          <p:cNvSpPr/>
          <p:nvPr/>
        </p:nvSpPr>
        <p:spPr>
          <a:xfrm>
            <a:off x="6645275" y="3135248"/>
            <a:ext cx="330200" cy="309274"/>
          </a:xfrm>
          <a:custGeom>
            <a:avLst/>
            <a:gdLst>
              <a:gd name="connsiteX0" fmla="*/ 325364 w 330201"/>
              <a:gd name="connsiteY0" fmla="*/ 261629 h 309274"/>
              <a:gd name="connsiteX1" fmla="*/ 320527 w 330201"/>
              <a:gd name="connsiteY1" fmla="*/ 266466 h 309274"/>
              <a:gd name="connsiteX2" fmla="*/ 320527 w 330201"/>
              <a:gd name="connsiteY2" fmla="*/ 298785 h 309274"/>
              <a:gd name="connsiteX3" fmla="*/ 319712 w 330201"/>
              <a:gd name="connsiteY3" fmla="*/ 299600 h 309274"/>
              <a:gd name="connsiteX4" fmla="*/ 301333 w 330201"/>
              <a:gd name="connsiteY4" fmla="*/ 299600 h 309274"/>
              <a:gd name="connsiteX5" fmla="*/ 301333 w 330201"/>
              <a:gd name="connsiteY5" fmla="*/ 228931 h 309274"/>
              <a:gd name="connsiteX6" fmla="*/ 296496 w 330201"/>
              <a:gd name="connsiteY6" fmla="*/ 224094 h 309274"/>
              <a:gd name="connsiteX7" fmla="*/ 291659 w 330201"/>
              <a:gd name="connsiteY7" fmla="*/ 228931 h 309274"/>
              <a:gd name="connsiteX8" fmla="*/ 291659 w 330201"/>
              <a:gd name="connsiteY8" fmla="*/ 299600 h 309274"/>
              <a:gd name="connsiteX9" fmla="*/ 256144 w 330201"/>
              <a:gd name="connsiteY9" fmla="*/ 299600 h 309274"/>
              <a:gd name="connsiteX10" fmla="*/ 265756 w 330201"/>
              <a:gd name="connsiteY10" fmla="*/ 289026 h 309274"/>
              <a:gd name="connsiteX11" fmla="*/ 267629 w 330201"/>
              <a:gd name="connsiteY11" fmla="*/ 282820 h 309274"/>
              <a:gd name="connsiteX12" fmla="*/ 267606 w 330201"/>
              <a:gd name="connsiteY12" fmla="*/ 282675 h 309274"/>
              <a:gd name="connsiteX13" fmla="*/ 256801 w 330201"/>
              <a:gd name="connsiteY13" fmla="*/ 218830 h 309274"/>
              <a:gd name="connsiteX14" fmla="*/ 258789 w 330201"/>
              <a:gd name="connsiteY14" fmla="*/ 215837 h 309274"/>
              <a:gd name="connsiteX15" fmla="*/ 259307 w 330201"/>
              <a:gd name="connsiteY15" fmla="*/ 216205 h 309274"/>
              <a:gd name="connsiteX16" fmla="*/ 265529 w 330201"/>
              <a:gd name="connsiteY16" fmla="*/ 217377 h 309274"/>
              <a:gd name="connsiteX17" fmla="*/ 270466 w 330201"/>
              <a:gd name="connsiteY17" fmla="*/ 213414 h 309274"/>
              <a:gd name="connsiteX18" fmla="*/ 270466 w 330201"/>
              <a:gd name="connsiteY18" fmla="*/ 213413 h 309274"/>
              <a:gd name="connsiteX19" fmla="*/ 281461 w 330201"/>
              <a:gd name="connsiteY19" fmla="*/ 191375 h 309274"/>
              <a:gd name="connsiteX20" fmla="*/ 306578 w 330201"/>
              <a:gd name="connsiteY20" fmla="*/ 201103 h 309274"/>
              <a:gd name="connsiteX21" fmla="*/ 320524 w 330201"/>
              <a:gd name="connsiteY21" fmla="*/ 222930 h 309274"/>
              <a:gd name="connsiteX22" fmla="*/ 320524 w 330201"/>
              <a:gd name="connsiteY22" fmla="*/ 243893 h 309274"/>
              <a:gd name="connsiteX23" fmla="*/ 325362 w 330201"/>
              <a:gd name="connsiteY23" fmla="*/ 248730 h 309274"/>
              <a:gd name="connsiteX24" fmla="*/ 330199 w 330201"/>
              <a:gd name="connsiteY24" fmla="*/ 243893 h 309274"/>
              <a:gd name="connsiteX25" fmla="*/ 330199 w 330201"/>
              <a:gd name="connsiteY25" fmla="*/ 222931 h 309274"/>
              <a:gd name="connsiteX26" fmla="*/ 310240 w 330201"/>
              <a:gd name="connsiteY26" fmla="*/ 192148 h 309274"/>
              <a:gd name="connsiteX27" fmla="*/ 310147 w 330201"/>
              <a:gd name="connsiteY27" fmla="*/ 192111 h 309274"/>
              <a:gd name="connsiteX28" fmla="*/ 267378 w 330201"/>
              <a:gd name="connsiteY28" fmla="*/ 175547 h 309274"/>
              <a:gd name="connsiteX29" fmla="*/ 267378 w 330201"/>
              <a:gd name="connsiteY29" fmla="*/ 166737 h 309274"/>
              <a:gd name="connsiteX30" fmla="*/ 280151 w 330201"/>
              <a:gd name="connsiteY30" fmla="*/ 144801 h 309274"/>
              <a:gd name="connsiteX31" fmla="*/ 289133 w 330201"/>
              <a:gd name="connsiteY31" fmla="*/ 140845 h 309274"/>
              <a:gd name="connsiteX32" fmla="*/ 294919 w 330201"/>
              <a:gd name="connsiteY32" fmla="*/ 128225 h 309274"/>
              <a:gd name="connsiteX33" fmla="*/ 291163 w 330201"/>
              <a:gd name="connsiteY33" fmla="*/ 117689 h 309274"/>
              <a:gd name="connsiteX34" fmla="*/ 291163 w 330201"/>
              <a:gd name="connsiteY34" fmla="*/ 104637 h 309274"/>
              <a:gd name="connsiteX35" fmla="*/ 244841 w 330201"/>
              <a:gd name="connsiteY35" fmla="*/ 58314 h 309274"/>
              <a:gd name="connsiteX36" fmla="*/ 214776 w 330201"/>
              <a:gd name="connsiteY36" fmla="*/ 69439 h 309274"/>
              <a:gd name="connsiteX37" fmla="*/ 211033 w 330201"/>
              <a:gd name="connsiteY37" fmla="*/ 59374 h 309274"/>
              <a:gd name="connsiteX38" fmla="*/ 211033 w 330201"/>
              <a:gd name="connsiteY38" fmla="*/ 46323 h 309274"/>
              <a:gd name="connsiteX39" fmla="*/ 164710 w 330201"/>
              <a:gd name="connsiteY39" fmla="*/ 0 h 309274"/>
              <a:gd name="connsiteX40" fmla="*/ 118388 w 330201"/>
              <a:gd name="connsiteY40" fmla="*/ 46323 h 309274"/>
              <a:gd name="connsiteX41" fmla="*/ 118388 w 330201"/>
              <a:gd name="connsiteY41" fmla="*/ 59715 h 309274"/>
              <a:gd name="connsiteX42" fmla="*/ 114647 w 330201"/>
              <a:gd name="connsiteY42" fmla="*/ 69398 h 309274"/>
              <a:gd name="connsiteX43" fmla="*/ 96404 w 330201"/>
              <a:gd name="connsiteY43" fmla="*/ 59843 h 309274"/>
              <a:gd name="connsiteX44" fmla="*/ 90494 w 330201"/>
              <a:gd name="connsiteY44" fmla="*/ 63289 h 309274"/>
              <a:gd name="connsiteX45" fmla="*/ 93939 w 330201"/>
              <a:gd name="connsiteY45" fmla="*/ 69199 h 309274"/>
              <a:gd name="connsiteX46" fmla="*/ 121228 w 330201"/>
              <a:gd name="connsiteY46" fmla="*/ 104637 h 309274"/>
              <a:gd name="connsiteX47" fmla="*/ 121228 w 330201"/>
              <a:gd name="connsiteY47" fmla="*/ 111871 h 309274"/>
              <a:gd name="connsiteX48" fmla="*/ 120322 w 330201"/>
              <a:gd name="connsiteY48" fmla="*/ 111708 h 309274"/>
              <a:gd name="connsiteX49" fmla="*/ 119167 w 330201"/>
              <a:gd name="connsiteY49" fmla="*/ 108438 h 309274"/>
              <a:gd name="connsiteX50" fmla="*/ 108553 w 330201"/>
              <a:gd name="connsiteY50" fmla="*/ 96755 h 309274"/>
              <a:gd name="connsiteX51" fmla="*/ 98752 w 330201"/>
              <a:gd name="connsiteY51" fmla="*/ 95561 h 309274"/>
              <a:gd name="connsiteX52" fmla="*/ 57808 w 330201"/>
              <a:gd name="connsiteY52" fmla="*/ 106831 h 309274"/>
              <a:gd name="connsiteX53" fmla="*/ 49301 w 330201"/>
              <a:gd name="connsiteY53" fmla="*/ 111783 h 309274"/>
              <a:gd name="connsiteX54" fmla="*/ 47931 w 330201"/>
              <a:gd name="connsiteY54" fmla="*/ 112058 h 309274"/>
              <a:gd name="connsiteX55" fmla="*/ 47931 w 330201"/>
              <a:gd name="connsiteY55" fmla="*/ 104637 h 309274"/>
              <a:gd name="connsiteX56" fmla="*/ 73993 w 330201"/>
              <a:gd name="connsiteY56" fmla="*/ 69547 h 309274"/>
              <a:gd name="connsiteX57" fmla="*/ 77230 w 330201"/>
              <a:gd name="connsiteY57" fmla="*/ 63520 h 309274"/>
              <a:gd name="connsiteX58" fmla="*/ 71203 w 330201"/>
              <a:gd name="connsiteY58" fmla="*/ 60284 h 309274"/>
              <a:gd name="connsiteX59" fmla="*/ 47584 w 330201"/>
              <a:gd name="connsiteY59" fmla="*/ 76761 h 309274"/>
              <a:gd name="connsiteX60" fmla="*/ 38256 w 330201"/>
              <a:gd name="connsiteY60" fmla="*/ 104637 h 309274"/>
              <a:gd name="connsiteX61" fmla="*/ 38256 w 330201"/>
              <a:gd name="connsiteY61" fmla="*/ 118030 h 309274"/>
              <a:gd name="connsiteX62" fmla="*/ 34502 w 330201"/>
              <a:gd name="connsiteY62" fmla="*/ 128225 h 309274"/>
              <a:gd name="connsiteX63" fmla="*/ 49295 w 330201"/>
              <a:gd name="connsiteY63" fmla="*/ 144805 h 309274"/>
              <a:gd name="connsiteX64" fmla="*/ 62774 w 330201"/>
              <a:gd name="connsiteY64" fmla="*/ 167307 h 309274"/>
              <a:gd name="connsiteX65" fmla="*/ 62774 w 330201"/>
              <a:gd name="connsiteY65" fmla="*/ 175550 h 309274"/>
              <a:gd name="connsiteX66" fmla="*/ 20053 w 330201"/>
              <a:gd name="connsiteY66" fmla="*/ 192113 h 309274"/>
              <a:gd name="connsiteX67" fmla="*/ 19962 w 330201"/>
              <a:gd name="connsiteY67" fmla="*/ 192149 h 309274"/>
              <a:gd name="connsiteX68" fmla="*/ 0 w 330201"/>
              <a:gd name="connsiteY68" fmla="*/ 222930 h 309274"/>
              <a:gd name="connsiteX69" fmla="*/ 0 w 330201"/>
              <a:gd name="connsiteY69" fmla="*/ 298785 h 309274"/>
              <a:gd name="connsiteX70" fmla="*/ 10490 w 330201"/>
              <a:gd name="connsiteY70" fmla="*/ 309274 h 309274"/>
              <a:gd name="connsiteX71" fmla="*/ 159448 w 330201"/>
              <a:gd name="connsiteY71" fmla="*/ 309274 h 309274"/>
              <a:gd name="connsiteX72" fmla="*/ 165101 w 330201"/>
              <a:gd name="connsiteY72" fmla="*/ 307607 h 309274"/>
              <a:gd name="connsiteX73" fmla="*/ 170753 w 330201"/>
              <a:gd name="connsiteY73" fmla="*/ 309274 h 309274"/>
              <a:gd name="connsiteX74" fmla="*/ 319712 w 330201"/>
              <a:gd name="connsiteY74" fmla="*/ 309274 h 309274"/>
              <a:gd name="connsiteX75" fmla="*/ 330201 w 330201"/>
              <a:gd name="connsiteY75" fmla="*/ 298785 h 309274"/>
              <a:gd name="connsiteX76" fmla="*/ 330201 w 330201"/>
              <a:gd name="connsiteY76" fmla="*/ 266466 h 309274"/>
              <a:gd name="connsiteX77" fmla="*/ 325364 w 330201"/>
              <a:gd name="connsiteY77" fmla="*/ 261629 h 309274"/>
              <a:gd name="connsiteX78" fmla="*/ 48822 w 330201"/>
              <a:gd name="connsiteY78" fmla="*/ 134811 h 309274"/>
              <a:gd name="connsiteX79" fmla="*/ 44175 w 330201"/>
              <a:gd name="connsiteY79" fmla="*/ 128224 h 309274"/>
              <a:gd name="connsiteX80" fmla="*/ 48822 w 330201"/>
              <a:gd name="connsiteY80" fmla="*/ 121930 h 309274"/>
              <a:gd name="connsiteX81" fmla="*/ 48822 w 330201"/>
              <a:gd name="connsiteY81" fmla="*/ 134811 h 309274"/>
              <a:gd name="connsiteX82" fmla="*/ 272401 w 330201"/>
              <a:gd name="connsiteY82" fmla="*/ 187866 h 309274"/>
              <a:gd name="connsiteX83" fmla="*/ 262907 w 330201"/>
              <a:gd name="connsiteY83" fmla="*/ 206895 h 309274"/>
              <a:gd name="connsiteX84" fmla="*/ 252211 w 330201"/>
              <a:gd name="connsiteY84" fmla="*/ 199298 h 309274"/>
              <a:gd name="connsiteX85" fmla="*/ 264083 w 330201"/>
              <a:gd name="connsiteY85" fmla="*/ 184645 h 309274"/>
              <a:gd name="connsiteX86" fmla="*/ 272401 w 330201"/>
              <a:gd name="connsiteY86" fmla="*/ 187866 h 309274"/>
              <a:gd name="connsiteX87" fmla="*/ 245219 w 330201"/>
              <a:gd name="connsiteY87" fmla="*/ 192560 h 309274"/>
              <a:gd name="connsiteX88" fmla="*/ 232709 w 330201"/>
              <a:gd name="connsiteY88" fmla="*/ 177119 h 309274"/>
              <a:gd name="connsiteX89" fmla="*/ 232709 w 330201"/>
              <a:gd name="connsiteY89" fmla="*/ 172479 h 309274"/>
              <a:gd name="connsiteX90" fmla="*/ 245279 w 330201"/>
              <a:gd name="connsiteY90" fmla="*/ 174535 h 309274"/>
              <a:gd name="connsiteX91" fmla="*/ 245281 w 330201"/>
              <a:gd name="connsiteY91" fmla="*/ 174535 h 309274"/>
              <a:gd name="connsiteX92" fmla="*/ 245282 w 330201"/>
              <a:gd name="connsiteY92" fmla="*/ 174535 h 309274"/>
              <a:gd name="connsiteX93" fmla="*/ 257704 w 330201"/>
              <a:gd name="connsiteY93" fmla="*/ 172278 h 309274"/>
              <a:gd name="connsiteX94" fmla="*/ 257704 w 330201"/>
              <a:gd name="connsiteY94" fmla="*/ 177148 h 309274"/>
              <a:gd name="connsiteX95" fmla="*/ 245219 w 330201"/>
              <a:gd name="connsiteY95" fmla="*/ 192560 h 309274"/>
              <a:gd name="connsiteX96" fmla="*/ 250898 w 330201"/>
              <a:gd name="connsiteY96" fmla="*/ 210233 h 309274"/>
              <a:gd name="connsiteX97" fmla="*/ 249119 w 330201"/>
              <a:gd name="connsiteY97" fmla="*/ 212911 h 309274"/>
              <a:gd name="connsiteX98" fmla="*/ 241321 w 330201"/>
              <a:gd name="connsiteY98" fmla="*/ 212911 h 309274"/>
              <a:gd name="connsiteX99" fmla="*/ 239541 w 330201"/>
              <a:gd name="connsiteY99" fmla="*/ 210233 h 309274"/>
              <a:gd name="connsiteX100" fmla="*/ 245220 w 330201"/>
              <a:gd name="connsiteY100" fmla="*/ 206200 h 309274"/>
              <a:gd name="connsiteX101" fmla="*/ 250898 w 330201"/>
              <a:gd name="connsiteY101" fmla="*/ 210233 h 309274"/>
              <a:gd name="connsiteX102" fmla="*/ 165088 w 330201"/>
              <a:gd name="connsiteY102" fmla="*/ 134245 h 309274"/>
              <a:gd name="connsiteX103" fmla="*/ 152578 w 330201"/>
              <a:gd name="connsiteY103" fmla="*/ 118804 h 309274"/>
              <a:gd name="connsiteX104" fmla="*/ 152578 w 330201"/>
              <a:gd name="connsiteY104" fmla="*/ 114163 h 309274"/>
              <a:gd name="connsiteX105" fmla="*/ 165148 w 330201"/>
              <a:gd name="connsiteY105" fmla="*/ 116219 h 309274"/>
              <a:gd name="connsiteX106" fmla="*/ 165150 w 330201"/>
              <a:gd name="connsiteY106" fmla="*/ 116219 h 309274"/>
              <a:gd name="connsiteX107" fmla="*/ 165151 w 330201"/>
              <a:gd name="connsiteY107" fmla="*/ 116219 h 309274"/>
              <a:gd name="connsiteX108" fmla="*/ 177573 w 330201"/>
              <a:gd name="connsiteY108" fmla="*/ 113964 h 309274"/>
              <a:gd name="connsiteX109" fmla="*/ 177573 w 330201"/>
              <a:gd name="connsiteY109" fmla="*/ 118833 h 309274"/>
              <a:gd name="connsiteX110" fmla="*/ 165088 w 330201"/>
              <a:gd name="connsiteY110" fmla="*/ 134245 h 309274"/>
              <a:gd name="connsiteX111" fmla="*/ 170766 w 330201"/>
              <a:gd name="connsiteY111" fmla="*/ 151919 h 309274"/>
              <a:gd name="connsiteX112" fmla="*/ 168987 w 330201"/>
              <a:gd name="connsiteY112" fmla="*/ 154597 h 309274"/>
              <a:gd name="connsiteX113" fmla="*/ 161189 w 330201"/>
              <a:gd name="connsiteY113" fmla="*/ 154597 h 309274"/>
              <a:gd name="connsiteX114" fmla="*/ 159410 w 330201"/>
              <a:gd name="connsiteY114" fmla="*/ 151919 h 309274"/>
              <a:gd name="connsiteX115" fmla="*/ 165088 w 330201"/>
              <a:gd name="connsiteY115" fmla="*/ 147886 h 309274"/>
              <a:gd name="connsiteX116" fmla="*/ 170766 w 330201"/>
              <a:gd name="connsiteY116" fmla="*/ 151919 h 309274"/>
              <a:gd name="connsiteX117" fmla="*/ 126997 w 330201"/>
              <a:gd name="connsiteY117" fmla="*/ 86026 h 309274"/>
              <a:gd name="connsiteX118" fmla="*/ 129425 w 330201"/>
              <a:gd name="connsiteY118" fmla="*/ 86490 h 309274"/>
              <a:gd name="connsiteX119" fmla="*/ 142904 w 330201"/>
              <a:gd name="connsiteY119" fmla="*/ 108992 h 309274"/>
              <a:gd name="connsiteX120" fmla="*/ 142904 w 330201"/>
              <a:gd name="connsiteY120" fmla="*/ 117235 h 309274"/>
              <a:gd name="connsiteX121" fmla="*/ 133036 w 330201"/>
              <a:gd name="connsiteY121" fmla="*/ 121060 h 309274"/>
              <a:gd name="connsiteX122" fmla="*/ 130900 w 330201"/>
              <a:gd name="connsiteY122" fmla="*/ 117689 h 309274"/>
              <a:gd name="connsiteX123" fmla="*/ 130900 w 330201"/>
              <a:gd name="connsiteY123" fmla="*/ 104637 h 309274"/>
              <a:gd name="connsiteX124" fmla="*/ 126997 w 330201"/>
              <a:gd name="connsiteY124" fmla="*/ 86026 h 309274"/>
              <a:gd name="connsiteX125" fmla="*/ 190791 w 330201"/>
              <a:gd name="connsiteY125" fmla="*/ 80904 h 309274"/>
              <a:gd name="connsiteX126" fmla="*/ 165151 w 330201"/>
              <a:gd name="connsiteY126" fmla="*/ 106544 h 309274"/>
              <a:gd name="connsiteX127" fmla="*/ 138629 w 330201"/>
              <a:gd name="connsiteY127" fmla="*/ 80904 h 309274"/>
              <a:gd name="connsiteX128" fmla="*/ 138629 w 330201"/>
              <a:gd name="connsiteY128" fmla="*/ 58247 h 309274"/>
              <a:gd name="connsiteX129" fmla="*/ 182742 w 330201"/>
              <a:gd name="connsiteY129" fmla="*/ 46257 h 309274"/>
              <a:gd name="connsiteX130" fmla="*/ 190792 w 330201"/>
              <a:gd name="connsiteY130" fmla="*/ 54913 h 309274"/>
              <a:gd name="connsiteX131" fmla="*/ 190791 w 330201"/>
              <a:gd name="connsiteY131" fmla="*/ 80904 h 309274"/>
              <a:gd name="connsiteX132" fmla="*/ 200021 w 330201"/>
              <a:gd name="connsiteY132" fmla="*/ 86487 h 309274"/>
              <a:gd name="connsiteX133" fmla="*/ 202436 w 330201"/>
              <a:gd name="connsiteY133" fmla="*/ 86022 h 309274"/>
              <a:gd name="connsiteX134" fmla="*/ 198517 w 330201"/>
              <a:gd name="connsiteY134" fmla="*/ 104637 h 309274"/>
              <a:gd name="connsiteX135" fmla="*/ 198517 w 330201"/>
              <a:gd name="connsiteY135" fmla="*/ 118029 h 309274"/>
              <a:gd name="connsiteX136" fmla="*/ 196604 w 330201"/>
              <a:gd name="connsiteY136" fmla="*/ 120856 h 309274"/>
              <a:gd name="connsiteX137" fmla="*/ 187248 w 330201"/>
              <a:gd name="connsiteY137" fmla="*/ 117233 h 309274"/>
              <a:gd name="connsiteX138" fmla="*/ 187248 w 330201"/>
              <a:gd name="connsiteY138" fmla="*/ 108423 h 309274"/>
              <a:gd name="connsiteX139" fmla="*/ 200021 w 330201"/>
              <a:gd name="connsiteY139" fmla="*/ 86487 h 309274"/>
              <a:gd name="connsiteX140" fmla="*/ 146207 w 330201"/>
              <a:gd name="connsiteY140" fmla="*/ 126338 h 309274"/>
              <a:gd name="connsiteX141" fmla="*/ 158081 w 330201"/>
              <a:gd name="connsiteY141" fmla="*/ 140994 h 309274"/>
              <a:gd name="connsiteX142" fmla="*/ 149984 w 330201"/>
              <a:gd name="connsiteY142" fmla="*/ 146746 h 309274"/>
              <a:gd name="connsiteX143" fmla="*/ 149971 w 330201"/>
              <a:gd name="connsiteY143" fmla="*/ 146755 h 309274"/>
              <a:gd name="connsiteX144" fmla="*/ 147401 w 330201"/>
              <a:gd name="connsiteY144" fmla="*/ 148581 h 309274"/>
              <a:gd name="connsiteX145" fmla="*/ 137906 w 330201"/>
              <a:gd name="connsiteY145" fmla="*/ 129553 h 309274"/>
              <a:gd name="connsiteX146" fmla="*/ 146207 w 330201"/>
              <a:gd name="connsiteY146" fmla="*/ 126338 h 309274"/>
              <a:gd name="connsiteX147" fmla="*/ 176220 w 330201"/>
              <a:gd name="connsiteY147" fmla="*/ 135872 h 309274"/>
              <a:gd name="connsiteX148" fmla="*/ 183951 w 330201"/>
              <a:gd name="connsiteY148" fmla="*/ 126330 h 309274"/>
              <a:gd name="connsiteX149" fmla="*/ 192270 w 330201"/>
              <a:gd name="connsiteY149" fmla="*/ 129551 h 309274"/>
              <a:gd name="connsiteX150" fmla="*/ 182776 w 330201"/>
              <a:gd name="connsiteY150" fmla="*/ 148581 h 309274"/>
              <a:gd name="connsiteX151" fmla="*/ 180200 w 330201"/>
              <a:gd name="connsiteY151" fmla="*/ 146752 h 309274"/>
              <a:gd name="connsiteX152" fmla="*/ 180192 w 330201"/>
              <a:gd name="connsiteY152" fmla="*/ 146746 h 309274"/>
              <a:gd name="connsiteX153" fmla="*/ 172080 w 330201"/>
              <a:gd name="connsiteY153" fmla="*/ 140983 h 309274"/>
              <a:gd name="connsiteX154" fmla="*/ 176220 w 330201"/>
              <a:gd name="connsiteY154" fmla="*/ 135872 h 309274"/>
              <a:gd name="connsiteX155" fmla="*/ 178658 w 330201"/>
              <a:gd name="connsiteY155" fmla="*/ 157523 h 309274"/>
              <a:gd name="connsiteX156" fmla="*/ 179176 w 330201"/>
              <a:gd name="connsiteY156" fmla="*/ 157890 h 309274"/>
              <a:gd name="connsiteX157" fmla="*/ 185398 w 330201"/>
              <a:gd name="connsiteY157" fmla="*/ 159063 h 309274"/>
              <a:gd name="connsiteX158" fmla="*/ 190335 w 330201"/>
              <a:gd name="connsiteY158" fmla="*/ 155099 h 309274"/>
              <a:gd name="connsiteX159" fmla="*/ 190335 w 330201"/>
              <a:gd name="connsiteY159" fmla="*/ 155099 h 309274"/>
              <a:gd name="connsiteX160" fmla="*/ 198499 w 330201"/>
              <a:gd name="connsiteY160" fmla="*/ 138738 h 309274"/>
              <a:gd name="connsiteX161" fmla="*/ 209538 w 330201"/>
              <a:gd name="connsiteY161" fmla="*/ 144819 h 309274"/>
              <a:gd name="connsiteX162" fmla="*/ 223035 w 330201"/>
              <a:gd name="connsiteY162" fmla="*/ 167307 h 309274"/>
              <a:gd name="connsiteX163" fmla="*/ 223035 w 330201"/>
              <a:gd name="connsiteY163" fmla="*/ 175549 h 309274"/>
              <a:gd name="connsiteX164" fmla="*/ 181912 w 330201"/>
              <a:gd name="connsiteY164" fmla="*/ 191492 h 309274"/>
              <a:gd name="connsiteX165" fmla="*/ 176669 w 330201"/>
              <a:gd name="connsiteY165" fmla="*/ 160517 h 309274"/>
              <a:gd name="connsiteX166" fmla="*/ 178658 w 330201"/>
              <a:gd name="connsiteY166" fmla="*/ 157523 h 309274"/>
              <a:gd name="connsiteX167" fmla="*/ 226338 w 330201"/>
              <a:gd name="connsiteY167" fmla="*/ 184652 h 309274"/>
              <a:gd name="connsiteX168" fmla="*/ 238212 w 330201"/>
              <a:gd name="connsiteY168" fmla="*/ 199309 h 309274"/>
              <a:gd name="connsiteX169" fmla="*/ 227532 w 330201"/>
              <a:gd name="connsiteY169" fmla="*/ 206895 h 309274"/>
              <a:gd name="connsiteX170" fmla="*/ 218037 w 330201"/>
              <a:gd name="connsiteY170" fmla="*/ 187867 h 309274"/>
              <a:gd name="connsiteX171" fmla="*/ 226338 w 330201"/>
              <a:gd name="connsiteY171" fmla="*/ 184652 h 309274"/>
              <a:gd name="connsiteX172" fmla="*/ 270921 w 330201"/>
              <a:gd name="connsiteY172" fmla="*/ 139219 h 309274"/>
              <a:gd name="connsiteX173" fmla="*/ 245282 w 330201"/>
              <a:gd name="connsiteY173" fmla="*/ 164859 h 309274"/>
              <a:gd name="connsiteX174" fmla="*/ 218759 w 330201"/>
              <a:gd name="connsiteY174" fmla="*/ 139219 h 309274"/>
              <a:gd name="connsiteX175" fmla="*/ 218759 w 330201"/>
              <a:gd name="connsiteY175" fmla="*/ 116562 h 309274"/>
              <a:gd name="connsiteX176" fmla="*/ 262872 w 330201"/>
              <a:gd name="connsiteY176" fmla="*/ 104572 h 309274"/>
              <a:gd name="connsiteX177" fmla="*/ 270922 w 330201"/>
              <a:gd name="connsiteY177" fmla="*/ 113228 h 309274"/>
              <a:gd name="connsiteX178" fmla="*/ 270921 w 330201"/>
              <a:gd name="connsiteY178" fmla="*/ 139219 h 309274"/>
              <a:gd name="connsiteX179" fmla="*/ 285245 w 330201"/>
              <a:gd name="connsiteY179" fmla="*/ 128225 h 309274"/>
              <a:gd name="connsiteX180" fmla="*/ 280598 w 330201"/>
              <a:gd name="connsiteY180" fmla="*/ 134811 h 309274"/>
              <a:gd name="connsiteX181" fmla="*/ 280598 w 330201"/>
              <a:gd name="connsiteY181" fmla="*/ 121652 h 309274"/>
              <a:gd name="connsiteX182" fmla="*/ 285245 w 330201"/>
              <a:gd name="connsiteY182" fmla="*/ 128225 h 309274"/>
              <a:gd name="connsiteX183" fmla="*/ 208192 w 330201"/>
              <a:gd name="connsiteY183" fmla="*/ 104637 h 309274"/>
              <a:gd name="connsiteX184" fmla="*/ 244840 w 330201"/>
              <a:gd name="connsiteY184" fmla="*/ 67988 h 309274"/>
              <a:gd name="connsiteX185" fmla="*/ 281488 w 330201"/>
              <a:gd name="connsiteY185" fmla="*/ 104637 h 309274"/>
              <a:gd name="connsiteX186" fmla="*/ 281488 w 330201"/>
              <a:gd name="connsiteY186" fmla="*/ 111871 h 309274"/>
              <a:gd name="connsiteX187" fmla="*/ 280582 w 330201"/>
              <a:gd name="connsiteY187" fmla="*/ 111708 h 309274"/>
              <a:gd name="connsiteX188" fmla="*/ 279427 w 330201"/>
              <a:gd name="connsiteY188" fmla="*/ 108438 h 309274"/>
              <a:gd name="connsiteX189" fmla="*/ 268812 w 330201"/>
              <a:gd name="connsiteY189" fmla="*/ 96755 h 309274"/>
              <a:gd name="connsiteX190" fmla="*/ 259012 w 330201"/>
              <a:gd name="connsiteY190" fmla="*/ 95561 h 309274"/>
              <a:gd name="connsiteX191" fmla="*/ 217708 w 330201"/>
              <a:gd name="connsiteY191" fmla="*/ 106813 h 309274"/>
              <a:gd name="connsiteX192" fmla="*/ 209561 w 330201"/>
              <a:gd name="connsiteY192" fmla="*/ 111784 h 309274"/>
              <a:gd name="connsiteX193" fmla="*/ 208191 w 330201"/>
              <a:gd name="connsiteY193" fmla="*/ 112058 h 309274"/>
              <a:gd name="connsiteX194" fmla="*/ 208191 w 330201"/>
              <a:gd name="connsiteY194" fmla="*/ 104637 h 309274"/>
              <a:gd name="connsiteX195" fmla="*/ 209085 w 330201"/>
              <a:gd name="connsiteY195" fmla="*/ 121930 h 309274"/>
              <a:gd name="connsiteX196" fmla="*/ 209085 w 330201"/>
              <a:gd name="connsiteY196" fmla="*/ 134804 h 309274"/>
              <a:gd name="connsiteX197" fmla="*/ 204438 w 330201"/>
              <a:gd name="connsiteY197" fmla="*/ 128224 h 309274"/>
              <a:gd name="connsiteX198" fmla="*/ 209085 w 330201"/>
              <a:gd name="connsiteY198" fmla="*/ 121930 h 309274"/>
              <a:gd name="connsiteX199" fmla="*/ 205113 w 330201"/>
              <a:gd name="connsiteY199" fmla="*/ 69910 h 309274"/>
              <a:gd name="connsiteX200" fmla="*/ 202694 w 330201"/>
              <a:gd name="connsiteY200" fmla="*/ 75195 h 309274"/>
              <a:gd name="connsiteX201" fmla="*/ 200466 w 330201"/>
              <a:gd name="connsiteY201" fmla="*/ 76495 h 309274"/>
              <a:gd name="connsiteX202" fmla="*/ 200466 w 330201"/>
              <a:gd name="connsiteY202" fmla="*/ 63337 h 309274"/>
              <a:gd name="connsiteX203" fmla="*/ 205113 w 330201"/>
              <a:gd name="connsiteY203" fmla="*/ 69910 h 309274"/>
              <a:gd name="connsiteX204" fmla="*/ 164709 w 330201"/>
              <a:gd name="connsiteY204" fmla="*/ 9674 h 309274"/>
              <a:gd name="connsiteX205" fmla="*/ 201357 w 330201"/>
              <a:gd name="connsiteY205" fmla="*/ 46322 h 309274"/>
              <a:gd name="connsiteX206" fmla="*/ 201357 w 330201"/>
              <a:gd name="connsiteY206" fmla="*/ 53556 h 309274"/>
              <a:gd name="connsiteX207" fmla="*/ 200451 w 330201"/>
              <a:gd name="connsiteY207" fmla="*/ 53394 h 309274"/>
              <a:gd name="connsiteX208" fmla="*/ 199082 w 330201"/>
              <a:gd name="connsiteY208" fmla="*/ 49823 h 309274"/>
              <a:gd name="connsiteX209" fmla="*/ 188682 w 330201"/>
              <a:gd name="connsiteY209" fmla="*/ 38440 h 309274"/>
              <a:gd name="connsiteX210" fmla="*/ 178881 w 330201"/>
              <a:gd name="connsiteY210" fmla="*/ 37246 h 309274"/>
              <a:gd name="connsiteX211" fmla="*/ 137187 w 330201"/>
              <a:gd name="connsiteY211" fmla="*/ 48479 h 309274"/>
              <a:gd name="connsiteX212" fmla="*/ 129431 w 330201"/>
              <a:gd name="connsiteY212" fmla="*/ 53468 h 309274"/>
              <a:gd name="connsiteX213" fmla="*/ 128061 w 330201"/>
              <a:gd name="connsiteY213" fmla="*/ 53743 h 309274"/>
              <a:gd name="connsiteX214" fmla="*/ 128061 w 330201"/>
              <a:gd name="connsiteY214" fmla="*/ 46323 h 309274"/>
              <a:gd name="connsiteX215" fmla="*/ 128060 w 330201"/>
              <a:gd name="connsiteY215" fmla="*/ 46323 h 309274"/>
              <a:gd name="connsiteX216" fmla="*/ 164709 w 330201"/>
              <a:gd name="connsiteY216" fmla="*/ 9674 h 309274"/>
              <a:gd name="connsiteX217" fmla="*/ 128953 w 330201"/>
              <a:gd name="connsiteY217" fmla="*/ 63615 h 309274"/>
              <a:gd name="connsiteX218" fmla="*/ 128953 w 330201"/>
              <a:gd name="connsiteY218" fmla="*/ 76496 h 309274"/>
              <a:gd name="connsiteX219" fmla="*/ 124305 w 330201"/>
              <a:gd name="connsiteY219" fmla="*/ 69910 h 309274"/>
              <a:gd name="connsiteX220" fmla="*/ 128953 w 330201"/>
              <a:gd name="connsiteY220" fmla="*/ 63615 h 309274"/>
              <a:gd name="connsiteX221" fmla="*/ 120334 w 330201"/>
              <a:gd name="connsiteY221" fmla="*/ 121652 h 309274"/>
              <a:gd name="connsiteX222" fmla="*/ 124950 w 330201"/>
              <a:gd name="connsiteY222" fmla="*/ 127804 h 309274"/>
              <a:gd name="connsiteX223" fmla="*/ 120334 w 330201"/>
              <a:gd name="connsiteY223" fmla="*/ 134805 h 309274"/>
              <a:gd name="connsiteX224" fmla="*/ 120334 w 330201"/>
              <a:gd name="connsiteY224" fmla="*/ 121652 h 309274"/>
              <a:gd name="connsiteX225" fmla="*/ 119886 w 330201"/>
              <a:gd name="connsiteY225" fmla="*/ 144817 h 309274"/>
              <a:gd name="connsiteX226" fmla="*/ 131382 w 330201"/>
              <a:gd name="connsiteY226" fmla="*/ 138144 h 309274"/>
              <a:gd name="connsiteX227" fmla="*/ 139842 w 330201"/>
              <a:gd name="connsiteY227" fmla="*/ 155099 h 309274"/>
              <a:gd name="connsiteX228" fmla="*/ 139842 w 330201"/>
              <a:gd name="connsiteY228" fmla="*/ 155099 h 309274"/>
              <a:gd name="connsiteX229" fmla="*/ 144779 w 330201"/>
              <a:gd name="connsiteY229" fmla="*/ 159063 h 309274"/>
              <a:gd name="connsiteX230" fmla="*/ 151001 w 330201"/>
              <a:gd name="connsiteY230" fmla="*/ 157890 h 309274"/>
              <a:gd name="connsiteX231" fmla="*/ 151519 w 330201"/>
              <a:gd name="connsiteY231" fmla="*/ 157523 h 309274"/>
              <a:gd name="connsiteX232" fmla="*/ 153507 w 330201"/>
              <a:gd name="connsiteY232" fmla="*/ 160516 h 309274"/>
              <a:gd name="connsiteX233" fmla="*/ 148266 w 330201"/>
              <a:gd name="connsiteY233" fmla="*/ 191483 h 309274"/>
              <a:gd name="connsiteX234" fmla="*/ 107117 w 330201"/>
              <a:gd name="connsiteY234" fmla="*/ 175546 h 309274"/>
              <a:gd name="connsiteX235" fmla="*/ 107117 w 330201"/>
              <a:gd name="connsiteY235" fmla="*/ 166741 h 309274"/>
              <a:gd name="connsiteX236" fmla="*/ 107116 w 330201"/>
              <a:gd name="connsiteY236" fmla="*/ 166741 h 309274"/>
              <a:gd name="connsiteX237" fmla="*/ 119886 w 330201"/>
              <a:gd name="connsiteY237" fmla="*/ 144817 h 309274"/>
              <a:gd name="connsiteX238" fmla="*/ 84956 w 330201"/>
              <a:gd name="connsiteY238" fmla="*/ 192560 h 309274"/>
              <a:gd name="connsiteX239" fmla="*/ 72446 w 330201"/>
              <a:gd name="connsiteY239" fmla="*/ 177119 h 309274"/>
              <a:gd name="connsiteX240" fmla="*/ 72446 w 330201"/>
              <a:gd name="connsiteY240" fmla="*/ 172479 h 309274"/>
              <a:gd name="connsiteX241" fmla="*/ 85016 w 330201"/>
              <a:gd name="connsiteY241" fmla="*/ 174534 h 309274"/>
              <a:gd name="connsiteX242" fmla="*/ 85019 w 330201"/>
              <a:gd name="connsiteY242" fmla="*/ 174534 h 309274"/>
              <a:gd name="connsiteX243" fmla="*/ 97441 w 330201"/>
              <a:gd name="connsiteY243" fmla="*/ 172278 h 309274"/>
              <a:gd name="connsiteX244" fmla="*/ 97441 w 330201"/>
              <a:gd name="connsiteY244" fmla="*/ 177148 h 309274"/>
              <a:gd name="connsiteX245" fmla="*/ 84956 w 330201"/>
              <a:gd name="connsiteY245" fmla="*/ 192560 h 309274"/>
              <a:gd name="connsiteX246" fmla="*/ 90635 w 330201"/>
              <a:gd name="connsiteY246" fmla="*/ 210233 h 309274"/>
              <a:gd name="connsiteX247" fmla="*/ 88855 w 330201"/>
              <a:gd name="connsiteY247" fmla="*/ 212911 h 309274"/>
              <a:gd name="connsiteX248" fmla="*/ 81058 w 330201"/>
              <a:gd name="connsiteY248" fmla="*/ 212911 h 309274"/>
              <a:gd name="connsiteX249" fmla="*/ 79278 w 330201"/>
              <a:gd name="connsiteY249" fmla="*/ 210233 h 309274"/>
              <a:gd name="connsiteX250" fmla="*/ 84957 w 330201"/>
              <a:gd name="connsiteY250" fmla="*/ 206200 h 309274"/>
              <a:gd name="connsiteX251" fmla="*/ 90635 w 330201"/>
              <a:gd name="connsiteY251" fmla="*/ 210233 h 309274"/>
              <a:gd name="connsiteX252" fmla="*/ 103819 w 330201"/>
              <a:gd name="connsiteY252" fmla="*/ 184645 h 309274"/>
              <a:gd name="connsiteX253" fmla="*/ 112138 w 330201"/>
              <a:gd name="connsiteY253" fmla="*/ 187867 h 309274"/>
              <a:gd name="connsiteX254" fmla="*/ 102644 w 330201"/>
              <a:gd name="connsiteY254" fmla="*/ 206895 h 309274"/>
              <a:gd name="connsiteX255" fmla="*/ 100068 w 330201"/>
              <a:gd name="connsiteY255" fmla="*/ 205066 h 309274"/>
              <a:gd name="connsiteX256" fmla="*/ 100060 w 330201"/>
              <a:gd name="connsiteY256" fmla="*/ 205060 h 309274"/>
              <a:gd name="connsiteX257" fmla="*/ 91948 w 330201"/>
              <a:gd name="connsiteY257" fmla="*/ 199298 h 309274"/>
              <a:gd name="connsiteX258" fmla="*/ 103819 w 330201"/>
              <a:gd name="connsiteY258" fmla="*/ 184645 h 309274"/>
              <a:gd name="connsiteX259" fmla="*/ 58496 w 330201"/>
              <a:gd name="connsiteY259" fmla="*/ 139219 h 309274"/>
              <a:gd name="connsiteX260" fmla="*/ 58496 w 330201"/>
              <a:gd name="connsiteY260" fmla="*/ 116562 h 309274"/>
              <a:gd name="connsiteX261" fmla="*/ 102609 w 330201"/>
              <a:gd name="connsiteY261" fmla="*/ 104572 h 309274"/>
              <a:gd name="connsiteX262" fmla="*/ 110659 w 330201"/>
              <a:gd name="connsiteY262" fmla="*/ 113228 h 309274"/>
              <a:gd name="connsiteX263" fmla="*/ 110659 w 330201"/>
              <a:gd name="connsiteY263" fmla="*/ 139219 h 309274"/>
              <a:gd name="connsiteX264" fmla="*/ 85019 w 330201"/>
              <a:gd name="connsiteY264" fmla="*/ 164859 h 309274"/>
              <a:gd name="connsiteX265" fmla="*/ 58496 w 330201"/>
              <a:gd name="connsiteY265" fmla="*/ 139219 h 309274"/>
              <a:gd name="connsiteX266" fmla="*/ 66075 w 330201"/>
              <a:gd name="connsiteY266" fmla="*/ 184652 h 309274"/>
              <a:gd name="connsiteX267" fmla="*/ 77950 w 330201"/>
              <a:gd name="connsiteY267" fmla="*/ 199309 h 309274"/>
              <a:gd name="connsiteX268" fmla="*/ 69852 w 330201"/>
              <a:gd name="connsiteY268" fmla="*/ 205060 h 309274"/>
              <a:gd name="connsiteX269" fmla="*/ 69840 w 330201"/>
              <a:gd name="connsiteY269" fmla="*/ 205070 h 309274"/>
              <a:gd name="connsiteX270" fmla="*/ 67270 w 330201"/>
              <a:gd name="connsiteY270" fmla="*/ 206895 h 309274"/>
              <a:gd name="connsiteX271" fmla="*/ 57775 w 330201"/>
              <a:gd name="connsiteY271" fmla="*/ 187867 h 309274"/>
              <a:gd name="connsiteX272" fmla="*/ 66075 w 330201"/>
              <a:gd name="connsiteY272" fmla="*/ 184652 h 309274"/>
              <a:gd name="connsiteX273" fmla="*/ 38542 w 330201"/>
              <a:gd name="connsiteY273" fmla="*/ 299601 h 309274"/>
              <a:gd name="connsiteX274" fmla="*/ 38542 w 330201"/>
              <a:gd name="connsiteY274" fmla="*/ 228931 h 309274"/>
              <a:gd name="connsiteX275" fmla="*/ 33706 w 330201"/>
              <a:gd name="connsiteY275" fmla="*/ 224094 h 309274"/>
              <a:gd name="connsiteX276" fmla="*/ 28869 w 330201"/>
              <a:gd name="connsiteY276" fmla="*/ 228931 h 309274"/>
              <a:gd name="connsiteX277" fmla="*/ 28869 w 330201"/>
              <a:gd name="connsiteY277" fmla="*/ 299600 h 309274"/>
              <a:gd name="connsiteX278" fmla="*/ 10490 w 330201"/>
              <a:gd name="connsiteY278" fmla="*/ 299600 h 309274"/>
              <a:gd name="connsiteX279" fmla="*/ 9674 w 330201"/>
              <a:gd name="connsiteY279" fmla="*/ 298786 h 309274"/>
              <a:gd name="connsiteX280" fmla="*/ 9674 w 330201"/>
              <a:gd name="connsiteY280" fmla="*/ 222930 h 309274"/>
              <a:gd name="connsiteX281" fmla="*/ 23612 w 330201"/>
              <a:gd name="connsiteY281" fmla="*/ 201107 h 309274"/>
              <a:gd name="connsiteX282" fmla="*/ 48713 w 330201"/>
              <a:gd name="connsiteY282" fmla="*/ 191375 h 309274"/>
              <a:gd name="connsiteX283" fmla="*/ 59709 w 330201"/>
              <a:gd name="connsiteY283" fmla="*/ 213413 h 309274"/>
              <a:gd name="connsiteX284" fmla="*/ 59710 w 330201"/>
              <a:gd name="connsiteY284" fmla="*/ 213414 h 309274"/>
              <a:gd name="connsiteX285" fmla="*/ 64648 w 330201"/>
              <a:gd name="connsiteY285" fmla="*/ 217377 h 309274"/>
              <a:gd name="connsiteX286" fmla="*/ 70869 w 330201"/>
              <a:gd name="connsiteY286" fmla="*/ 216205 h 309274"/>
              <a:gd name="connsiteX287" fmla="*/ 71387 w 330201"/>
              <a:gd name="connsiteY287" fmla="*/ 215837 h 309274"/>
              <a:gd name="connsiteX288" fmla="*/ 73375 w 330201"/>
              <a:gd name="connsiteY288" fmla="*/ 218830 h 309274"/>
              <a:gd name="connsiteX289" fmla="*/ 62570 w 330201"/>
              <a:gd name="connsiteY289" fmla="*/ 282675 h 309274"/>
              <a:gd name="connsiteX290" fmla="*/ 62547 w 330201"/>
              <a:gd name="connsiteY290" fmla="*/ 282820 h 309274"/>
              <a:gd name="connsiteX291" fmla="*/ 64421 w 330201"/>
              <a:gd name="connsiteY291" fmla="*/ 289027 h 309274"/>
              <a:gd name="connsiteX292" fmla="*/ 74033 w 330201"/>
              <a:gd name="connsiteY292" fmla="*/ 299600 h 309274"/>
              <a:gd name="connsiteX293" fmla="*/ 38542 w 330201"/>
              <a:gd name="connsiteY293" fmla="*/ 299600 h 309274"/>
              <a:gd name="connsiteX294" fmla="*/ 72278 w 330201"/>
              <a:gd name="connsiteY294" fmla="*/ 283286 h 309274"/>
              <a:gd name="connsiteX295" fmla="*/ 82551 w 330201"/>
              <a:gd name="connsiteY295" fmla="*/ 222586 h 309274"/>
              <a:gd name="connsiteX296" fmla="*/ 87362 w 330201"/>
              <a:gd name="connsiteY296" fmla="*/ 222586 h 309274"/>
              <a:gd name="connsiteX297" fmla="*/ 97635 w 330201"/>
              <a:gd name="connsiteY297" fmla="*/ 283286 h 309274"/>
              <a:gd name="connsiteX298" fmla="*/ 84957 w 330201"/>
              <a:gd name="connsiteY298" fmla="*/ 297234 h 309274"/>
              <a:gd name="connsiteX299" fmla="*/ 72278 w 330201"/>
              <a:gd name="connsiteY299" fmla="*/ 283286 h 309274"/>
              <a:gd name="connsiteX300" fmla="*/ 160262 w 330201"/>
              <a:gd name="connsiteY300" fmla="*/ 298785 h 309274"/>
              <a:gd name="connsiteX301" fmla="*/ 159448 w 330201"/>
              <a:gd name="connsiteY301" fmla="*/ 299600 h 309274"/>
              <a:gd name="connsiteX302" fmla="*/ 141070 w 330201"/>
              <a:gd name="connsiteY302" fmla="*/ 299600 h 309274"/>
              <a:gd name="connsiteX303" fmla="*/ 141070 w 330201"/>
              <a:gd name="connsiteY303" fmla="*/ 228931 h 309274"/>
              <a:gd name="connsiteX304" fmla="*/ 136233 w 330201"/>
              <a:gd name="connsiteY304" fmla="*/ 224094 h 309274"/>
              <a:gd name="connsiteX305" fmla="*/ 131396 w 330201"/>
              <a:gd name="connsiteY305" fmla="*/ 228931 h 309274"/>
              <a:gd name="connsiteX306" fmla="*/ 131396 w 330201"/>
              <a:gd name="connsiteY306" fmla="*/ 299600 h 309274"/>
              <a:gd name="connsiteX307" fmla="*/ 95881 w 330201"/>
              <a:gd name="connsiteY307" fmla="*/ 299600 h 309274"/>
              <a:gd name="connsiteX308" fmla="*/ 105493 w 330201"/>
              <a:gd name="connsiteY308" fmla="*/ 289026 h 309274"/>
              <a:gd name="connsiteX309" fmla="*/ 107366 w 330201"/>
              <a:gd name="connsiteY309" fmla="*/ 282820 h 309274"/>
              <a:gd name="connsiteX310" fmla="*/ 107343 w 330201"/>
              <a:gd name="connsiteY310" fmla="*/ 282675 h 309274"/>
              <a:gd name="connsiteX311" fmla="*/ 96538 w 330201"/>
              <a:gd name="connsiteY311" fmla="*/ 218830 h 309274"/>
              <a:gd name="connsiteX312" fmla="*/ 98526 w 330201"/>
              <a:gd name="connsiteY312" fmla="*/ 215837 h 309274"/>
              <a:gd name="connsiteX313" fmla="*/ 99044 w 330201"/>
              <a:gd name="connsiteY313" fmla="*/ 216205 h 309274"/>
              <a:gd name="connsiteX314" fmla="*/ 103425 w 330201"/>
              <a:gd name="connsiteY314" fmla="*/ 217604 h 309274"/>
              <a:gd name="connsiteX315" fmla="*/ 110204 w 330201"/>
              <a:gd name="connsiteY315" fmla="*/ 213414 h 309274"/>
              <a:gd name="connsiteX316" fmla="*/ 110204 w 330201"/>
              <a:gd name="connsiteY316" fmla="*/ 213413 h 309274"/>
              <a:gd name="connsiteX317" fmla="*/ 121199 w 330201"/>
              <a:gd name="connsiteY317" fmla="*/ 191376 h 309274"/>
              <a:gd name="connsiteX318" fmla="*/ 146315 w 330201"/>
              <a:gd name="connsiteY318" fmla="*/ 201103 h 309274"/>
              <a:gd name="connsiteX319" fmla="*/ 160262 w 330201"/>
              <a:gd name="connsiteY319" fmla="*/ 222930 h 309274"/>
              <a:gd name="connsiteX320" fmla="*/ 160262 w 330201"/>
              <a:gd name="connsiteY320" fmla="*/ 298785 h 309274"/>
              <a:gd name="connsiteX321" fmla="*/ 165100 w 330201"/>
              <a:gd name="connsiteY321" fmla="*/ 205353 h 309274"/>
              <a:gd name="connsiteX322" fmla="*/ 157213 w 330201"/>
              <a:gd name="connsiteY322" fmla="*/ 196588 h 309274"/>
              <a:gd name="connsiteX323" fmla="*/ 162683 w 330201"/>
              <a:gd name="connsiteY323" fmla="*/ 164272 h 309274"/>
              <a:gd name="connsiteX324" fmla="*/ 167493 w 330201"/>
              <a:gd name="connsiteY324" fmla="*/ 164272 h 309274"/>
              <a:gd name="connsiteX325" fmla="*/ 172965 w 330201"/>
              <a:gd name="connsiteY325" fmla="*/ 196605 h 309274"/>
              <a:gd name="connsiteX326" fmla="*/ 165100 w 330201"/>
              <a:gd name="connsiteY326" fmla="*/ 205353 h 309274"/>
              <a:gd name="connsiteX327" fmla="*/ 198805 w 330201"/>
              <a:gd name="connsiteY327" fmla="*/ 299601 h 309274"/>
              <a:gd name="connsiteX328" fmla="*/ 198805 w 330201"/>
              <a:gd name="connsiteY328" fmla="*/ 299601 h 309274"/>
              <a:gd name="connsiteX329" fmla="*/ 198805 w 330201"/>
              <a:gd name="connsiteY329" fmla="*/ 228931 h 309274"/>
              <a:gd name="connsiteX330" fmla="*/ 193968 w 330201"/>
              <a:gd name="connsiteY330" fmla="*/ 224094 h 309274"/>
              <a:gd name="connsiteX331" fmla="*/ 189131 w 330201"/>
              <a:gd name="connsiteY331" fmla="*/ 228931 h 309274"/>
              <a:gd name="connsiteX332" fmla="*/ 189131 w 330201"/>
              <a:gd name="connsiteY332" fmla="*/ 299600 h 309274"/>
              <a:gd name="connsiteX333" fmla="*/ 170753 w 330201"/>
              <a:gd name="connsiteY333" fmla="*/ 299600 h 309274"/>
              <a:gd name="connsiteX334" fmla="*/ 169938 w 330201"/>
              <a:gd name="connsiteY334" fmla="*/ 298786 h 309274"/>
              <a:gd name="connsiteX335" fmla="*/ 169938 w 330201"/>
              <a:gd name="connsiteY335" fmla="*/ 222930 h 309274"/>
              <a:gd name="connsiteX336" fmla="*/ 175582 w 330201"/>
              <a:gd name="connsiteY336" fmla="*/ 207435 h 309274"/>
              <a:gd name="connsiteX337" fmla="*/ 183876 w 330201"/>
              <a:gd name="connsiteY337" fmla="*/ 201107 h 309274"/>
              <a:gd name="connsiteX338" fmla="*/ 208977 w 330201"/>
              <a:gd name="connsiteY338" fmla="*/ 191375 h 309274"/>
              <a:gd name="connsiteX339" fmla="*/ 219973 w 330201"/>
              <a:gd name="connsiteY339" fmla="*/ 213413 h 309274"/>
              <a:gd name="connsiteX340" fmla="*/ 219974 w 330201"/>
              <a:gd name="connsiteY340" fmla="*/ 213414 h 309274"/>
              <a:gd name="connsiteX341" fmla="*/ 224911 w 330201"/>
              <a:gd name="connsiteY341" fmla="*/ 217377 h 309274"/>
              <a:gd name="connsiteX342" fmla="*/ 231132 w 330201"/>
              <a:gd name="connsiteY342" fmla="*/ 216205 h 309274"/>
              <a:gd name="connsiteX343" fmla="*/ 231650 w 330201"/>
              <a:gd name="connsiteY343" fmla="*/ 215837 h 309274"/>
              <a:gd name="connsiteX344" fmla="*/ 233638 w 330201"/>
              <a:gd name="connsiteY344" fmla="*/ 218830 h 309274"/>
              <a:gd name="connsiteX345" fmla="*/ 222833 w 330201"/>
              <a:gd name="connsiteY345" fmla="*/ 282675 h 309274"/>
              <a:gd name="connsiteX346" fmla="*/ 222810 w 330201"/>
              <a:gd name="connsiteY346" fmla="*/ 282820 h 309274"/>
              <a:gd name="connsiteX347" fmla="*/ 224684 w 330201"/>
              <a:gd name="connsiteY347" fmla="*/ 289027 h 309274"/>
              <a:gd name="connsiteX348" fmla="*/ 234296 w 330201"/>
              <a:gd name="connsiteY348" fmla="*/ 299600 h 309274"/>
              <a:gd name="connsiteX349" fmla="*/ 198805 w 330201"/>
              <a:gd name="connsiteY349" fmla="*/ 299600 h 309274"/>
              <a:gd name="connsiteX350" fmla="*/ 232541 w 330201"/>
              <a:gd name="connsiteY350" fmla="*/ 283287 h 309274"/>
              <a:gd name="connsiteX351" fmla="*/ 242814 w 330201"/>
              <a:gd name="connsiteY351" fmla="*/ 222586 h 309274"/>
              <a:gd name="connsiteX352" fmla="*/ 247625 w 330201"/>
              <a:gd name="connsiteY352" fmla="*/ 222586 h 309274"/>
              <a:gd name="connsiteX353" fmla="*/ 257898 w 330201"/>
              <a:gd name="connsiteY353" fmla="*/ 283287 h 309274"/>
              <a:gd name="connsiteX354" fmla="*/ 245219 w 330201"/>
              <a:gd name="connsiteY354" fmla="*/ 297235 h 309274"/>
              <a:gd name="connsiteX355" fmla="*/ 232541 w 330201"/>
              <a:gd name="connsiteY355" fmla="*/ 283287 h 30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330201" h="309274">
                <a:moveTo>
                  <a:pt x="325364" y="261629"/>
                </a:moveTo>
                <a:cubicBezTo>
                  <a:pt x="322692" y="261629"/>
                  <a:pt x="320527" y="263795"/>
                  <a:pt x="320527" y="266466"/>
                </a:cubicBezTo>
                <a:lnTo>
                  <a:pt x="320527" y="298785"/>
                </a:lnTo>
                <a:cubicBezTo>
                  <a:pt x="320527" y="299234"/>
                  <a:pt x="320162" y="299600"/>
                  <a:pt x="319712" y="299600"/>
                </a:cubicBezTo>
                <a:lnTo>
                  <a:pt x="301333" y="299600"/>
                </a:lnTo>
                <a:lnTo>
                  <a:pt x="301333" y="228931"/>
                </a:lnTo>
                <a:cubicBezTo>
                  <a:pt x="301333" y="226260"/>
                  <a:pt x="299168" y="224094"/>
                  <a:pt x="296496" y="224094"/>
                </a:cubicBezTo>
                <a:cubicBezTo>
                  <a:pt x="293824" y="224094"/>
                  <a:pt x="291659" y="226260"/>
                  <a:pt x="291659" y="228931"/>
                </a:cubicBezTo>
                <a:lnTo>
                  <a:pt x="291659" y="299600"/>
                </a:lnTo>
                <a:lnTo>
                  <a:pt x="256144" y="299600"/>
                </a:lnTo>
                <a:lnTo>
                  <a:pt x="265756" y="289026"/>
                </a:lnTo>
                <a:cubicBezTo>
                  <a:pt x="267241" y="287392"/>
                  <a:pt x="267941" y="285072"/>
                  <a:pt x="267629" y="282820"/>
                </a:cubicBezTo>
                <a:cubicBezTo>
                  <a:pt x="267622" y="282771"/>
                  <a:pt x="267615" y="282723"/>
                  <a:pt x="267606" y="282675"/>
                </a:cubicBezTo>
                <a:lnTo>
                  <a:pt x="256801" y="218830"/>
                </a:lnTo>
                <a:lnTo>
                  <a:pt x="258789" y="215837"/>
                </a:lnTo>
                <a:lnTo>
                  <a:pt x="259307" y="216205"/>
                </a:lnTo>
                <a:cubicBezTo>
                  <a:pt x="261080" y="217464"/>
                  <a:pt x="263341" y="217924"/>
                  <a:pt x="265529" y="217377"/>
                </a:cubicBezTo>
                <a:cubicBezTo>
                  <a:pt x="267677" y="216840"/>
                  <a:pt x="269477" y="215395"/>
                  <a:pt x="270466" y="213414"/>
                </a:cubicBezTo>
                <a:lnTo>
                  <a:pt x="270466" y="213413"/>
                </a:lnTo>
                <a:lnTo>
                  <a:pt x="281461" y="191375"/>
                </a:lnTo>
                <a:lnTo>
                  <a:pt x="306578" y="201103"/>
                </a:lnTo>
                <a:cubicBezTo>
                  <a:pt x="307569" y="201534"/>
                  <a:pt x="320524" y="207474"/>
                  <a:pt x="320524" y="222930"/>
                </a:cubicBezTo>
                <a:lnTo>
                  <a:pt x="320524" y="243893"/>
                </a:lnTo>
                <a:cubicBezTo>
                  <a:pt x="320525" y="246565"/>
                  <a:pt x="322690" y="248730"/>
                  <a:pt x="325362" y="248730"/>
                </a:cubicBezTo>
                <a:cubicBezTo>
                  <a:pt x="328034" y="248730"/>
                  <a:pt x="330199" y="246565"/>
                  <a:pt x="330199" y="243893"/>
                </a:cubicBezTo>
                <a:lnTo>
                  <a:pt x="330199" y="222931"/>
                </a:lnTo>
                <a:cubicBezTo>
                  <a:pt x="330199" y="200610"/>
                  <a:pt x="311054" y="192483"/>
                  <a:pt x="310240" y="192148"/>
                </a:cubicBezTo>
                <a:cubicBezTo>
                  <a:pt x="310209" y="192135"/>
                  <a:pt x="310178" y="192123"/>
                  <a:pt x="310147" y="192111"/>
                </a:cubicBezTo>
                <a:lnTo>
                  <a:pt x="267378" y="175547"/>
                </a:lnTo>
                <a:lnTo>
                  <a:pt x="267378" y="166737"/>
                </a:lnTo>
                <a:cubicBezTo>
                  <a:pt x="274054" y="161367"/>
                  <a:pt x="278743" y="153626"/>
                  <a:pt x="280151" y="144801"/>
                </a:cubicBezTo>
                <a:cubicBezTo>
                  <a:pt x="283481" y="144383"/>
                  <a:pt x="286570" y="143050"/>
                  <a:pt x="289133" y="140845"/>
                </a:cubicBezTo>
                <a:cubicBezTo>
                  <a:pt x="292809" y="137684"/>
                  <a:pt x="294919" y="133084"/>
                  <a:pt x="294919" y="128225"/>
                </a:cubicBezTo>
                <a:cubicBezTo>
                  <a:pt x="294919" y="124347"/>
                  <a:pt x="293573" y="120637"/>
                  <a:pt x="291163" y="117689"/>
                </a:cubicBezTo>
                <a:lnTo>
                  <a:pt x="291163" y="104637"/>
                </a:lnTo>
                <a:cubicBezTo>
                  <a:pt x="291163" y="79095"/>
                  <a:pt x="270382" y="58314"/>
                  <a:pt x="244841" y="58314"/>
                </a:cubicBezTo>
                <a:cubicBezTo>
                  <a:pt x="233373" y="58314"/>
                  <a:pt x="222874" y="62512"/>
                  <a:pt x="214776" y="69439"/>
                </a:cubicBezTo>
                <a:cubicBezTo>
                  <a:pt x="214671" y="65733"/>
                  <a:pt x="213345" y="62201"/>
                  <a:pt x="211033" y="59374"/>
                </a:cubicBezTo>
                <a:lnTo>
                  <a:pt x="211033" y="46323"/>
                </a:lnTo>
                <a:cubicBezTo>
                  <a:pt x="211033" y="20780"/>
                  <a:pt x="190252" y="0"/>
                  <a:pt x="164710" y="0"/>
                </a:cubicBezTo>
                <a:cubicBezTo>
                  <a:pt x="139168" y="0"/>
                  <a:pt x="118388" y="20781"/>
                  <a:pt x="118388" y="46323"/>
                </a:cubicBezTo>
                <a:lnTo>
                  <a:pt x="118388" y="59715"/>
                </a:lnTo>
                <a:cubicBezTo>
                  <a:pt x="116063" y="62493"/>
                  <a:pt x="114762" y="65843"/>
                  <a:pt x="114647" y="69398"/>
                </a:cubicBezTo>
                <a:cubicBezTo>
                  <a:pt x="109480" y="64982"/>
                  <a:pt x="103296" y="61658"/>
                  <a:pt x="96404" y="59843"/>
                </a:cubicBezTo>
                <a:cubicBezTo>
                  <a:pt x="93816" y="59162"/>
                  <a:pt x="91174" y="60705"/>
                  <a:pt x="90494" y="63289"/>
                </a:cubicBezTo>
                <a:cubicBezTo>
                  <a:pt x="89813" y="65872"/>
                  <a:pt x="91356" y="68518"/>
                  <a:pt x="93939" y="69199"/>
                </a:cubicBezTo>
                <a:cubicBezTo>
                  <a:pt x="110006" y="73430"/>
                  <a:pt x="121228" y="88003"/>
                  <a:pt x="121228" y="104637"/>
                </a:cubicBezTo>
                <a:lnTo>
                  <a:pt x="121228" y="111871"/>
                </a:lnTo>
                <a:cubicBezTo>
                  <a:pt x="121019" y="111828"/>
                  <a:pt x="120348" y="111712"/>
                  <a:pt x="120322" y="111708"/>
                </a:cubicBezTo>
                <a:cubicBezTo>
                  <a:pt x="120257" y="110343"/>
                  <a:pt x="119911" y="109509"/>
                  <a:pt x="119167" y="108438"/>
                </a:cubicBezTo>
                <a:cubicBezTo>
                  <a:pt x="117928" y="106659"/>
                  <a:pt x="115705" y="104443"/>
                  <a:pt x="108553" y="96755"/>
                </a:cubicBezTo>
                <a:cubicBezTo>
                  <a:pt x="106004" y="94017"/>
                  <a:pt x="101882" y="93515"/>
                  <a:pt x="98752" y="95561"/>
                </a:cubicBezTo>
                <a:cubicBezTo>
                  <a:pt x="86502" y="103563"/>
                  <a:pt x="71619" y="107641"/>
                  <a:pt x="57808" y="106831"/>
                </a:cubicBezTo>
                <a:cubicBezTo>
                  <a:pt x="53309" y="106567"/>
                  <a:pt x="50499" y="108544"/>
                  <a:pt x="49301" y="111783"/>
                </a:cubicBezTo>
                <a:cubicBezTo>
                  <a:pt x="49194" y="111800"/>
                  <a:pt x="47998" y="112042"/>
                  <a:pt x="47931" y="112058"/>
                </a:cubicBezTo>
                <a:lnTo>
                  <a:pt x="47931" y="104637"/>
                </a:lnTo>
                <a:cubicBezTo>
                  <a:pt x="47931" y="88598"/>
                  <a:pt x="58649" y="74169"/>
                  <a:pt x="73993" y="69547"/>
                </a:cubicBezTo>
                <a:cubicBezTo>
                  <a:pt x="76551" y="68777"/>
                  <a:pt x="78000" y="66079"/>
                  <a:pt x="77230" y="63520"/>
                </a:cubicBezTo>
                <a:cubicBezTo>
                  <a:pt x="76459" y="60962"/>
                  <a:pt x="73757" y="59513"/>
                  <a:pt x="71203" y="60284"/>
                </a:cubicBezTo>
                <a:cubicBezTo>
                  <a:pt x="61871" y="63095"/>
                  <a:pt x="53482" y="68947"/>
                  <a:pt x="47584" y="76761"/>
                </a:cubicBezTo>
                <a:cubicBezTo>
                  <a:pt x="41481" y="84844"/>
                  <a:pt x="38256" y="94484"/>
                  <a:pt x="38256" y="104637"/>
                </a:cubicBezTo>
                <a:lnTo>
                  <a:pt x="38256" y="118030"/>
                </a:lnTo>
                <a:cubicBezTo>
                  <a:pt x="35820" y="120941"/>
                  <a:pt x="34502" y="124479"/>
                  <a:pt x="34502" y="128225"/>
                </a:cubicBezTo>
                <a:cubicBezTo>
                  <a:pt x="34502" y="136506"/>
                  <a:pt x="40603" y="143728"/>
                  <a:pt x="49295" y="144805"/>
                </a:cubicBezTo>
                <a:cubicBezTo>
                  <a:pt x="50719" y="153423"/>
                  <a:pt x="55395" y="161688"/>
                  <a:pt x="62774" y="167307"/>
                </a:cubicBezTo>
                <a:lnTo>
                  <a:pt x="62774" y="175550"/>
                </a:lnTo>
                <a:lnTo>
                  <a:pt x="20053" y="192113"/>
                </a:lnTo>
                <a:cubicBezTo>
                  <a:pt x="20022" y="192124"/>
                  <a:pt x="19992" y="192136"/>
                  <a:pt x="19962" y="192149"/>
                </a:cubicBezTo>
                <a:cubicBezTo>
                  <a:pt x="19145" y="192483"/>
                  <a:pt x="0" y="200609"/>
                  <a:pt x="0" y="222930"/>
                </a:cubicBezTo>
                <a:lnTo>
                  <a:pt x="0" y="298785"/>
                </a:lnTo>
                <a:cubicBezTo>
                  <a:pt x="0" y="304570"/>
                  <a:pt x="4705" y="309274"/>
                  <a:pt x="10490" y="309274"/>
                </a:cubicBezTo>
                <a:lnTo>
                  <a:pt x="159448" y="309274"/>
                </a:lnTo>
                <a:cubicBezTo>
                  <a:pt x="161530" y="309274"/>
                  <a:pt x="163466" y="308657"/>
                  <a:pt x="165101" y="307607"/>
                </a:cubicBezTo>
                <a:cubicBezTo>
                  <a:pt x="166734" y="308657"/>
                  <a:pt x="168671" y="309274"/>
                  <a:pt x="170753" y="309274"/>
                </a:cubicBezTo>
                <a:lnTo>
                  <a:pt x="319712" y="309274"/>
                </a:lnTo>
                <a:cubicBezTo>
                  <a:pt x="325496" y="309274"/>
                  <a:pt x="330201" y="304570"/>
                  <a:pt x="330201" y="298785"/>
                </a:cubicBezTo>
                <a:lnTo>
                  <a:pt x="330201" y="266466"/>
                </a:lnTo>
                <a:cubicBezTo>
                  <a:pt x="330201" y="263795"/>
                  <a:pt x="328036" y="261629"/>
                  <a:pt x="325364" y="261629"/>
                </a:cubicBezTo>
                <a:close/>
                <a:moveTo>
                  <a:pt x="48822" y="134811"/>
                </a:moveTo>
                <a:cubicBezTo>
                  <a:pt x="45986" y="133781"/>
                  <a:pt x="44175" y="131158"/>
                  <a:pt x="44175" y="128224"/>
                </a:cubicBezTo>
                <a:cubicBezTo>
                  <a:pt x="44175" y="125378"/>
                  <a:pt x="46238" y="123039"/>
                  <a:pt x="48822" y="121930"/>
                </a:cubicBezTo>
                <a:lnTo>
                  <a:pt x="48822" y="134811"/>
                </a:lnTo>
                <a:close/>
                <a:moveTo>
                  <a:pt x="272401" y="187866"/>
                </a:moveTo>
                <a:lnTo>
                  <a:pt x="262907" y="206895"/>
                </a:lnTo>
                <a:cubicBezTo>
                  <a:pt x="262906" y="206894"/>
                  <a:pt x="252361" y="199405"/>
                  <a:pt x="252211" y="199298"/>
                </a:cubicBezTo>
                <a:cubicBezTo>
                  <a:pt x="256760" y="193682"/>
                  <a:pt x="254623" y="196321"/>
                  <a:pt x="264083" y="184645"/>
                </a:cubicBezTo>
                <a:lnTo>
                  <a:pt x="272401" y="187866"/>
                </a:lnTo>
                <a:close/>
                <a:moveTo>
                  <a:pt x="245219" y="192560"/>
                </a:moveTo>
                <a:lnTo>
                  <a:pt x="232709" y="177119"/>
                </a:lnTo>
                <a:lnTo>
                  <a:pt x="232709" y="172479"/>
                </a:lnTo>
                <a:cubicBezTo>
                  <a:pt x="236775" y="173884"/>
                  <a:pt x="241156" y="174533"/>
                  <a:pt x="245279" y="174535"/>
                </a:cubicBezTo>
                <a:cubicBezTo>
                  <a:pt x="245279" y="174535"/>
                  <a:pt x="245281" y="174535"/>
                  <a:pt x="245281" y="174535"/>
                </a:cubicBezTo>
                <a:lnTo>
                  <a:pt x="245282" y="174535"/>
                </a:lnTo>
                <a:cubicBezTo>
                  <a:pt x="249545" y="174534"/>
                  <a:pt x="253861" y="173725"/>
                  <a:pt x="257704" y="172278"/>
                </a:cubicBezTo>
                <a:lnTo>
                  <a:pt x="257704" y="177148"/>
                </a:lnTo>
                <a:lnTo>
                  <a:pt x="245219" y="192560"/>
                </a:lnTo>
                <a:close/>
                <a:moveTo>
                  <a:pt x="250898" y="210233"/>
                </a:moveTo>
                <a:lnTo>
                  <a:pt x="249119" y="212911"/>
                </a:lnTo>
                <a:lnTo>
                  <a:pt x="241321" y="212911"/>
                </a:lnTo>
                <a:lnTo>
                  <a:pt x="239541" y="210233"/>
                </a:lnTo>
                <a:lnTo>
                  <a:pt x="245220" y="206200"/>
                </a:lnTo>
                <a:lnTo>
                  <a:pt x="250898" y="210233"/>
                </a:lnTo>
                <a:close/>
                <a:moveTo>
                  <a:pt x="165088" y="134245"/>
                </a:moveTo>
                <a:lnTo>
                  <a:pt x="152578" y="118804"/>
                </a:lnTo>
                <a:lnTo>
                  <a:pt x="152578" y="114163"/>
                </a:lnTo>
                <a:cubicBezTo>
                  <a:pt x="156628" y="115564"/>
                  <a:pt x="161004" y="116218"/>
                  <a:pt x="165148" y="116219"/>
                </a:cubicBezTo>
                <a:cubicBezTo>
                  <a:pt x="165148" y="116219"/>
                  <a:pt x="165150" y="116219"/>
                  <a:pt x="165150" y="116219"/>
                </a:cubicBezTo>
                <a:lnTo>
                  <a:pt x="165151" y="116219"/>
                </a:lnTo>
                <a:cubicBezTo>
                  <a:pt x="169406" y="116219"/>
                  <a:pt x="173721" y="115413"/>
                  <a:pt x="177573" y="113964"/>
                </a:cubicBezTo>
                <a:lnTo>
                  <a:pt x="177573" y="118833"/>
                </a:lnTo>
                <a:lnTo>
                  <a:pt x="165088" y="134245"/>
                </a:lnTo>
                <a:close/>
                <a:moveTo>
                  <a:pt x="170766" y="151919"/>
                </a:moveTo>
                <a:lnTo>
                  <a:pt x="168987" y="154597"/>
                </a:lnTo>
                <a:lnTo>
                  <a:pt x="161189" y="154597"/>
                </a:lnTo>
                <a:lnTo>
                  <a:pt x="159410" y="151919"/>
                </a:lnTo>
                <a:lnTo>
                  <a:pt x="165088" y="147886"/>
                </a:lnTo>
                <a:lnTo>
                  <a:pt x="170766" y="151919"/>
                </a:lnTo>
                <a:close/>
                <a:moveTo>
                  <a:pt x="126997" y="86026"/>
                </a:moveTo>
                <a:cubicBezTo>
                  <a:pt x="127787" y="86242"/>
                  <a:pt x="128600" y="86388"/>
                  <a:pt x="129425" y="86490"/>
                </a:cubicBezTo>
                <a:cubicBezTo>
                  <a:pt x="130849" y="95108"/>
                  <a:pt x="135525" y="103373"/>
                  <a:pt x="142904" y="108992"/>
                </a:cubicBezTo>
                <a:lnTo>
                  <a:pt x="142904" y="117235"/>
                </a:lnTo>
                <a:lnTo>
                  <a:pt x="133036" y="121060"/>
                </a:lnTo>
                <a:cubicBezTo>
                  <a:pt x="132464" y="119858"/>
                  <a:pt x="131749" y="118726"/>
                  <a:pt x="130900" y="117689"/>
                </a:cubicBezTo>
                <a:lnTo>
                  <a:pt x="130900" y="104637"/>
                </a:lnTo>
                <a:cubicBezTo>
                  <a:pt x="130900" y="98073"/>
                  <a:pt x="129517" y="91763"/>
                  <a:pt x="126997" y="86026"/>
                </a:cubicBezTo>
                <a:close/>
                <a:moveTo>
                  <a:pt x="190791" y="80904"/>
                </a:moveTo>
                <a:cubicBezTo>
                  <a:pt x="190791" y="95062"/>
                  <a:pt x="179242" y="106544"/>
                  <a:pt x="165151" y="106544"/>
                </a:cubicBezTo>
                <a:cubicBezTo>
                  <a:pt x="149253" y="106544"/>
                  <a:pt x="138629" y="94222"/>
                  <a:pt x="138629" y="80904"/>
                </a:cubicBezTo>
                <a:lnTo>
                  <a:pt x="138629" y="58247"/>
                </a:lnTo>
                <a:cubicBezTo>
                  <a:pt x="153902" y="58858"/>
                  <a:pt x="169769" y="54331"/>
                  <a:pt x="182742" y="46257"/>
                </a:cubicBezTo>
                <a:cubicBezTo>
                  <a:pt x="187103" y="50934"/>
                  <a:pt x="189699" y="53651"/>
                  <a:pt x="190792" y="54913"/>
                </a:cubicBezTo>
                <a:cubicBezTo>
                  <a:pt x="190791" y="66955"/>
                  <a:pt x="190791" y="71605"/>
                  <a:pt x="190791" y="80904"/>
                </a:cubicBezTo>
                <a:close/>
                <a:moveTo>
                  <a:pt x="200021" y="86487"/>
                </a:moveTo>
                <a:cubicBezTo>
                  <a:pt x="200841" y="86383"/>
                  <a:pt x="201650" y="86236"/>
                  <a:pt x="202436" y="86022"/>
                </a:cubicBezTo>
                <a:cubicBezTo>
                  <a:pt x="199923" y="91723"/>
                  <a:pt x="198517" y="98017"/>
                  <a:pt x="198517" y="104637"/>
                </a:cubicBezTo>
                <a:lnTo>
                  <a:pt x="198517" y="118029"/>
                </a:lnTo>
                <a:cubicBezTo>
                  <a:pt x="197774" y="118917"/>
                  <a:pt x="197134" y="119863"/>
                  <a:pt x="196604" y="120856"/>
                </a:cubicBezTo>
                <a:lnTo>
                  <a:pt x="187248" y="117233"/>
                </a:lnTo>
                <a:lnTo>
                  <a:pt x="187248" y="108423"/>
                </a:lnTo>
                <a:cubicBezTo>
                  <a:pt x="193923" y="103051"/>
                  <a:pt x="198613" y="95310"/>
                  <a:pt x="200021" y="86487"/>
                </a:cubicBezTo>
                <a:close/>
                <a:moveTo>
                  <a:pt x="146207" y="126338"/>
                </a:moveTo>
                <a:lnTo>
                  <a:pt x="158081" y="140994"/>
                </a:lnTo>
                <a:lnTo>
                  <a:pt x="149984" y="146746"/>
                </a:lnTo>
                <a:cubicBezTo>
                  <a:pt x="149979" y="146749"/>
                  <a:pt x="149976" y="146752"/>
                  <a:pt x="149971" y="146755"/>
                </a:cubicBezTo>
                <a:lnTo>
                  <a:pt x="147401" y="148581"/>
                </a:lnTo>
                <a:lnTo>
                  <a:pt x="137906" y="129553"/>
                </a:lnTo>
                <a:lnTo>
                  <a:pt x="146207" y="126338"/>
                </a:lnTo>
                <a:close/>
                <a:moveTo>
                  <a:pt x="176220" y="135872"/>
                </a:moveTo>
                <a:lnTo>
                  <a:pt x="183951" y="126330"/>
                </a:lnTo>
                <a:lnTo>
                  <a:pt x="192270" y="129551"/>
                </a:lnTo>
                <a:lnTo>
                  <a:pt x="182776" y="148581"/>
                </a:lnTo>
                <a:lnTo>
                  <a:pt x="180200" y="146752"/>
                </a:lnTo>
                <a:cubicBezTo>
                  <a:pt x="180198" y="146750"/>
                  <a:pt x="180195" y="146747"/>
                  <a:pt x="180192" y="146746"/>
                </a:cubicBezTo>
                <a:lnTo>
                  <a:pt x="172080" y="140983"/>
                </a:lnTo>
                <a:lnTo>
                  <a:pt x="176220" y="135872"/>
                </a:lnTo>
                <a:close/>
                <a:moveTo>
                  <a:pt x="178658" y="157523"/>
                </a:moveTo>
                <a:lnTo>
                  <a:pt x="179176" y="157890"/>
                </a:lnTo>
                <a:cubicBezTo>
                  <a:pt x="180984" y="159175"/>
                  <a:pt x="183254" y="159599"/>
                  <a:pt x="185398" y="159063"/>
                </a:cubicBezTo>
                <a:cubicBezTo>
                  <a:pt x="187546" y="158526"/>
                  <a:pt x="189346" y="157080"/>
                  <a:pt x="190335" y="155099"/>
                </a:cubicBezTo>
                <a:lnTo>
                  <a:pt x="190335" y="155099"/>
                </a:lnTo>
                <a:lnTo>
                  <a:pt x="198499" y="138738"/>
                </a:lnTo>
                <a:cubicBezTo>
                  <a:pt x="201303" y="142194"/>
                  <a:pt x="205360" y="144297"/>
                  <a:pt x="209538" y="144819"/>
                </a:cubicBezTo>
                <a:cubicBezTo>
                  <a:pt x="211013" y="154067"/>
                  <a:pt x="216012" y="161959"/>
                  <a:pt x="223035" y="167307"/>
                </a:cubicBezTo>
                <a:lnTo>
                  <a:pt x="223035" y="175549"/>
                </a:lnTo>
                <a:lnTo>
                  <a:pt x="181912" y="191492"/>
                </a:lnTo>
                <a:lnTo>
                  <a:pt x="176669" y="160517"/>
                </a:lnTo>
                <a:lnTo>
                  <a:pt x="178658" y="157523"/>
                </a:lnTo>
                <a:close/>
                <a:moveTo>
                  <a:pt x="226338" y="184652"/>
                </a:moveTo>
                <a:lnTo>
                  <a:pt x="238212" y="199309"/>
                </a:lnTo>
                <a:cubicBezTo>
                  <a:pt x="233021" y="202997"/>
                  <a:pt x="227801" y="206705"/>
                  <a:pt x="227532" y="206895"/>
                </a:cubicBezTo>
                <a:lnTo>
                  <a:pt x="218037" y="187867"/>
                </a:lnTo>
                <a:lnTo>
                  <a:pt x="226338" y="184652"/>
                </a:lnTo>
                <a:close/>
                <a:moveTo>
                  <a:pt x="270921" y="139219"/>
                </a:moveTo>
                <a:cubicBezTo>
                  <a:pt x="270923" y="153032"/>
                  <a:pt x="259706" y="164859"/>
                  <a:pt x="245282" y="164859"/>
                </a:cubicBezTo>
                <a:cubicBezTo>
                  <a:pt x="228842" y="164859"/>
                  <a:pt x="218759" y="151982"/>
                  <a:pt x="218759" y="139219"/>
                </a:cubicBezTo>
                <a:lnTo>
                  <a:pt x="218759" y="116562"/>
                </a:lnTo>
                <a:cubicBezTo>
                  <a:pt x="233924" y="117167"/>
                  <a:pt x="249812" y="112701"/>
                  <a:pt x="262872" y="104572"/>
                </a:cubicBezTo>
                <a:cubicBezTo>
                  <a:pt x="267234" y="109249"/>
                  <a:pt x="269829" y="111966"/>
                  <a:pt x="270922" y="113228"/>
                </a:cubicBezTo>
                <a:cubicBezTo>
                  <a:pt x="270921" y="125270"/>
                  <a:pt x="270921" y="129920"/>
                  <a:pt x="270921" y="139219"/>
                </a:cubicBezTo>
                <a:close/>
                <a:moveTo>
                  <a:pt x="285245" y="128225"/>
                </a:moveTo>
                <a:cubicBezTo>
                  <a:pt x="285245" y="131164"/>
                  <a:pt x="283428" y="133782"/>
                  <a:pt x="280598" y="134811"/>
                </a:cubicBezTo>
                <a:lnTo>
                  <a:pt x="280598" y="121652"/>
                </a:lnTo>
                <a:cubicBezTo>
                  <a:pt x="283523" y="122718"/>
                  <a:pt x="285245" y="125391"/>
                  <a:pt x="285245" y="128225"/>
                </a:cubicBezTo>
                <a:close/>
                <a:moveTo>
                  <a:pt x="208192" y="104637"/>
                </a:moveTo>
                <a:cubicBezTo>
                  <a:pt x="208192" y="84429"/>
                  <a:pt x="224633" y="67988"/>
                  <a:pt x="244840" y="67988"/>
                </a:cubicBezTo>
                <a:cubicBezTo>
                  <a:pt x="265048" y="67988"/>
                  <a:pt x="281488" y="84429"/>
                  <a:pt x="281488" y="104637"/>
                </a:cubicBezTo>
                <a:lnTo>
                  <a:pt x="281488" y="111871"/>
                </a:lnTo>
                <a:cubicBezTo>
                  <a:pt x="281268" y="111825"/>
                  <a:pt x="280663" y="111720"/>
                  <a:pt x="280582" y="111708"/>
                </a:cubicBezTo>
                <a:cubicBezTo>
                  <a:pt x="280517" y="110342"/>
                  <a:pt x="280169" y="109506"/>
                  <a:pt x="279427" y="108438"/>
                </a:cubicBezTo>
                <a:cubicBezTo>
                  <a:pt x="278155" y="106613"/>
                  <a:pt x="275956" y="104434"/>
                  <a:pt x="268812" y="96755"/>
                </a:cubicBezTo>
                <a:cubicBezTo>
                  <a:pt x="266318" y="94077"/>
                  <a:pt x="262205" y="93474"/>
                  <a:pt x="259012" y="95561"/>
                </a:cubicBezTo>
                <a:cubicBezTo>
                  <a:pt x="247094" y="103346"/>
                  <a:pt x="232036" y="107744"/>
                  <a:pt x="217708" y="106813"/>
                </a:cubicBezTo>
                <a:cubicBezTo>
                  <a:pt x="213683" y="106549"/>
                  <a:pt x="210768" y="108520"/>
                  <a:pt x="209561" y="111784"/>
                </a:cubicBezTo>
                <a:cubicBezTo>
                  <a:pt x="209453" y="111801"/>
                  <a:pt x="208259" y="112042"/>
                  <a:pt x="208191" y="112058"/>
                </a:cubicBezTo>
                <a:lnTo>
                  <a:pt x="208191" y="104637"/>
                </a:lnTo>
                <a:close/>
                <a:moveTo>
                  <a:pt x="209085" y="121930"/>
                </a:moveTo>
                <a:lnTo>
                  <a:pt x="209085" y="134804"/>
                </a:lnTo>
                <a:cubicBezTo>
                  <a:pt x="206241" y="133779"/>
                  <a:pt x="204438" y="131149"/>
                  <a:pt x="204438" y="128224"/>
                </a:cubicBezTo>
                <a:cubicBezTo>
                  <a:pt x="204437" y="125378"/>
                  <a:pt x="206499" y="123041"/>
                  <a:pt x="209085" y="121930"/>
                </a:cubicBezTo>
                <a:close/>
                <a:moveTo>
                  <a:pt x="205113" y="69910"/>
                </a:moveTo>
                <a:cubicBezTo>
                  <a:pt x="205113" y="71947"/>
                  <a:pt x="204231" y="73873"/>
                  <a:pt x="202694" y="75195"/>
                </a:cubicBezTo>
                <a:cubicBezTo>
                  <a:pt x="202035" y="75762"/>
                  <a:pt x="201283" y="76198"/>
                  <a:pt x="200466" y="76495"/>
                </a:cubicBezTo>
                <a:lnTo>
                  <a:pt x="200466" y="63337"/>
                </a:lnTo>
                <a:cubicBezTo>
                  <a:pt x="203358" y="64387"/>
                  <a:pt x="205113" y="67046"/>
                  <a:pt x="205113" y="69910"/>
                </a:cubicBezTo>
                <a:close/>
                <a:moveTo>
                  <a:pt x="164709" y="9674"/>
                </a:moveTo>
                <a:cubicBezTo>
                  <a:pt x="184917" y="9674"/>
                  <a:pt x="201357" y="26114"/>
                  <a:pt x="201357" y="46322"/>
                </a:cubicBezTo>
                <a:lnTo>
                  <a:pt x="201357" y="53556"/>
                </a:lnTo>
                <a:cubicBezTo>
                  <a:pt x="201138" y="53511"/>
                  <a:pt x="200532" y="53406"/>
                  <a:pt x="200451" y="53394"/>
                </a:cubicBezTo>
                <a:cubicBezTo>
                  <a:pt x="200380" y="51912"/>
                  <a:pt x="199953" y="51002"/>
                  <a:pt x="199082" y="49823"/>
                </a:cubicBezTo>
                <a:cubicBezTo>
                  <a:pt x="197787" y="48071"/>
                  <a:pt x="195399" y="45660"/>
                  <a:pt x="188682" y="38440"/>
                </a:cubicBezTo>
                <a:cubicBezTo>
                  <a:pt x="186145" y="35716"/>
                  <a:pt x="182025" y="35191"/>
                  <a:pt x="178881" y="37246"/>
                </a:cubicBezTo>
                <a:cubicBezTo>
                  <a:pt x="166295" y="45468"/>
                  <a:pt x="151027" y="49470"/>
                  <a:pt x="137187" y="48479"/>
                </a:cubicBezTo>
                <a:cubicBezTo>
                  <a:pt x="133801" y="48223"/>
                  <a:pt x="130613" y="50268"/>
                  <a:pt x="129431" y="53468"/>
                </a:cubicBezTo>
                <a:cubicBezTo>
                  <a:pt x="129323" y="53485"/>
                  <a:pt x="128128" y="53727"/>
                  <a:pt x="128061" y="53743"/>
                </a:cubicBezTo>
                <a:lnTo>
                  <a:pt x="128061" y="46323"/>
                </a:lnTo>
                <a:lnTo>
                  <a:pt x="128060" y="46323"/>
                </a:lnTo>
                <a:cubicBezTo>
                  <a:pt x="128060" y="26114"/>
                  <a:pt x="144501" y="9674"/>
                  <a:pt x="164709" y="9674"/>
                </a:cubicBezTo>
                <a:close/>
                <a:moveTo>
                  <a:pt x="128953" y="63615"/>
                </a:moveTo>
                <a:lnTo>
                  <a:pt x="128953" y="76496"/>
                </a:lnTo>
                <a:cubicBezTo>
                  <a:pt x="126117" y="75467"/>
                  <a:pt x="124305" y="72844"/>
                  <a:pt x="124305" y="69910"/>
                </a:cubicBezTo>
                <a:cubicBezTo>
                  <a:pt x="124305" y="67080"/>
                  <a:pt x="126353" y="64733"/>
                  <a:pt x="128953" y="63615"/>
                </a:cubicBezTo>
                <a:close/>
                <a:moveTo>
                  <a:pt x="120334" y="121652"/>
                </a:moveTo>
                <a:cubicBezTo>
                  <a:pt x="123040" y="122637"/>
                  <a:pt x="124778" y="124998"/>
                  <a:pt x="124950" y="127804"/>
                </a:cubicBezTo>
                <a:cubicBezTo>
                  <a:pt x="125167" y="130924"/>
                  <a:pt x="123250" y="133746"/>
                  <a:pt x="120334" y="134805"/>
                </a:cubicBezTo>
                <a:lnTo>
                  <a:pt x="120334" y="121652"/>
                </a:lnTo>
                <a:close/>
                <a:moveTo>
                  <a:pt x="119886" y="144817"/>
                </a:moveTo>
                <a:cubicBezTo>
                  <a:pt x="124448" y="144246"/>
                  <a:pt x="128635" y="141842"/>
                  <a:pt x="131382" y="138144"/>
                </a:cubicBezTo>
                <a:lnTo>
                  <a:pt x="139842" y="155099"/>
                </a:lnTo>
                <a:cubicBezTo>
                  <a:pt x="139842" y="155099"/>
                  <a:pt x="139842" y="155099"/>
                  <a:pt x="139842" y="155099"/>
                </a:cubicBezTo>
                <a:cubicBezTo>
                  <a:pt x="140831" y="157081"/>
                  <a:pt x="142631" y="158526"/>
                  <a:pt x="144779" y="159063"/>
                </a:cubicBezTo>
                <a:cubicBezTo>
                  <a:pt x="146903" y="159594"/>
                  <a:pt x="149175" y="159187"/>
                  <a:pt x="151001" y="157890"/>
                </a:cubicBezTo>
                <a:lnTo>
                  <a:pt x="151519" y="157523"/>
                </a:lnTo>
                <a:lnTo>
                  <a:pt x="153507" y="160516"/>
                </a:lnTo>
                <a:lnTo>
                  <a:pt x="148266" y="191483"/>
                </a:lnTo>
                <a:lnTo>
                  <a:pt x="107117" y="175546"/>
                </a:lnTo>
                <a:lnTo>
                  <a:pt x="107117" y="166741"/>
                </a:lnTo>
                <a:lnTo>
                  <a:pt x="107116" y="166741"/>
                </a:lnTo>
                <a:cubicBezTo>
                  <a:pt x="113967" y="161217"/>
                  <a:pt x="118511" y="153412"/>
                  <a:pt x="119886" y="144817"/>
                </a:cubicBezTo>
                <a:close/>
                <a:moveTo>
                  <a:pt x="84956" y="192560"/>
                </a:moveTo>
                <a:lnTo>
                  <a:pt x="72446" y="177119"/>
                </a:lnTo>
                <a:lnTo>
                  <a:pt x="72446" y="172479"/>
                </a:lnTo>
                <a:cubicBezTo>
                  <a:pt x="76496" y="173879"/>
                  <a:pt x="80873" y="174533"/>
                  <a:pt x="85016" y="174534"/>
                </a:cubicBezTo>
                <a:cubicBezTo>
                  <a:pt x="85017" y="174534"/>
                  <a:pt x="85018" y="174534"/>
                  <a:pt x="85019" y="174534"/>
                </a:cubicBezTo>
                <a:cubicBezTo>
                  <a:pt x="89344" y="174534"/>
                  <a:pt x="93652" y="173703"/>
                  <a:pt x="97441" y="172278"/>
                </a:cubicBezTo>
                <a:lnTo>
                  <a:pt x="97441" y="177148"/>
                </a:lnTo>
                <a:lnTo>
                  <a:pt x="84956" y="192560"/>
                </a:lnTo>
                <a:close/>
                <a:moveTo>
                  <a:pt x="90635" y="210233"/>
                </a:moveTo>
                <a:lnTo>
                  <a:pt x="88855" y="212911"/>
                </a:lnTo>
                <a:lnTo>
                  <a:pt x="81058" y="212911"/>
                </a:lnTo>
                <a:lnTo>
                  <a:pt x="79278" y="210233"/>
                </a:lnTo>
                <a:lnTo>
                  <a:pt x="84957" y="206200"/>
                </a:lnTo>
                <a:lnTo>
                  <a:pt x="90635" y="210233"/>
                </a:lnTo>
                <a:close/>
                <a:moveTo>
                  <a:pt x="103819" y="184645"/>
                </a:moveTo>
                <a:lnTo>
                  <a:pt x="112138" y="187867"/>
                </a:lnTo>
                <a:lnTo>
                  <a:pt x="102644" y="206895"/>
                </a:lnTo>
                <a:lnTo>
                  <a:pt x="100068" y="205066"/>
                </a:lnTo>
                <a:cubicBezTo>
                  <a:pt x="100065" y="205065"/>
                  <a:pt x="100063" y="205062"/>
                  <a:pt x="100060" y="205060"/>
                </a:cubicBezTo>
                <a:lnTo>
                  <a:pt x="91948" y="199298"/>
                </a:lnTo>
                <a:lnTo>
                  <a:pt x="103819" y="184645"/>
                </a:lnTo>
                <a:close/>
                <a:moveTo>
                  <a:pt x="58496" y="139219"/>
                </a:moveTo>
                <a:lnTo>
                  <a:pt x="58496" y="116562"/>
                </a:lnTo>
                <a:cubicBezTo>
                  <a:pt x="73851" y="117175"/>
                  <a:pt x="89729" y="112589"/>
                  <a:pt x="102609" y="104572"/>
                </a:cubicBezTo>
                <a:cubicBezTo>
                  <a:pt x="106929" y="109205"/>
                  <a:pt x="109564" y="111965"/>
                  <a:pt x="110659" y="113228"/>
                </a:cubicBezTo>
                <a:cubicBezTo>
                  <a:pt x="110659" y="125270"/>
                  <a:pt x="110659" y="129921"/>
                  <a:pt x="110659" y="139219"/>
                </a:cubicBezTo>
                <a:cubicBezTo>
                  <a:pt x="110659" y="153287"/>
                  <a:pt x="99189" y="164859"/>
                  <a:pt x="85019" y="164859"/>
                </a:cubicBezTo>
                <a:cubicBezTo>
                  <a:pt x="69242" y="164859"/>
                  <a:pt x="58496" y="152678"/>
                  <a:pt x="58496" y="139219"/>
                </a:cubicBezTo>
                <a:close/>
                <a:moveTo>
                  <a:pt x="66075" y="184652"/>
                </a:moveTo>
                <a:lnTo>
                  <a:pt x="77950" y="199309"/>
                </a:lnTo>
                <a:lnTo>
                  <a:pt x="69852" y="205060"/>
                </a:lnTo>
                <a:cubicBezTo>
                  <a:pt x="69848" y="205063"/>
                  <a:pt x="69844" y="205066"/>
                  <a:pt x="69840" y="205070"/>
                </a:cubicBezTo>
                <a:lnTo>
                  <a:pt x="67270" y="206895"/>
                </a:lnTo>
                <a:lnTo>
                  <a:pt x="57775" y="187867"/>
                </a:lnTo>
                <a:lnTo>
                  <a:pt x="66075" y="184652"/>
                </a:lnTo>
                <a:close/>
                <a:moveTo>
                  <a:pt x="38542" y="299601"/>
                </a:moveTo>
                <a:lnTo>
                  <a:pt x="38542" y="228931"/>
                </a:lnTo>
                <a:cubicBezTo>
                  <a:pt x="38542" y="226260"/>
                  <a:pt x="36377" y="224094"/>
                  <a:pt x="33706" y="224094"/>
                </a:cubicBezTo>
                <a:cubicBezTo>
                  <a:pt x="31034" y="224094"/>
                  <a:pt x="28869" y="226260"/>
                  <a:pt x="28869" y="228931"/>
                </a:cubicBezTo>
                <a:lnTo>
                  <a:pt x="28869" y="299600"/>
                </a:lnTo>
                <a:lnTo>
                  <a:pt x="10490" y="299600"/>
                </a:lnTo>
                <a:cubicBezTo>
                  <a:pt x="10039" y="299600"/>
                  <a:pt x="9674" y="299235"/>
                  <a:pt x="9674" y="298786"/>
                </a:cubicBezTo>
                <a:lnTo>
                  <a:pt x="9674" y="222930"/>
                </a:lnTo>
                <a:cubicBezTo>
                  <a:pt x="9674" y="207395"/>
                  <a:pt x="22764" y="201473"/>
                  <a:pt x="23612" y="201107"/>
                </a:cubicBezTo>
                <a:lnTo>
                  <a:pt x="48713" y="191375"/>
                </a:lnTo>
                <a:lnTo>
                  <a:pt x="59709" y="213413"/>
                </a:lnTo>
                <a:cubicBezTo>
                  <a:pt x="59709" y="213413"/>
                  <a:pt x="59709" y="213413"/>
                  <a:pt x="59710" y="213414"/>
                </a:cubicBezTo>
                <a:cubicBezTo>
                  <a:pt x="60699" y="215396"/>
                  <a:pt x="62499" y="216840"/>
                  <a:pt x="64648" y="217377"/>
                </a:cubicBezTo>
                <a:cubicBezTo>
                  <a:pt x="66771" y="217908"/>
                  <a:pt x="69043" y="217502"/>
                  <a:pt x="70869" y="216205"/>
                </a:cubicBezTo>
                <a:lnTo>
                  <a:pt x="71387" y="215837"/>
                </a:lnTo>
                <a:lnTo>
                  <a:pt x="73375" y="218830"/>
                </a:lnTo>
                <a:lnTo>
                  <a:pt x="62570" y="282675"/>
                </a:lnTo>
                <a:cubicBezTo>
                  <a:pt x="62561" y="282723"/>
                  <a:pt x="62554" y="282771"/>
                  <a:pt x="62547" y="282820"/>
                </a:cubicBezTo>
                <a:cubicBezTo>
                  <a:pt x="62236" y="285071"/>
                  <a:pt x="62936" y="287391"/>
                  <a:pt x="64421" y="289027"/>
                </a:cubicBezTo>
                <a:lnTo>
                  <a:pt x="74033" y="299600"/>
                </a:lnTo>
                <a:lnTo>
                  <a:pt x="38542" y="299600"/>
                </a:lnTo>
                <a:close/>
                <a:moveTo>
                  <a:pt x="72278" y="283286"/>
                </a:moveTo>
                <a:lnTo>
                  <a:pt x="82551" y="222586"/>
                </a:lnTo>
                <a:lnTo>
                  <a:pt x="87362" y="222586"/>
                </a:lnTo>
                <a:lnTo>
                  <a:pt x="97635" y="283286"/>
                </a:lnTo>
                <a:lnTo>
                  <a:pt x="84957" y="297234"/>
                </a:lnTo>
                <a:lnTo>
                  <a:pt x="72278" y="283286"/>
                </a:lnTo>
                <a:close/>
                <a:moveTo>
                  <a:pt x="160262" y="298785"/>
                </a:moveTo>
                <a:cubicBezTo>
                  <a:pt x="160262" y="299235"/>
                  <a:pt x="159897" y="299600"/>
                  <a:pt x="159448" y="299600"/>
                </a:cubicBezTo>
                <a:lnTo>
                  <a:pt x="141070" y="299600"/>
                </a:lnTo>
                <a:lnTo>
                  <a:pt x="141070" y="228931"/>
                </a:lnTo>
                <a:cubicBezTo>
                  <a:pt x="141070" y="226260"/>
                  <a:pt x="138905" y="224094"/>
                  <a:pt x="136233" y="224094"/>
                </a:cubicBezTo>
                <a:cubicBezTo>
                  <a:pt x="133561" y="224094"/>
                  <a:pt x="131396" y="226260"/>
                  <a:pt x="131396" y="228931"/>
                </a:cubicBezTo>
                <a:lnTo>
                  <a:pt x="131396" y="299600"/>
                </a:lnTo>
                <a:lnTo>
                  <a:pt x="95881" y="299600"/>
                </a:lnTo>
                <a:lnTo>
                  <a:pt x="105493" y="289026"/>
                </a:lnTo>
                <a:cubicBezTo>
                  <a:pt x="106978" y="287392"/>
                  <a:pt x="107677" y="285072"/>
                  <a:pt x="107366" y="282820"/>
                </a:cubicBezTo>
                <a:cubicBezTo>
                  <a:pt x="107359" y="282771"/>
                  <a:pt x="107352" y="282723"/>
                  <a:pt x="107343" y="282675"/>
                </a:cubicBezTo>
                <a:lnTo>
                  <a:pt x="96538" y="218830"/>
                </a:lnTo>
                <a:lnTo>
                  <a:pt x="98526" y="215837"/>
                </a:lnTo>
                <a:lnTo>
                  <a:pt x="99044" y="216205"/>
                </a:lnTo>
                <a:cubicBezTo>
                  <a:pt x="100338" y="217125"/>
                  <a:pt x="101871" y="217604"/>
                  <a:pt x="103425" y="217604"/>
                </a:cubicBezTo>
                <a:cubicBezTo>
                  <a:pt x="106262" y="217604"/>
                  <a:pt x="108905" y="216015"/>
                  <a:pt x="110204" y="213414"/>
                </a:cubicBezTo>
                <a:lnTo>
                  <a:pt x="110204" y="213413"/>
                </a:lnTo>
                <a:lnTo>
                  <a:pt x="121199" y="191376"/>
                </a:lnTo>
                <a:lnTo>
                  <a:pt x="146315" y="201103"/>
                </a:lnTo>
                <a:cubicBezTo>
                  <a:pt x="153637" y="204288"/>
                  <a:pt x="160262" y="212501"/>
                  <a:pt x="160262" y="222930"/>
                </a:cubicBezTo>
                <a:lnTo>
                  <a:pt x="160262" y="298785"/>
                </a:lnTo>
                <a:close/>
                <a:moveTo>
                  <a:pt x="165100" y="205353"/>
                </a:moveTo>
                <a:cubicBezTo>
                  <a:pt x="163096" y="202125"/>
                  <a:pt x="160429" y="199138"/>
                  <a:pt x="157213" y="196588"/>
                </a:cubicBezTo>
                <a:lnTo>
                  <a:pt x="162683" y="164272"/>
                </a:lnTo>
                <a:lnTo>
                  <a:pt x="167493" y="164272"/>
                </a:lnTo>
                <a:lnTo>
                  <a:pt x="172965" y="196605"/>
                </a:lnTo>
                <a:cubicBezTo>
                  <a:pt x="169664" y="199227"/>
                  <a:pt x="167032" y="202241"/>
                  <a:pt x="165100" y="205353"/>
                </a:cubicBezTo>
                <a:close/>
                <a:moveTo>
                  <a:pt x="198805" y="299601"/>
                </a:moveTo>
                <a:lnTo>
                  <a:pt x="198805" y="299601"/>
                </a:lnTo>
                <a:lnTo>
                  <a:pt x="198805" y="228931"/>
                </a:lnTo>
                <a:cubicBezTo>
                  <a:pt x="198805" y="226260"/>
                  <a:pt x="196640" y="224094"/>
                  <a:pt x="193968" y="224094"/>
                </a:cubicBezTo>
                <a:cubicBezTo>
                  <a:pt x="191296" y="224094"/>
                  <a:pt x="189131" y="226260"/>
                  <a:pt x="189131" y="228931"/>
                </a:cubicBezTo>
                <a:lnTo>
                  <a:pt x="189131" y="299600"/>
                </a:lnTo>
                <a:lnTo>
                  <a:pt x="170753" y="299600"/>
                </a:lnTo>
                <a:cubicBezTo>
                  <a:pt x="170303" y="299600"/>
                  <a:pt x="169938" y="299235"/>
                  <a:pt x="169938" y="298786"/>
                </a:cubicBezTo>
                <a:lnTo>
                  <a:pt x="169938" y="222930"/>
                </a:lnTo>
                <a:cubicBezTo>
                  <a:pt x="169938" y="217180"/>
                  <a:pt x="171741" y="211884"/>
                  <a:pt x="175582" y="207435"/>
                </a:cubicBezTo>
                <a:cubicBezTo>
                  <a:pt x="178143" y="204497"/>
                  <a:pt x="181540" y="202119"/>
                  <a:pt x="183876" y="201107"/>
                </a:cubicBezTo>
                <a:lnTo>
                  <a:pt x="208977" y="191375"/>
                </a:lnTo>
                <a:lnTo>
                  <a:pt x="219973" y="213413"/>
                </a:lnTo>
                <a:cubicBezTo>
                  <a:pt x="219973" y="213413"/>
                  <a:pt x="219973" y="213413"/>
                  <a:pt x="219974" y="213414"/>
                </a:cubicBezTo>
                <a:cubicBezTo>
                  <a:pt x="220962" y="215396"/>
                  <a:pt x="222762" y="216840"/>
                  <a:pt x="224911" y="217377"/>
                </a:cubicBezTo>
                <a:cubicBezTo>
                  <a:pt x="227034" y="217908"/>
                  <a:pt x="229306" y="217502"/>
                  <a:pt x="231132" y="216205"/>
                </a:cubicBezTo>
                <a:lnTo>
                  <a:pt x="231650" y="215837"/>
                </a:lnTo>
                <a:lnTo>
                  <a:pt x="233638" y="218830"/>
                </a:lnTo>
                <a:lnTo>
                  <a:pt x="222833" y="282675"/>
                </a:lnTo>
                <a:cubicBezTo>
                  <a:pt x="222824" y="282723"/>
                  <a:pt x="222817" y="282771"/>
                  <a:pt x="222810" y="282820"/>
                </a:cubicBezTo>
                <a:cubicBezTo>
                  <a:pt x="222499" y="285071"/>
                  <a:pt x="223199" y="287391"/>
                  <a:pt x="224684" y="289027"/>
                </a:cubicBezTo>
                <a:lnTo>
                  <a:pt x="234296" y="299600"/>
                </a:lnTo>
                <a:lnTo>
                  <a:pt x="198805" y="299600"/>
                </a:lnTo>
                <a:close/>
                <a:moveTo>
                  <a:pt x="232541" y="283287"/>
                </a:moveTo>
                <a:lnTo>
                  <a:pt x="242814" y="222586"/>
                </a:lnTo>
                <a:lnTo>
                  <a:pt x="247625" y="222586"/>
                </a:lnTo>
                <a:lnTo>
                  <a:pt x="257898" y="283287"/>
                </a:lnTo>
                <a:lnTo>
                  <a:pt x="245219" y="297235"/>
                </a:lnTo>
                <a:lnTo>
                  <a:pt x="232541" y="283287"/>
                </a:lnTo>
                <a:close/>
              </a:path>
            </a:pathLst>
          </a:custGeom>
          <a:solidFill>
            <a:schemeClr val="accent1">
              <a:lumMod val="75000"/>
            </a:schemeClr>
          </a:solidFill>
          <a:ln w="633" cap="flat">
            <a:noFill/>
            <a:prstDash val="solid"/>
            <a:miter/>
          </a:ln>
        </p:spPr>
        <p:txBody>
          <a:bodyPr rtlCol="0" anchor="ctr"/>
          <a:lstStyle/>
          <a:p>
            <a:endParaRPr lang="en-AU"/>
          </a:p>
        </p:txBody>
      </p:sp>
      <p:sp>
        <p:nvSpPr>
          <p:cNvPr id="39" name="TextBox 38">
            <a:extLst>
              <a:ext uri="{FF2B5EF4-FFF2-40B4-BE49-F238E27FC236}">
                <a16:creationId xmlns:a16="http://schemas.microsoft.com/office/drawing/2014/main" id="{0F979096-4C09-4C8C-B6FB-F8BC90E55C9E}"/>
              </a:ext>
            </a:extLst>
          </p:cNvPr>
          <p:cNvSpPr txBox="1"/>
          <p:nvPr/>
        </p:nvSpPr>
        <p:spPr>
          <a:xfrm>
            <a:off x="936132" y="1270653"/>
            <a:ext cx="2874157" cy="307975"/>
          </a:xfrm>
          <a:prstGeom prst="rect">
            <a:avLst/>
          </a:prstGeom>
          <a:noFill/>
        </p:spPr>
        <p:txBody>
          <a:bodyPr wrap="square">
            <a:spAutoFit/>
          </a:bodyPr>
          <a:lstStyle/>
          <a:p>
            <a:pPr>
              <a:spcAft>
                <a:spcPts val="600"/>
              </a:spcAft>
            </a:pPr>
            <a:r>
              <a:rPr lang="en-US" sz="1400" b="1">
                <a:latin typeface="Source Sans Pro" panose="020B0503030403020204" pitchFamily="34" charset="0"/>
                <a:ea typeface="Source Sans Pro" panose="020B0503030403020204" pitchFamily="34" charset="0"/>
                <a:cs typeface="Calibri" panose="020F0502020204030204" pitchFamily="34" charset="0"/>
              </a:rPr>
              <a:t>What is social impact?</a:t>
            </a:r>
          </a:p>
        </p:txBody>
      </p:sp>
      <p:cxnSp>
        <p:nvCxnSpPr>
          <p:cNvPr id="40" name="Straight Connector 39">
            <a:extLst>
              <a:ext uri="{FF2B5EF4-FFF2-40B4-BE49-F238E27FC236}">
                <a16:creationId xmlns:a16="http://schemas.microsoft.com/office/drawing/2014/main" id="{DDE4923B-19E3-6AC2-9A03-ED3A460D9FA3}"/>
              </a:ext>
            </a:extLst>
          </p:cNvPr>
          <p:cNvCxnSpPr>
            <a:cxnSpLocks/>
          </p:cNvCxnSpPr>
          <p:nvPr/>
        </p:nvCxnSpPr>
        <p:spPr>
          <a:xfrm>
            <a:off x="598486" y="1425772"/>
            <a:ext cx="33515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1154C5F-77A4-CA9D-085B-DCBB8A1B6F11}"/>
              </a:ext>
            </a:extLst>
          </p:cNvPr>
          <p:cNvSpPr txBox="1"/>
          <p:nvPr/>
        </p:nvSpPr>
        <p:spPr>
          <a:xfrm>
            <a:off x="936132" y="2192832"/>
            <a:ext cx="4059810" cy="307777"/>
          </a:xfrm>
          <a:prstGeom prst="rect">
            <a:avLst/>
          </a:prstGeom>
          <a:noFill/>
        </p:spPr>
        <p:txBody>
          <a:bodyPr wrap="square">
            <a:spAutoFit/>
          </a:bodyPr>
          <a:lstStyle/>
          <a:p>
            <a:pPr>
              <a:spcAft>
                <a:spcPts val="600"/>
              </a:spcAft>
            </a:pPr>
            <a:r>
              <a:rPr lang="en-US" sz="1400" b="1" err="1">
                <a:latin typeface="Source Sans Pro" panose="020B0503030403020204" pitchFamily="34" charset="0"/>
                <a:ea typeface="Source Sans Pro" panose="020B0503030403020204" pitchFamily="34" charset="0"/>
                <a:cs typeface="Calibri" panose="020F0502020204030204" pitchFamily="34" charset="0"/>
              </a:rPr>
              <a:t>nbn’s</a:t>
            </a:r>
            <a:r>
              <a:rPr lang="en-US" sz="1400" b="1">
                <a:latin typeface="Source Sans Pro" panose="020B0503030403020204" pitchFamily="34" charset="0"/>
                <a:ea typeface="Source Sans Pro" panose="020B0503030403020204" pitchFamily="34" charset="0"/>
                <a:cs typeface="Calibri" panose="020F0502020204030204" pitchFamily="34" charset="0"/>
              </a:rPr>
              <a:t> Social Impact Measurement Approach</a:t>
            </a:r>
          </a:p>
        </p:txBody>
      </p:sp>
      <p:cxnSp>
        <p:nvCxnSpPr>
          <p:cNvPr id="43" name="Straight Connector 42">
            <a:extLst>
              <a:ext uri="{FF2B5EF4-FFF2-40B4-BE49-F238E27FC236}">
                <a16:creationId xmlns:a16="http://schemas.microsoft.com/office/drawing/2014/main" id="{1FF76E0C-F96C-99D2-3494-85044FA83CFF}"/>
              </a:ext>
            </a:extLst>
          </p:cNvPr>
          <p:cNvCxnSpPr>
            <a:cxnSpLocks/>
          </p:cNvCxnSpPr>
          <p:nvPr/>
        </p:nvCxnSpPr>
        <p:spPr>
          <a:xfrm>
            <a:off x="598486" y="2347951"/>
            <a:ext cx="33515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3E67DD-8A6F-EE8A-D314-8E1B605241B1}"/>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ea typeface="+mn-ea"/>
                <a:cs typeface="+mn-cs"/>
              </a:rPr>
              <a:t>Data driven decisions for the public good</a:t>
            </a:r>
            <a:endParaRPr lang="en-US" sz="700">
              <a:solidFill>
                <a:schemeClr val="bg1"/>
              </a:solidFill>
              <a:latin typeface="Source Sans Pro"/>
            </a:endParaRPr>
          </a:p>
        </p:txBody>
      </p:sp>
      <p:cxnSp>
        <p:nvCxnSpPr>
          <p:cNvPr id="5" name="Straight Connector 4">
            <a:extLst>
              <a:ext uri="{FF2B5EF4-FFF2-40B4-BE49-F238E27FC236}">
                <a16:creationId xmlns:a16="http://schemas.microsoft.com/office/drawing/2014/main" id="{55A865AA-A539-CF3F-B151-4635BDABAE10}"/>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CC0426-86E1-1BF5-5471-C5FADC54FBF8}"/>
              </a:ext>
            </a:extLst>
          </p:cNvPr>
          <p:cNvSpPr txBox="1"/>
          <p:nvPr/>
        </p:nvSpPr>
        <p:spPr>
          <a:xfrm>
            <a:off x="532140" y="1592909"/>
            <a:ext cx="5126356" cy="430887"/>
          </a:xfrm>
          <a:prstGeom prst="rect">
            <a:avLst/>
          </a:prstGeom>
          <a:noFill/>
        </p:spPr>
        <p:txBody>
          <a:bodyPr wrap="square">
            <a:spAutoFit/>
          </a:bodyPr>
          <a:lstStyle/>
          <a:p>
            <a:pPr>
              <a:spcAft>
                <a:spcPts val="600"/>
              </a:spcAft>
            </a:pPr>
            <a:r>
              <a:rPr lang="en-US" sz="1100"/>
              <a:t>Social impact is the net effect of an activity on people and society. It is measured in terms of wellbeing or satisfaction with life.</a:t>
            </a:r>
          </a:p>
        </p:txBody>
      </p:sp>
    </p:spTree>
    <p:extLst>
      <p:ext uri="{BB962C8B-B14F-4D97-AF65-F5344CB8AC3E}">
        <p14:creationId xmlns:p14="http://schemas.microsoft.com/office/powerpoint/2010/main" val="584479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184D1794-A669-A590-0F49-5FAD00B86A79}"/>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C1C5390-B908-7DE6-FCBF-99A666E309BC}"/>
              </a:ext>
            </a:extLst>
          </p:cNvPr>
          <p:cNvGraphicFramePr>
            <a:graphicFrameLocks/>
          </p:cNvGraphicFramePr>
          <p:nvPr>
            <p:custDataLst>
              <p:tags r:id="rId1"/>
            </p:custDataLst>
            <p:extLst>
              <p:ext uri="{D42A27DB-BD31-4B8C-83A1-F6EECF244321}">
                <p14:modId xmlns:p14="http://schemas.microsoft.com/office/powerpoint/2010/main" val="3384908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12" name="think-cell data - do not delete" hidden="1">
                        <a:extLst>
                          <a:ext uri="{FF2B5EF4-FFF2-40B4-BE49-F238E27FC236}">
                            <a16:creationId xmlns:a16="http://schemas.microsoft.com/office/drawing/2014/main" id="{FC1C5390-B908-7DE6-FCBF-99A666E309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descr="A person and child in a room with a tablet&#10;&#10;AI-generated content may be incorrect.">
            <a:extLst>
              <a:ext uri="{FF2B5EF4-FFF2-40B4-BE49-F238E27FC236}">
                <a16:creationId xmlns:a16="http://schemas.microsoft.com/office/drawing/2014/main" id="{C146E090-776B-622A-05FE-0688B12391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23042" y="398422"/>
            <a:ext cx="5966357" cy="6036780"/>
          </a:xfrm>
          <a:prstGeom prst="rect">
            <a:avLst/>
          </a:prstGeom>
        </p:spPr>
      </p:pic>
      <p:sp>
        <p:nvSpPr>
          <p:cNvPr id="5" name="Rounded Rectangle 110">
            <a:extLst>
              <a:ext uri="{FF2B5EF4-FFF2-40B4-BE49-F238E27FC236}">
                <a16:creationId xmlns:a16="http://schemas.microsoft.com/office/drawing/2014/main" id="{EEDBF2F9-F2F8-FD18-CD80-63D6E3E7280E}"/>
              </a:ext>
            </a:extLst>
          </p:cNvPr>
          <p:cNvSpPr/>
          <p:nvPr/>
        </p:nvSpPr>
        <p:spPr>
          <a:xfrm>
            <a:off x="501076" y="2011391"/>
            <a:ext cx="6000291" cy="2835217"/>
          </a:xfrm>
          <a:prstGeom prst="roundRect">
            <a:avLst>
              <a:gd name="adj" fmla="val 15392"/>
            </a:avLst>
          </a:prstGeom>
          <a:solidFill>
            <a:schemeClr val="accent4">
              <a:lumMod val="40000"/>
              <a:lumOff val="60000"/>
              <a:alpha val="78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chemeClr val="bg1"/>
                </a:solidFill>
                <a:latin typeface="+mj-lt"/>
                <a:cs typeface="Rubik Medium" pitchFamily="2" charset="-79"/>
              </a:rPr>
              <a:t>   </a:t>
            </a:r>
          </a:p>
        </p:txBody>
      </p:sp>
      <p:sp>
        <p:nvSpPr>
          <p:cNvPr id="7" name="TextBox 6">
            <a:extLst>
              <a:ext uri="{FF2B5EF4-FFF2-40B4-BE49-F238E27FC236}">
                <a16:creationId xmlns:a16="http://schemas.microsoft.com/office/drawing/2014/main" id="{77995B64-5DAA-28CA-B938-CB6DC3B71C3C}"/>
              </a:ext>
            </a:extLst>
          </p:cNvPr>
          <p:cNvSpPr txBox="1"/>
          <p:nvPr/>
        </p:nvSpPr>
        <p:spPr>
          <a:xfrm>
            <a:off x="3282966" y="2736501"/>
            <a:ext cx="2725420" cy="1384995"/>
          </a:xfrm>
          <a:prstGeom prst="rect">
            <a:avLst/>
          </a:prstGeom>
          <a:noFill/>
        </p:spPr>
        <p:txBody>
          <a:bodyPr wrap="square">
            <a:spAutoFit/>
          </a:bodyPr>
          <a:lstStyle/>
          <a:p>
            <a:r>
              <a:rPr lang="en-GB" sz="2800" b="1">
                <a:solidFill>
                  <a:schemeClr val="bg1"/>
                </a:solidFill>
                <a:latin typeface="+mj-lt"/>
                <a:cs typeface="Rubik Medium" pitchFamily="2" charset="-79"/>
              </a:rPr>
              <a:t>Key results by social impact domain</a:t>
            </a:r>
          </a:p>
        </p:txBody>
      </p:sp>
      <p:sp>
        <p:nvSpPr>
          <p:cNvPr id="20" name="TextBox 19">
            <a:extLst>
              <a:ext uri="{FF2B5EF4-FFF2-40B4-BE49-F238E27FC236}">
                <a16:creationId xmlns:a16="http://schemas.microsoft.com/office/drawing/2014/main" id="{6C3E76B8-555E-57F8-3D26-0C8ECB4D5983}"/>
              </a:ext>
            </a:extLst>
          </p:cNvPr>
          <p:cNvSpPr txBox="1"/>
          <p:nvPr/>
        </p:nvSpPr>
        <p:spPr>
          <a:xfrm>
            <a:off x="1161652" y="2497974"/>
            <a:ext cx="1919292" cy="1862048"/>
          </a:xfrm>
          <a:prstGeom prst="rect">
            <a:avLst/>
          </a:prstGeom>
          <a:noFill/>
        </p:spPr>
        <p:txBody>
          <a:bodyPr wrap="square">
            <a:spAutoFit/>
          </a:bodyPr>
          <a:lstStyle/>
          <a:p>
            <a:r>
              <a:rPr lang="en-GB" sz="11500" b="1">
                <a:solidFill>
                  <a:schemeClr val="accent1">
                    <a:lumMod val="50000"/>
                  </a:schemeClr>
                </a:solidFill>
                <a:latin typeface="+mj-lt"/>
                <a:cs typeface="Rubik Medium" pitchFamily="2" charset="-79"/>
              </a:rPr>
              <a:t>01</a:t>
            </a:r>
            <a:endParaRPr lang="en-US" sz="2000">
              <a:solidFill>
                <a:schemeClr val="accent1">
                  <a:lumMod val="50000"/>
                </a:schemeClr>
              </a:solidFill>
            </a:endParaRPr>
          </a:p>
        </p:txBody>
      </p:sp>
      <p:cxnSp>
        <p:nvCxnSpPr>
          <p:cNvPr id="28" name="Straight Connector 27">
            <a:extLst>
              <a:ext uri="{FF2B5EF4-FFF2-40B4-BE49-F238E27FC236}">
                <a16:creationId xmlns:a16="http://schemas.microsoft.com/office/drawing/2014/main" id="{D271E2EF-8A1A-F95C-7CAA-C2167F311040}"/>
              </a:ext>
            </a:extLst>
          </p:cNvPr>
          <p:cNvCxnSpPr>
            <a:cxnSpLocks/>
          </p:cNvCxnSpPr>
          <p:nvPr/>
        </p:nvCxnSpPr>
        <p:spPr>
          <a:xfrm flipV="1">
            <a:off x="3083549" y="2500551"/>
            <a:ext cx="0" cy="1859471"/>
          </a:xfrm>
          <a:prstGeom prst="line">
            <a:avLst/>
          </a:prstGeom>
          <a:ln w="12700">
            <a:solidFill>
              <a:srgbClr val="131938">
                <a:alpha val="72941"/>
              </a:srgb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BAC1D2BB-9D25-F93C-617B-4E9D56E6D2D4}"/>
              </a:ext>
            </a:extLst>
          </p:cNvPr>
          <p:cNvGrpSpPr/>
          <p:nvPr/>
        </p:nvGrpSpPr>
        <p:grpSpPr>
          <a:xfrm>
            <a:off x="-146" y="3428998"/>
            <a:ext cx="12192146" cy="2684946"/>
            <a:chOff x="18904" y="3428998"/>
            <a:chExt cx="12221628" cy="2684946"/>
          </a:xfrm>
        </p:grpSpPr>
        <p:grpSp>
          <p:nvGrpSpPr>
            <p:cNvPr id="36" name="Group 35">
              <a:extLst>
                <a:ext uri="{FF2B5EF4-FFF2-40B4-BE49-F238E27FC236}">
                  <a16:creationId xmlns:a16="http://schemas.microsoft.com/office/drawing/2014/main" id="{B0A665B5-D3E4-70B7-4EA6-2F2D2814A401}"/>
                </a:ext>
              </a:extLst>
            </p:cNvPr>
            <p:cNvGrpSpPr/>
            <p:nvPr/>
          </p:nvGrpSpPr>
          <p:grpSpPr>
            <a:xfrm>
              <a:off x="10563113" y="5199544"/>
              <a:ext cx="1677419" cy="914400"/>
              <a:chOff x="10514581" y="734307"/>
              <a:chExt cx="1677419" cy="914400"/>
            </a:xfrm>
          </p:grpSpPr>
          <p:pic>
            <p:nvPicPr>
              <p:cNvPr id="37" name="Graphic 36" descr="Heart with pulse outline">
                <a:extLst>
                  <a:ext uri="{FF2B5EF4-FFF2-40B4-BE49-F238E27FC236}">
                    <a16:creationId xmlns:a16="http://schemas.microsoft.com/office/drawing/2014/main" id="{0E7E6DE9-9E83-DDA2-8D0C-47BB02803C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4581" y="734307"/>
                <a:ext cx="914400" cy="914400"/>
              </a:xfrm>
              <a:prstGeom prst="rect">
                <a:avLst/>
              </a:prstGeom>
            </p:spPr>
          </p:pic>
          <p:cxnSp>
            <p:nvCxnSpPr>
              <p:cNvPr id="38" name="Straight Connector 37">
                <a:extLst>
                  <a:ext uri="{FF2B5EF4-FFF2-40B4-BE49-F238E27FC236}">
                    <a16:creationId xmlns:a16="http://schemas.microsoft.com/office/drawing/2014/main" id="{DFDC587B-91BD-9F84-E622-D4CBAFC0D17E}"/>
                  </a:ext>
                </a:extLst>
              </p:cNvPr>
              <p:cNvCxnSpPr>
                <a:cxnSpLocks/>
              </p:cNvCxnSpPr>
              <p:nvPr/>
            </p:nvCxnSpPr>
            <p:spPr>
              <a:xfrm>
                <a:off x="11227091" y="1189742"/>
                <a:ext cx="96490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Connector: Elbow 40">
              <a:extLst>
                <a:ext uri="{FF2B5EF4-FFF2-40B4-BE49-F238E27FC236}">
                  <a16:creationId xmlns:a16="http://schemas.microsoft.com/office/drawing/2014/main" id="{5BAD32E0-F975-33A0-EF2E-1EB233138ED0}"/>
                </a:ext>
              </a:extLst>
            </p:cNvPr>
            <p:cNvCxnSpPr>
              <a:cxnSpLocks/>
            </p:cNvCxnSpPr>
            <p:nvPr/>
          </p:nvCxnSpPr>
          <p:spPr>
            <a:xfrm>
              <a:off x="6538746" y="3434298"/>
              <a:ext cx="4260033" cy="2220681"/>
            </a:xfrm>
            <a:prstGeom prst="bentConnector3">
              <a:avLst>
                <a:gd name="adj1" fmla="val 16156"/>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43EC86-F1BA-8348-ADD4-C2C6212ECB08}"/>
                </a:ext>
              </a:extLst>
            </p:cNvPr>
            <p:cNvCxnSpPr>
              <a:cxnSpLocks/>
            </p:cNvCxnSpPr>
            <p:nvPr/>
          </p:nvCxnSpPr>
          <p:spPr>
            <a:xfrm>
              <a:off x="18904" y="3428998"/>
              <a:ext cx="502434"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0459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DB1E6-CFD0-9F9F-2527-611D22133EAB}"/>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315A8E6-DEF8-830E-047E-18F6490960AF}"/>
              </a:ext>
            </a:extLst>
          </p:cNvPr>
          <p:cNvGraphicFramePr>
            <a:graphicFrameLocks/>
          </p:cNvGraphicFramePr>
          <p:nvPr>
            <p:custDataLst>
              <p:tags r:id="rId1"/>
            </p:custDataLst>
            <p:extLst>
              <p:ext uri="{D42A27DB-BD31-4B8C-83A1-F6EECF244321}">
                <p14:modId xmlns:p14="http://schemas.microsoft.com/office/powerpoint/2010/main" val="2271624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06" imgH="306" progId="TCLayout.ActiveDocument.1">
                  <p:embed/>
                </p:oleObj>
              </mc:Choice>
              <mc:Fallback>
                <p:oleObj name="think-cell Slide" r:id="rId26" imgW="306" imgH="306" progId="TCLayout.ActiveDocument.1">
                  <p:embed/>
                  <p:pic>
                    <p:nvPicPr>
                      <p:cNvPr id="9" name="think-cell data - do not delete" hidden="1">
                        <a:extLst>
                          <a:ext uri="{FF2B5EF4-FFF2-40B4-BE49-F238E27FC236}">
                            <a16:creationId xmlns:a16="http://schemas.microsoft.com/office/drawing/2014/main" id="{2315A8E6-DEF8-830E-047E-18F6490960AF}"/>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75" name="Text Placeholder 2">
            <a:extLst>
              <a:ext uri="{FF2B5EF4-FFF2-40B4-BE49-F238E27FC236}">
                <a16:creationId xmlns:a16="http://schemas.microsoft.com/office/drawing/2014/main" id="{0809C000-56A9-6469-5A2C-762176BA98AD}"/>
              </a:ext>
            </a:extLst>
          </p:cNvPr>
          <p:cNvSpPr>
            <a:spLocks noGrp="1"/>
          </p:cNvSpPr>
          <p:nvPr>
            <p:custDataLst>
              <p:tags r:id="rId2"/>
            </p:custDataLst>
          </p:nvPr>
        </p:nvSpPr>
        <p:spPr bwMode="auto">
          <a:xfrm>
            <a:off x="8751888" y="4918075"/>
            <a:ext cx="2047875" cy="3349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71438" rIns="0" bIns="71438"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B474F6BD-1BD4-4FFB-80B8-ED4B44DD3B34}" type="datetime'''S''''tr''''''''on''g p''''osit''ive i''mpa''c''''t'''''''">
              <a:rPr lang="en-AU" altLang="en-US" sz="1400" smtClean="0">
                <a:effectLst/>
                <a:highlight>
                  <a:srgbClr val="FFFF00"/>
                </a:highlight>
              </a:rPr>
              <a:pPr marL="0" lvl="0" indent="0">
                <a:spcBef>
                  <a:spcPct val="0"/>
                </a:spcBef>
                <a:spcAft>
                  <a:spcPct val="0"/>
                </a:spcAft>
                <a:buNone/>
              </a:pPr>
              <a:t>Strong positive impact</a:t>
            </a:fld>
            <a:endParaRPr lang="en-AU" sz="1400">
              <a:highlight>
                <a:srgbClr val="FFFF00"/>
              </a:highlight>
            </a:endParaRPr>
          </a:p>
        </p:txBody>
      </p:sp>
      <p:sp>
        <p:nvSpPr>
          <p:cNvPr id="83" name="Text Placeholder 2">
            <a:extLst>
              <a:ext uri="{FF2B5EF4-FFF2-40B4-BE49-F238E27FC236}">
                <a16:creationId xmlns:a16="http://schemas.microsoft.com/office/drawing/2014/main" id="{1D7EB579-90B6-F556-0769-3D5671BC261C}"/>
              </a:ext>
            </a:extLst>
          </p:cNvPr>
          <p:cNvSpPr>
            <a:spLocks noGrp="1"/>
          </p:cNvSpPr>
          <p:nvPr>
            <p:custDataLst>
              <p:tags r:id="rId3"/>
            </p:custDataLst>
          </p:nvPr>
        </p:nvSpPr>
        <p:spPr bwMode="auto">
          <a:xfrm>
            <a:off x="8751888" y="5514976"/>
            <a:ext cx="2047875" cy="263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71438"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A2245723-3B1B-4AEC-9C89-9CB99D982BCE}" type="datetime'''''''No i''''''m''p''''''''''ac''''''''''''''''''''''t'''''''">
              <a:rPr lang="en-AU" altLang="en-US" sz="1400" smtClean="0">
                <a:effectLst/>
                <a:highlight>
                  <a:srgbClr val="FFFF00"/>
                </a:highlight>
              </a:rPr>
              <a:pPr marL="0" lvl="0" indent="0">
                <a:spcBef>
                  <a:spcPct val="0"/>
                </a:spcBef>
                <a:spcAft>
                  <a:spcPct val="0"/>
                </a:spcAft>
                <a:buNone/>
              </a:pPr>
              <a:t>No impact</a:t>
            </a:fld>
            <a:endParaRPr lang="en-AU" sz="1400">
              <a:highlight>
                <a:srgbClr val="FFFF00"/>
              </a:highlight>
            </a:endParaRPr>
          </a:p>
        </p:txBody>
      </p:sp>
      <p:sp>
        <p:nvSpPr>
          <p:cNvPr id="89" name="Text Placeholder 2">
            <a:extLst>
              <a:ext uri="{FF2B5EF4-FFF2-40B4-BE49-F238E27FC236}">
                <a16:creationId xmlns:a16="http://schemas.microsoft.com/office/drawing/2014/main" id="{5B5AA810-6420-C637-6286-E54B555EE70D}"/>
              </a:ext>
            </a:extLst>
          </p:cNvPr>
          <p:cNvSpPr>
            <a:spLocks noGrp="1"/>
          </p:cNvSpPr>
          <p:nvPr>
            <p:custDataLst>
              <p:tags r:id="rId4"/>
            </p:custDataLst>
          </p:nvPr>
        </p:nvSpPr>
        <p:spPr bwMode="auto">
          <a:xfrm>
            <a:off x="8751888" y="6042025"/>
            <a:ext cx="20478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28BD3FCB-E1A5-471F-9983-3FE894B53B64}" type="datetime'S''''tr''ong'''' ''''''''ne''''''''g''''ativ''e ''impact'''">
              <a:rPr lang="en-AU" altLang="en-US" sz="1400" smtClean="0">
                <a:effectLst/>
                <a:highlight>
                  <a:srgbClr val="FFFF00"/>
                </a:highlight>
              </a:rPr>
              <a:pPr marL="0" lvl="0" indent="0">
                <a:spcBef>
                  <a:spcPct val="0"/>
                </a:spcBef>
                <a:spcAft>
                  <a:spcPct val="0"/>
                </a:spcAft>
                <a:buNone/>
              </a:pPr>
              <a:t>Strong negative impact</a:t>
            </a:fld>
            <a:endParaRPr lang="en-AU" sz="1400">
              <a:highlight>
                <a:srgbClr val="FFFF00"/>
              </a:highlight>
            </a:endParaRPr>
          </a:p>
        </p:txBody>
      </p:sp>
      <p:sp>
        <p:nvSpPr>
          <p:cNvPr id="43" name="Text Placeholder 2">
            <a:extLst>
              <a:ext uri="{FF2B5EF4-FFF2-40B4-BE49-F238E27FC236}">
                <a16:creationId xmlns:a16="http://schemas.microsoft.com/office/drawing/2014/main" id="{1473829C-5088-006E-EA42-AC52806381D8}"/>
              </a:ext>
            </a:extLst>
          </p:cNvPr>
          <p:cNvSpPr>
            <a:spLocks noGrp="1"/>
          </p:cNvSpPr>
          <p:nvPr>
            <p:custDataLst>
              <p:tags r:id="rId5"/>
            </p:custDataLst>
          </p:nvPr>
        </p:nvSpPr>
        <p:spPr bwMode="auto">
          <a:xfrm>
            <a:off x="2747964" y="2039938"/>
            <a:ext cx="352425" cy="1936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1588" rIns="0" bIns="1588"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r>
              <a:rPr kumimoji="0" lang="en-US" sz="1400" b="1" i="0" u="none" strike="noStrike" kern="1200" cap="none" spc="0" normalizeH="0" baseline="0" noProof="0">
                <a:ln>
                  <a:noFill/>
                </a:ln>
                <a:solidFill>
                  <a:srgbClr val="000000"/>
                </a:solidFill>
                <a:effectLst/>
                <a:highlight>
                  <a:srgbClr val="FFFF00"/>
                </a:highlight>
                <a:uLnTx/>
                <a:uFillTx/>
                <a:latin typeface="+mj-lt"/>
                <a:ea typeface="+mj-ea"/>
                <a:cs typeface="+mj-cs"/>
              </a:rPr>
              <a:t>78%</a:t>
            </a:r>
            <a:endParaRPr lang="en-AU" sz="1400">
              <a:highlight>
                <a:srgbClr val="FFFF00"/>
              </a:highlight>
              <a:latin typeface="+mj-lt"/>
              <a:ea typeface="+mj-ea"/>
              <a:cs typeface="+mj-cs"/>
            </a:endParaRPr>
          </a:p>
        </p:txBody>
      </p:sp>
      <p:sp>
        <p:nvSpPr>
          <p:cNvPr id="7" name="Rectangle 6">
            <a:extLst>
              <a:ext uri="{FF2B5EF4-FFF2-40B4-BE49-F238E27FC236}">
                <a16:creationId xmlns:a16="http://schemas.microsoft.com/office/drawing/2014/main" id="{D9B0BCDF-09FB-CA99-D3EC-47B9F6144803}"/>
              </a:ext>
            </a:extLst>
          </p:cNvPr>
          <p:cNvSpPr/>
          <p:nvPr/>
        </p:nvSpPr>
        <p:spPr>
          <a:xfrm>
            <a:off x="8643938" y="1495424"/>
            <a:ext cx="3087688" cy="4863600"/>
          </a:xfrm>
          <a:prstGeom prst="rect">
            <a:avLst/>
          </a:prstGeom>
          <a:solidFill>
            <a:schemeClr val="bg1"/>
          </a:solidFill>
          <a:ln>
            <a:noFill/>
          </a:ln>
          <a:effectLst>
            <a:outerShdw blurRad="127000" algn="ctr" rotWithShape="0">
              <a:schemeClr val="accent2">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103" name="Rectangle: Rounded Corners 102">
            <a:extLst>
              <a:ext uri="{FF2B5EF4-FFF2-40B4-BE49-F238E27FC236}">
                <a16:creationId xmlns:a16="http://schemas.microsoft.com/office/drawing/2014/main" id="{C3E11A42-86FE-A945-0795-CFB365856942}"/>
              </a:ext>
            </a:extLst>
          </p:cNvPr>
          <p:cNvSpPr/>
          <p:nvPr/>
        </p:nvSpPr>
        <p:spPr>
          <a:xfrm>
            <a:off x="8821953" y="3122432"/>
            <a:ext cx="1336243" cy="317000"/>
          </a:xfrm>
          <a:prstGeom prst="roundRect">
            <a:avLst>
              <a:gd name="adj" fmla="val 19657"/>
            </a:avLst>
          </a:prstGeom>
          <a:no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101" name="Rectangle 100">
            <a:extLst>
              <a:ext uri="{FF2B5EF4-FFF2-40B4-BE49-F238E27FC236}">
                <a16:creationId xmlns:a16="http://schemas.microsoft.com/office/drawing/2014/main" id="{6355D8FD-5B93-35FF-9B2B-999DB2792E1B}"/>
              </a:ext>
            </a:extLst>
          </p:cNvPr>
          <p:cNvSpPr/>
          <p:nvPr/>
        </p:nvSpPr>
        <p:spPr>
          <a:xfrm>
            <a:off x="384175" y="222592"/>
            <a:ext cx="11379201"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lang="en-US" sz="2000" b="1" dirty="0" err="1">
                <a:solidFill>
                  <a:schemeClr val="accent1"/>
                </a:solidFill>
                <a:latin typeface="+mj-lt"/>
                <a:ea typeface="Source Sans Pro" panose="020B0503030403020204" pitchFamily="34" charset="0"/>
                <a:cs typeface="Calibri" panose="020F0502020204030204" pitchFamily="34" charset="0"/>
              </a:rPr>
              <a:t>nbn</a:t>
            </a:r>
            <a:r>
              <a:rPr lang="en-US" sz="2000" b="1" dirty="0">
                <a:solidFill>
                  <a:schemeClr val="accent1"/>
                </a:solidFill>
                <a:latin typeface="+mj-lt"/>
                <a:ea typeface="Source Sans Pro" panose="020B0503030403020204" pitchFamily="34" charset="0"/>
                <a:cs typeface="Calibri" panose="020F0502020204030204" pitchFamily="34" charset="0"/>
              </a:rPr>
              <a:t>-enabled internet continues to have a positive impact on user wellbeing; with overall social impact measuring 1% higher than last year</a:t>
            </a:r>
          </a:p>
        </p:txBody>
      </p:sp>
      <p:sp>
        <p:nvSpPr>
          <p:cNvPr id="3" name="Arrow: Chevron 2">
            <a:extLst>
              <a:ext uri="{FF2B5EF4-FFF2-40B4-BE49-F238E27FC236}">
                <a16:creationId xmlns:a16="http://schemas.microsoft.com/office/drawing/2014/main" id="{B341DCAE-0A4D-45EC-8BCC-9AC91A4B4547}"/>
              </a:ext>
            </a:extLst>
          </p:cNvPr>
          <p:cNvSpPr/>
          <p:nvPr/>
        </p:nvSpPr>
        <p:spPr>
          <a:xfrm>
            <a:off x="384175" y="1117600"/>
            <a:ext cx="7835899" cy="309563"/>
          </a:xfrm>
          <a:prstGeom prst="chevron">
            <a:avLst>
              <a:gd name="adj" fmla="val 20000"/>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mj-lt"/>
                <a:ea typeface="+mn-ea"/>
                <a:cs typeface="+mn-cs"/>
              </a:rPr>
              <a:t>Overall impact by domain in FY25</a:t>
            </a:r>
            <a:r>
              <a:rPr kumimoji="0" lang="en-AU" sz="1400" b="1" i="0" u="none" strike="noStrike" kern="1200" cap="none" spc="0" normalizeH="0" baseline="30000" noProof="0">
                <a:ln>
                  <a:noFill/>
                </a:ln>
                <a:solidFill>
                  <a:prstClr val="white"/>
                </a:solidFill>
                <a:effectLst/>
                <a:uLnTx/>
                <a:uFillTx/>
                <a:latin typeface="+mj-lt"/>
                <a:ea typeface="+mn-ea"/>
                <a:cs typeface="+mn-cs"/>
              </a:rPr>
              <a:t>1</a:t>
            </a:r>
          </a:p>
        </p:txBody>
      </p:sp>
      <p:sp>
        <p:nvSpPr>
          <p:cNvPr id="4" name="Arrow: Chevron 3">
            <a:extLst>
              <a:ext uri="{FF2B5EF4-FFF2-40B4-BE49-F238E27FC236}">
                <a16:creationId xmlns:a16="http://schemas.microsoft.com/office/drawing/2014/main" id="{672217DA-59AB-F29D-E369-8DE5E40155FA}"/>
              </a:ext>
            </a:extLst>
          </p:cNvPr>
          <p:cNvSpPr/>
          <p:nvPr/>
        </p:nvSpPr>
        <p:spPr>
          <a:xfrm>
            <a:off x="8643938" y="1117600"/>
            <a:ext cx="3150000" cy="309563"/>
          </a:xfrm>
          <a:prstGeom prst="chevron">
            <a:avLst>
              <a:gd name="adj" fmla="val 20000"/>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chemeClr val="bg1"/>
                </a:solidFill>
                <a:effectLst/>
                <a:uLnTx/>
                <a:uFillTx/>
                <a:latin typeface="+mj-lt"/>
                <a:ea typeface="+mn-ea"/>
                <a:cs typeface="+mn-cs"/>
              </a:rPr>
              <a:t>Overall wellbeing in FY25</a:t>
            </a:r>
            <a:r>
              <a:rPr kumimoji="0" lang="en-AU" sz="1400" b="1" i="0" u="none" strike="noStrike" kern="1200" cap="none" spc="0" normalizeH="0" baseline="30000" noProof="0">
                <a:ln>
                  <a:noFill/>
                </a:ln>
                <a:solidFill>
                  <a:schemeClr val="bg1"/>
                </a:solidFill>
                <a:effectLst/>
                <a:uLnTx/>
                <a:uFillTx/>
                <a:latin typeface="+mj-lt"/>
                <a:ea typeface="+mn-ea"/>
                <a:cs typeface="+mn-cs"/>
              </a:rPr>
              <a:t>1</a:t>
            </a:r>
            <a:endParaRPr kumimoji="0" lang="en-AU" sz="1400" b="1" i="0" u="none" strike="noStrike" kern="1200" cap="none" spc="0" normalizeH="0" baseline="0" noProof="0">
              <a:ln>
                <a:noFill/>
              </a:ln>
              <a:solidFill>
                <a:schemeClr val="bg1"/>
              </a:solidFill>
              <a:effectLst/>
              <a:uLnTx/>
              <a:uFillTx/>
              <a:latin typeface="+mj-lt"/>
              <a:ea typeface="+mn-ea"/>
              <a:cs typeface="+mn-cs"/>
            </a:endParaRPr>
          </a:p>
        </p:txBody>
      </p:sp>
      <p:sp>
        <p:nvSpPr>
          <p:cNvPr id="6" name="Rectangle 5">
            <a:extLst>
              <a:ext uri="{FF2B5EF4-FFF2-40B4-BE49-F238E27FC236}">
                <a16:creationId xmlns:a16="http://schemas.microsoft.com/office/drawing/2014/main" id="{02A38603-59B8-E0F2-9BB1-E748BE3DC198}"/>
              </a:ext>
            </a:extLst>
          </p:cNvPr>
          <p:cNvSpPr/>
          <p:nvPr/>
        </p:nvSpPr>
        <p:spPr>
          <a:xfrm>
            <a:off x="384175" y="1495425"/>
            <a:ext cx="7767048" cy="4863599"/>
          </a:xfrm>
          <a:prstGeom prst="rect">
            <a:avLst/>
          </a:prstGeom>
          <a:solidFill>
            <a:schemeClr val="bg1"/>
          </a:solidFill>
          <a:ln>
            <a:noFill/>
          </a:ln>
          <a:effectLst>
            <a:outerShdw blurRad="127000" algn="ctr" rotWithShape="0">
              <a:schemeClr val="accent2">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18" name="Rectangle: Rounded Corners 17">
            <a:extLst>
              <a:ext uri="{FF2B5EF4-FFF2-40B4-BE49-F238E27FC236}">
                <a16:creationId xmlns:a16="http://schemas.microsoft.com/office/drawing/2014/main" id="{CCBD0952-28CF-3C6F-9D4B-9B59421EA498}"/>
              </a:ext>
            </a:extLst>
          </p:cNvPr>
          <p:cNvSpPr/>
          <p:nvPr>
            <p:custDataLst>
              <p:tags r:id="rId6"/>
            </p:custDataLst>
          </p:nvPr>
        </p:nvSpPr>
        <p:spPr>
          <a:xfrm>
            <a:off x="457200" y="2611438"/>
            <a:ext cx="1912938" cy="841375"/>
          </a:xfrm>
          <a:prstGeom prst="roundRect">
            <a:avLst>
              <a:gd name="adj" fmla="val 454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j-lt"/>
                <a:ea typeface="+mn-ea"/>
                <a:cs typeface="+mn-cs"/>
              </a:rPr>
              <a:t>Education        &amp; skills</a:t>
            </a:r>
          </a:p>
        </p:txBody>
      </p:sp>
      <p:sp>
        <p:nvSpPr>
          <p:cNvPr id="19" name="Rectangle: Rounded Corners 18">
            <a:extLst>
              <a:ext uri="{FF2B5EF4-FFF2-40B4-BE49-F238E27FC236}">
                <a16:creationId xmlns:a16="http://schemas.microsoft.com/office/drawing/2014/main" id="{DF16153E-1723-C66E-75CB-344A11B4B7BF}"/>
              </a:ext>
            </a:extLst>
          </p:cNvPr>
          <p:cNvSpPr/>
          <p:nvPr>
            <p:custDataLst>
              <p:tags r:id="rId7"/>
            </p:custDataLst>
          </p:nvPr>
        </p:nvSpPr>
        <p:spPr>
          <a:xfrm>
            <a:off x="457200" y="3508375"/>
            <a:ext cx="1912938" cy="841375"/>
          </a:xfrm>
          <a:prstGeom prst="roundRect">
            <a:avLst>
              <a:gd name="adj" fmla="val 4547"/>
            </a:avLst>
          </a:prstGeom>
          <a:solidFill>
            <a:srgbClr val="F99F3D"/>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j-lt"/>
                <a:ea typeface="+mn-ea"/>
                <a:cs typeface="+mn-cs"/>
              </a:rPr>
              <a:t>Health</a:t>
            </a:r>
          </a:p>
        </p:txBody>
      </p:sp>
      <p:sp>
        <p:nvSpPr>
          <p:cNvPr id="23" name="Rectangle: Rounded Corners 22">
            <a:extLst>
              <a:ext uri="{FF2B5EF4-FFF2-40B4-BE49-F238E27FC236}">
                <a16:creationId xmlns:a16="http://schemas.microsoft.com/office/drawing/2014/main" id="{B3A42475-EE69-534A-124F-9F60F1DDE5E7}"/>
              </a:ext>
            </a:extLst>
          </p:cNvPr>
          <p:cNvSpPr/>
          <p:nvPr>
            <p:custDataLst>
              <p:tags r:id="rId8"/>
            </p:custDataLst>
          </p:nvPr>
        </p:nvSpPr>
        <p:spPr>
          <a:xfrm>
            <a:off x="457200" y="1716088"/>
            <a:ext cx="1912938" cy="841375"/>
          </a:xfrm>
          <a:prstGeom prst="roundRect">
            <a:avLst>
              <a:gd name="adj" fmla="val 454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j-lt"/>
                <a:ea typeface="+mn-ea"/>
                <a:cs typeface="+mn-cs"/>
              </a:rPr>
              <a:t>Employment  &amp; income</a:t>
            </a:r>
          </a:p>
        </p:txBody>
      </p:sp>
      <p:sp>
        <p:nvSpPr>
          <p:cNvPr id="24" name="Rectangle: Rounded Corners 23">
            <a:extLst>
              <a:ext uri="{FF2B5EF4-FFF2-40B4-BE49-F238E27FC236}">
                <a16:creationId xmlns:a16="http://schemas.microsoft.com/office/drawing/2014/main" id="{E404C9C4-5C40-E365-AE47-6B812D8766DC}"/>
              </a:ext>
            </a:extLst>
          </p:cNvPr>
          <p:cNvSpPr/>
          <p:nvPr>
            <p:custDataLst>
              <p:tags r:id="rId9"/>
            </p:custDataLst>
          </p:nvPr>
        </p:nvSpPr>
        <p:spPr>
          <a:xfrm>
            <a:off x="457200" y="5300663"/>
            <a:ext cx="1912938" cy="841375"/>
          </a:xfrm>
          <a:prstGeom prst="roundRect">
            <a:avLst>
              <a:gd name="adj" fmla="val 4547"/>
            </a:avLst>
          </a:prstGeom>
          <a:solidFill>
            <a:srgbClr val="78AA0D"/>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mj-lt"/>
              </a:rPr>
              <a:t>Environment</a:t>
            </a:r>
          </a:p>
        </p:txBody>
      </p:sp>
      <p:sp>
        <p:nvSpPr>
          <p:cNvPr id="25" name="Rectangle: Rounded Corners 24">
            <a:extLst>
              <a:ext uri="{FF2B5EF4-FFF2-40B4-BE49-F238E27FC236}">
                <a16:creationId xmlns:a16="http://schemas.microsoft.com/office/drawing/2014/main" id="{BEE51FAB-DDBE-D464-56B6-ECD3FBE1C9AE}"/>
              </a:ext>
            </a:extLst>
          </p:cNvPr>
          <p:cNvSpPr/>
          <p:nvPr>
            <p:custDataLst>
              <p:tags r:id="rId10"/>
            </p:custDataLst>
          </p:nvPr>
        </p:nvSpPr>
        <p:spPr>
          <a:xfrm>
            <a:off x="457200" y="4403725"/>
            <a:ext cx="1912938" cy="841375"/>
          </a:xfrm>
          <a:prstGeom prst="roundRect">
            <a:avLst>
              <a:gd name="adj" fmla="val 454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a:solidFill>
                  <a:schemeClr val="bg1"/>
                </a:solidFill>
                <a:latin typeface="+mj-lt"/>
                <a:ea typeface="Source Sans Pro"/>
              </a:rPr>
              <a:t>Social &amp; </a:t>
            </a:r>
            <a:r>
              <a:rPr lang="en-US" sz="1400" b="1">
                <a:solidFill>
                  <a:schemeClr val="bg1"/>
                </a:solidFill>
                <a:latin typeface="+mj-lt"/>
              </a:rPr>
              <a:t>community</a:t>
            </a:r>
            <a:r>
              <a:rPr kumimoji="0" lang="en-US" sz="1400" b="1">
                <a:solidFill>
                  <a:schemeClr val="bg1"/>
                </a:solidFill>
                <a:latin typeface="+mj-lt"/>
                <a:ea typeface="Source Sans Pro"/>
              </a:rPr>
              <a:t> connection</a:t>
            </a:r>
            <a:endParaRPr lang="en-US" sz="1400" b="1">
              <a:solidFill>
                <a:schemeClr val="bg1"/>
              </a:solidFill>
              <a:latin typeface="+mj-lt"/>
              <a:ea typeface="Source Sans Pro"/>
            </a:endParaRPr>
          </a:p>
        </p:txBody>
      </p:sp>
      <p:sp>
        <p:nvSpPr>
          <p:cNvPr id="107" name="TextBox 106">
            <a:extLst>
              <a:ext uri="{FF2B5EF4-FFF2-40B4-BE49-F238E27FC236}">
                <a16:creationId xmlns:a16="http://schemas.microsoft.com/office/drawing/2014/main" id="{602F39EF-31C8-C3AD-2F30-F946733D3653}"/>
              </a:ext>
            </a:extLst>
          </p:cNvPr>
          <p:cNvSpPr txBox="1"/>
          <p:nvPr>
            <p:custDataLst>
              <p:tags r:id="rId11"/>
            </p:custDataLst>
          </p:nvPr>
        </p:nvSpPr>
        <p:spPr>
          <a:xfrm>
            <a:off x="10226675" y="1865313"/>
            <a:ext cx="1328738" cy="1108075"/>
          </a:xfrm>
          <a:prstGeom prst="rect">
            <a:avLst/>
          </a:prstGeom>
          <a:noFill/>
        </p:spPr>
        <p:txBody>
          <a:bodyPr wrap="square" lIns="0" tIns="0" rIns="0" bIns="0">
            <a:spAutoFit/>
          </a:bodyPr>
          <a:lstStyle/>
          <a:p>
            <a:pPr defTabSz="914400">
              <a:defRPr/>
            </a:pPr>
            <a:r>
              <a:rPr kumimoji="0" lang="en-US" sz="1200" i="0" u="none" strike="noStrike" kern="1200" cap="none" spc="0" normalizeH="0" baseline="0" noProof="0">
                <a:ln>
                  <a:noFill/>
                </a:ln>
                <a:solidFill>
                  <a:srgbClr val="000000"/>
                </a:solidFill>
                <a:effectLst/>
                <a:uLnTx/>
                <a:uFillTx/>
                <a:latin typeface="+mj-lt"/>
                <a:ea typeface="+mn-ea"/>
                <a:cs typeface="+mn-cs"/>
              </a:rPr>
              <a:t>of</a:t>
            </a:r>
            <a:r>
              <a:rPr kumimoji="0" lang="en-US" sz="1200" b="1" i="0" u="none" strike="noStrike" kern="1200" cap="none" spc="0" normalizeH="0" baseline="0" noProof="0">
                <a:ln>
                  <a:noFill/>
                </a:ln>
                <a:solidFill>
                  <a:srgbClr val="000000"/>
                </a:solidFill>
                <a:effectLst/>
                <a:uLnTx/>
                <a:uFillTx/>
                <a:latin typeface="+mj-lt"/>
                <a:ea typeface="+mn-ea"/>
                <a:cs typeface="+mn-cs"/>
              </a:rPr>
              <a:t> </a:t>
            </a:r>
            <a:r>
              <a:rPr kumimoji="0" lang="en-US" sz="1200" i="0" u="none" strike="noStrike" kern="1200" cap="none" spc="0" normalizeH="0" baseline="0" noProof="0">
                <a:ln>
                  <a:noFill/>
                </a:ln>
                <a:solidFill>
                  <a:srgbClr val="000000"/>
                </a:solidFill>
                <a:effectLst/>
                <a:uLnTx/>
                <a:uFillTx/>
                <a:latin typeface="+mj-lt"/>
                <a:ea typeface="+mn-ea"/>
                <a:cs typeface="+mn-cs"/>
              </a:rPr>
              <a:t>nbn users say having the nbn network at home has had a positive impact on their satisfaction with life</a:t>
            </a:r>
            <a:endParaRPr kumimoji="0" lang="en-US" sz="1200" b="0" i="1" u="none" strike="noStrike" kern="1200" cap="none" spc="0" normalizeH="0" baseline="0" noProof="0">
              <a:ln>
                <a:noFill/>
              </a:ln>
              <a:solidFill>
                <a:srgbClr val="000000"/>
              </a:solidFill>
              <a:effectLst/>
              <a:uLnTx/>
              <a:uFillTx/>
              <a:latin typeface="+mj-lt"/>
              <a:ea typeface="+mn-ea"/>
              <a:cs typeface="+mn-cs"/>
            </a:endParaRPr>
          </a:p>
        </p:txBody>
      </p:sp>
      <p:sp>
        <p:nvSpPr>
          <p:cNvPr id="123" name="TextBox 122">
            <a:extLst>
              <a:ext uri="{FF2B5EF4-FFF2-40B4-BE49-F238E27FC236}">
                <a16:creationId xmlns:a16="http://schemas.microsoft.com/office/drawing/2014/main" id="{EA344A0C-6E55-1007-1283-FC9181897744}"/>
              </a:ext>
            </a:extLst>
          </p:cNvPr>
          <p:cNvSpPr txBox="1"/>
          <p:nvPr/>
        </p:nvSpPr>
        <p:spPr>
          <a:xfrm>
            <a:off x="9413860" y="3196906"/>
            <a:ext cx="694101" cy="184666"/>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1">
                    <a:lumMod val="50000"/>
                    <a:lumOff val="50000"/>
                  </a:schemeClr>
                </a:solidFill>
                <a:effectLst/>
                <a:uLnTx/>
                <a:uFillTx/>
                <a:latin typeface="+mj-lt"/>
              </a:rPr>
              <a:t>from FY24</a:t>
            </a:r>
            <a:r>
              <a:rPr kumimoji="0" lang="en-US" sz="1200" i="0" u="none" strike="noStrike" kern="1200" cap="none" spc="0" normalizeH="0" baseline="30000" noProof="0">
                <a:ln>
                  <a:noFill/>
                </a:ln>
                <a:solidFill>
                  <a:schemeClr val="tx1">
                    <a:lumMod val="50000"/>
                    <a:lumOff val="50000"/>
                  </a:schemeClr>
                </a:solidFill>
                <a:effectLst/>
                <a:uLnTx/>
                <a:uFillTx/>
                <a:latin typeface="+mj-lt"/>
              </a:rPr>
              <a:t>2</a:t>
            </a:r>
            <a:endParaRPr kumimoji="0" lang="en-US" sz="1200" i="0" u="none" strike="noStrike" kern="1200" cap="none" spc="0" normalizeH="0" baseline="0" noProof="0">
              <a:ln>
                <a:noFill/>
              </a:ln>
              <a:solidFill>
                <a:schemeClr val="tx1">
                  <a:lumMod val="50000"/>
                  <a:lumOff val="50000"/>
                </a:schemeClr>
              </a:solidFill>
              <a:effectLst/>
              <a:uLnTx/>
              <a:uFillTx/>
              <a:latin typeface="+mj-lt"/>
            </a:endParaRPr>
          </a:p>
        </p:txBody>
      </p:sp>
      <p:pic>
        <p:nvPicPr>
          <p:cNvPr id="139" name="Graphic 138">
            <a:extLst>
              <a:ext uri="{FF2B5EF4-FFF2-40B4-BE49-F238E27FC236}">
                <a16:creationId xmlns:a16="http://schemas.microsoft.com/office/drawing/2014/main" id="{E6C3360F-F313-375C-787A-300FD0D00EC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57213" y="5593531"/>
            <a:ext cx="330200" cy="330200"/>
          </a:xfrm>
          <a:prstGeom prst="rect">
            <a:avLst/>
          </a:prstGeom>
        </p:spPr>
      </p:pic>
      <p:pic>
        <p:nvPicPr>
          <p:cNvPr id="141" name="Graphic 140">
            <a:extLst>
              <a:ext uri="{FF2B5EF4-FFF2-40B4-BE49-F238E27FC236}">
                <a16:creationId xmlns:a16="http://schemas.microsoft.com/office/drawing/2014/main" id="{96C93FC7-5800-C992-A819-B0C6B373BF4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7213" y="1976298"/>
            <a:ext cx="330200" cy="330200"/>
          </a:xfrm>
          <a:prstGeom prst="rect">
            <a:avLst/>
          </a:prstGeom>
        </p:spPr>
      </p:pic>
      <p:pic>
        <p:nvPicPr>
          <p:cNvPr id="143" name="Graphic 142">
            <a:extLst>
              <a:ext uri="{FF2B5EF4-FFF2-40B4-BE49-F238E27FC236}">
                <a16:creationId xmlns:a16="http://schemas.microsoft.com/office/drawing/2014/main" id="{681658CE-C0EC-1B27-8079-7651E36EC5A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7213" y="2865118"/>
            <a:ext cx="331788" cy="331788"/>
          </a:xfrm>
          <a:prstGeom prst="rect">
            <a:avLst/>
          </a:prstGeom>
        </p:spPr>
      </p:pic>
      <p:pic>
        <p:nvPicPr>
          <p:cNvPr id="145" name="Graphic 144">
            <a:extLst>
              <a:ext uri="{FF2B5EF4-FFF2-40B4-BE49-F238E27FC236}">
                <a16:creationId xmlns:a16="http://schemas.microsoft.com/office/drawing/2014/main" id="{A2A46844-CBC7-A508-E39B-C56E24F6F81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7213" y="3768587"/>
            <a:ext cx="330200" cy="330200"/>
          </a:xfrm>
          <a:prstGeom prst="rect">
            <a:avLst/>
          </a:prstGeom>
        </p:spPr>
      </p:pic>
      <p:pic>
        <p:nvPicPr>
          <p:cNvPr id="147" name="Graphic 146">
            <a:extLst>
              <a:ext uri="{FF2B5EF4-FFF2-40B4-BE49-F238E27FC236}">
                <a16:creationId xmlns:a16="http://schemas.microsoft.com/office/drawing/2014/main" id="{A8E5D7CD-176C-F307-7FEC-2191E4ECB72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7213" y="4683533"/>
            <a:ext cx="331788" cy="331788"/>
          </a:xfrm>
          <a:prstGeom prst="rect">
            <a:avLst/>
          </a:prstGeom>
        </p:spPr>
      </p:pic>
      <p:sp>
        <p:nvSpPr>
          <p:cNvPr id="37" name="Rectangle: Rounded Corners 36">
            <a:extLst>
              <a:ext uri="{FF2B5EF4-FFF2-40B4-BE49-F238E27FC236}">
                <a16:creationId xmlns:a16="http://schemas.microsoft.com/office/drawing/2014/main" id="{5F9E1A1D-DCFC-45D4-14E6-D77B78DE06B9}"/>
              </a:ext>
            </a:extLst>
          </p:cNvPr>
          <p:cNvSpPr/>
          <p:nvPr>
            <p:custDataLst>
              <p:tags r:id="rId12"/>
            </p:custDataLst>
          </p:nvPr>
        </p:nvSpPr>
        <p:spPr>
          <a:xfrm>
            <a:off x="2413000" y="2611438"/>
            <a:ext cx="4575600" cy="841375"/>
          </a:xfrm>
          <a:prstGeom prst="roundRect">
            <a:avLst>
              <a:gd name="adj" fmla="val 6011"/>
            </a:avLst>
          </a:prstGeom>
          <a:solidFill>
            <a:schemeClr val="bg1"/>
          </a:solidFill>
          <a:ln w="635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j-lt"/>
                <a:ea typeface="+mn-ea"/>
                <a:cs typeface="+mn-cs"/>
              </a:rPr>
              <a:t>of </a:t>
            </a:r>
            <a:r>
              <a:rPr kumimoji="0" lang="en-US" sz="1100" i="0" u="none" strike="noStrike" kern="1200" cap="none" spc="0" normalizeH="0" baseline="0" noProof="0">
                <a:ln>
                  <a:noFill/>
                </a:ln>
                <a:solidFill>
                  <a:srgbClr val="000000"/>
                </a:solidFill>
                <a:effectLst/>
                <a:uLnTx/>
                <a:uFillTx/>
                <a:latin typeface="+mj-lt"/>
                <a:ea typeface="+mn-ea"/>
                <a:cs typeface="+mn-cs"/>
              </a:rPr>
              <a:t>nbn</a:t>
            </a:r>
            <a:r>
              <a:rPr kumimoji="0" lang="en-US" sz="1100" b="0" i="0" u="none" strike="noStrike" kern="1200" cap="none" spc="0" normalizeH="0" baseline="0" noProof="0">
                <a:ln>
                  <a:noFill/>
                </a:ln>
                <a:solidFill>
                  <a:srgbClr val="000000"/>
                </a:solidFill>
                <a:effectLst/>
                <a:uLnTx/>
                <a:uFillTx/>
                <a:latin typeface="+mj-lt"/>
                <a:ea typeface="+mn-ea"/>
                <a:cs typeface="+mn-cs"/>
              </a:rPr>
              <a:t> users who </a:t>
            </a:r>
            <a:r>
              <a:rPr kumimoji="0" lang="en-US" sz="1100" b="0" i="0" strike="noStrike" kern="1200" cap="none" spc="0" normalizeH="0" baseline="0" noProof="0">
                <a:ln>
                  <a:noFill/>
                </a:ln>
                <a:solidFill>
                  <a:srgbClr val="000000"/>
                </a:solidFill>
                <a:effectLst/>
                <a:uLnTx/>
                <a:uFillTx/>
                <a:latin typeface="+mj-lt"/>
                <a:ea typeface="+mn-ea"/>
                <a:cs typeface="+mn-cs"/>
              </a:rPr>
              <a:t>engaged in formal or informal education from home via the </a:t>
            </a:r>
            <a:r>
              <a:rPr kumimoji="0" lang="en-US" sz="1100" i="0" strike="noStrike" kern="1200" cap="none" spc="0" normalizeH="0" baseline="0" noProof="0">
                <a:ln>
                  <a:noFill/>
                </a:ln>
                <a:solidFill>
                  <a:srgbClr val="000000"/>
                </a:solidFill>
                <a:effectLst/>
                <a:uLnTx/>
                <a:uFillTx/>
                <a:latin typeface="+mj-lt"/>
                <a:ea typeface="+mn-ea"/>
                <a:cs typeface="+mn-cs"/>
              </a:rPr>
              <a:t>nbn</a:t>
            </a:r>
            <a:r>
              <a:rPr kumimoji="0" lang="en-US" sz="1100" b="1" i="0" strike="noStrike" kern="1200" cap="none" spc="0" normalizeH="0" baseline="0" noProof="0">
                <a:ln>
                  <a:noFill/>
                </a:ln>
                <a:solidFill>
                  <a:srgbClr val="000000"/>
                </a:solidFill>
                <a:effectLst/>
                <a:uLnTx/>
                <a:uFillTx/>
                <a:latin typeface="+mj-lt"/>
                <a:ea typeface="+mn-ea"/>
                <a:cs typeface="+mn-cs"/>
              </a:rPr>
              <a:t> </a:t>
            </a:r>
            <a:r>
              <a:rPr kumimoji="0" lang="en-US" sz="1100" i="0" strike="noStrike" kern="1200" cap="none" spc="0" normalizeH="0" baseline="0" noProof="0">
                <a:ln>
                  <a:noFill/>
                </a:ln>
                <a:solidFill>
                  <a:srgbClr val="000000"/>
                </a:solidFill>
                <a:effectLst/>
                <a:uLnTx/>
                <a:uFillTx/>
                <a:latin typeface="+mj-lt"/>
                <a:ea typeface="+mn-ea"/>
                <a:cs typeface="+mn-cs"/>
              </a:rPr>
              <a:t>network</a:t>
            </a:r>
            <a:r>
              <a:rPr kumimoji="0" lang="en-US" sz="1100" b="0" i="0" strike="noStrike" kern="1200" cap="none" spc="0" normalizeH="0" baseline="0" noProof="0">
                <a:ln>
                  <a:noFill/>
                </a:ln>
                <a:solidFill>
                  <a:srgbClr val="000000"/>
                </a:solidFill>
                <a:effectLst/>
                <a:uLnTx/>
                <a:uFillTx/>
                <a:latin typeface="+mj-lt"/>
                <a:ea typeface="+mn-ea"/>
                <a:cs typeface="+mn-cs"/>
              </a:rPr>
              <a:t> reported the </a:t>
            </a:r>
            <a:r>
              <a:rPr kumimoji="0" lang="en-US" sz="1100" i="0" strike="noStrike" kern="1200" cap="none" spc="0" normalizeH="0" baseline="0" noProof="0">
                <a:ln>
                  <a:noFill/>
                </a:ln>
                <a:solidFill>
                  <a:srgbClr val="000000"/>
                </a:solidFill>
                <a:effectLst/>
                <a:uLnTx/>
                <a:uFillTx/>
                <a:latin typeface="+mj-lt"/>
                <a:ea typeface="+mn-ea"/>
                <a:cs typeface="+mn-cs"/>
              </a:rPr>
              <a:t>nbn </a:t>
            </a:r>
            <a:r>
              <a:rPr kumimoji="0" lang="en-US" sz="1100" b="0" i="0" strike="noStrike" kern="1200" cap="none" spc="0" normalizeH="0" baseline="0" noProof="0">
                <a:ln>
                  <a:noFill/>
                </a:ln>
                <a:solidFill>
                  <a:srgbClr val="000000"/>
                </a:solidFill>
                <a:effectLst/>
                <a:uLnTx/>
                <a:uFillTx/>
                <a:latin typeface="+mj-lt"/>
                <a:ea typeface="+mn-ea"/>
                <a:cs typeface="+mn-cs"/>
              </a:rPr>
              <a:t>network positively impacted </a:t>
            </a:r>
            <a:r>
              <a:rPr kumimoji="0" lang="en-US" sz="1100" b="0" i="0" u="none" strike="noStrike" kern="1200" cap="none" spc="0" normalizeH="0" baseline="0" noProof="0">
                <a:ln>
                  <a:noFill/>
                </a:ln>
                <a:solidFill>
                  <a:srgbClr val="000000"/>
                </a:solidFill>
                <a:effectLst/>
                <a:uLnTx/>
                <a:uFillTx/>
                <a:latin typeface="+mj-lt"/>
                <a:ea typeface="+mn-ea"/>
                <a:cs typeface="+mn-cs"/>
              </a:rPr>
              <a:t>their education outcomes in FY25</a:t>
            </a:r>
          </a:p>
        </p:txBody>
      </p:sp>
      <p:sp>
        <p:nvSpPr>
          <p:cNvPr id="38" name="Rectangle: Rounded Corners 37">
            <a:extLst>
              <a:ext uri="{FF2B5EF4-FFF2-40B4-BE49-F238E27FC236}">
                <a16:creationId xmlns:a16="http://schemas.microsoft.com/office/drawing/2014/main" id="{7A03D80C-8C0C-1D70-8AB2-027B38FF6AA3}"/>
              </a:ext>
            </a:extLst>
          </p:cNvPr>
          <p:cNvSpPr/>
          <p:nvPr>
            <p:custDataLst>
              <p:tags r:id="rId13"/>
            </p:custDataLst>
          </p:nvPr>
        </p:nvSpPr>
        <p:spPr>
          <a:xfrm>
            <a:off x="2413000" y="3508375"/>
            <a:ext cx="4575600" cy="841375"/>
          </a:xfrm>
          <a:prstGeom prst="roundRect">
            <a:avLst>
              <a:gd name="adj" fmla="val 5234"/>
            </a:avLst>
          </a:prstGeom>
          <a:solidFill>
            <a:schemeClr val="bg1"/>
          </a:solidFill>
          <a:ln w="635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lstStyle/>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mj-lt"/>
              <a:ea typeface="+mn-ea"/>
              <a:cs typeface="+mn-cs"/>
            </a:endParaRPr>
          </a:p>
        </p:txBody>
      </p:sp>
      <p:sp>
        <p:nvSpPr>
          <p:cNvPr id="39" name="Rectangle: Rounded Corners 38">
            <a:extLst>
              <a:ext uri="{FF2B5EF4-FFF2-40B4-BE49-F238E27FC236}">
                <a16:creationId xmlns:a16="http://schemas.microsoft.com/office/drawing/2014/main" id="{5FAED08B-A519-CE4C-412D-53E67FBDE22C}"/>
              </a:ext>
            </a:extLst>
          </p:cNvPr>
          <p:cNvSpPr/>
          <p:nvPr>
            <p:custDataLst>
              <p:tags r:id="rId14"/>
            </p:custDataLst>
          </p:nvPr>
        </p:nvSpPr>
        <p:spPr>
          <a:xfrm>
            <a:off x="2413000" y="1716088"/>
            <a:ext cx="4575600" cy="841375"/>
          </a:xfrm>
          <a:prstGeom prst="roundRect">
            <a:avLst>
              <a:gd name="adj" fmla="val 6011"/>
            </a:avLst>
          </a:prstGeom>
          <a:solidFill>
            <a:schemeClr val="bg1"/>
          </a:solidFill>
          <a:ln w="635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j-lt"/>
                <a:ea typeface="+mn-ea"/>
                <a:cs typeface="+mn-cs"/>
              </a:rPr>
              <a:t>of </a:t>
            </a:r>
            <a:r>
              <a:rPr kumimoji="0" lang="en-US" sz="1100" i="0" u="none" strike="noStrike" kern="1200" cap="none" spc="0" normalizeH="0" baseline="0" noProof="0">
                <a:ln>
                  <a:noFill/>
                </a:ln>
                <a:solidFill>
                  <a:srgbClr val="000000"/>
                </a:solidFill>
                <a:effectLst/>
                <a:uLnTx/>
                <a:uFillTx/>
                <a:latin typeface="+mj-lt"/>
                <a:ea typeface="+mn-ea"/>
                <a:cs typeface="+mn-cs"/>
              </a:rPr>
              <a:t>nbn</a:t>
            </a:r>
            <a:r>
              <a:rPr kumimoji="0" lang="en-US" sz="1100" b="0" i="0" u="none" strike="noStrike" kern="1200" cap="none" spc="0" normalizeH="0" baseline="0" noProof="0">
                <a:ln>
                  <a:noFill/>
                </a:ln>
                <a:solidFill>
                  <a:srgbClr val="000000"/>
                </a:solidFill>
                <a:effectLst/>
                <a:uLnTx/>
                <a:uFillTx/>
                <a:latin typeface="+mj-lt"/>
                <a:ea typeface="+mn-ea"/>
                <a:cs typeface="+mn-cs"/>
              </a:rPr>
              <a:t> users </a:t>
            </a:r>
            <a:r>
              <a:rPr kumimoji="0" lang="en-US" sz="1100" b="0" i="0" strike="noStrike" kern="1200" cap="none" spc="0" normalizeH="0" baseline="0" noProof="0">
                <a:ln>
                  <a:noFill/>
                </a:ln>
                <a:solidFill>
                  <a:srgbClr val="000000"/>
                </a:solidFill>
                <a:effectLst/>
                <a:uLnTx/>
                <a:uFillTx/>
                <a:latin typeface="+mj-lt"/>
                <a:ea typeface="+mn-ea"/>
                <a:cs typeface="+mn-cs"/>
              </a:rPr>
              <a:t>who worked from home or used job search platforms reported </a:t>
            </a:r>
            <a:r>
              <a:rPr kumimoji="0" lang="en-US" sz="1100" i="0" strike="noStrike" kern="1200" cap="none" spc="0" normalizeH="0" baseline="0" noProof="0">
                <a:ln>
                  <a:noFill/>
                </a:ln>
                <a:solidFill>
                  <a:srgbClr val="000000"/>
                </a:solidFill>
                <a:effectLst/>
                <a:uLnTx/>
                <a:uFillTx/>
                <a:latin typeface="+mj-lt"/>
                <a:ea typeface="+mn-ea"/>
                <a:cs typeface="+mn-cs"/>
              </a:rPr>
              <a:t>the nbn network</a:t>
            </a:r>
            <a:r>
              <a:rPr kumimoji="0" lang="en-US" sz="1100" b="0" i="0" strike="noStrike" kern="1200" cap="none" spc="0" normalizeH="0" baseline="0" noProof="0">
                <a:ln>
                  <a:noFill/>
                </a:ln>
                <a:solidFill>
                  <a:srgbClr val="000000"/>
                </a:solidFill>
                <a:effectLst/>
                <a:uLnTx/>
                <a:uFillTx/>
                <a:latin typeface="+mj-lt"/>
                <a:ea typeface="+mn-ea"/>
                <a:cs typeface="+mn-cs"/>
              </a:rPr>
              <a:t> positively impacted their employment outcomes in FY25</a:t>
            </a:r>
            <a:endParaRPr kumimoji="0" lang="en-US" sz="1000" b="0" i="0" strike="noStrike" kern="1200" cap="none" spc="0" normalizeH="0" baseline="0" noProof="0">
              <a:ln>
                <a:noFill/>
              </a:ln>
              <a:solidFill>
                <a:srgbClr val="000000"/>
              </a:solidFill>
              <a:effectLst/>
              <a:uLnTx/>
              <a:uFillTx/>
              <a:latin typeface="+mj-lt"/>
              <a:ea typeface="+mn-ea"/>
              <a:cs typeface="+mn-cs"/>
            </a:endParaRPr>
          </a:p>
        </p:txBody>
      </p:sp>
      <p:sp>
        <p:nvSpPr>
          <p:cNvPr id="40" name="Rectangle: Rounded Corners 39">
            <a:extLst>
              <a:ext uri="{FF2B5EF4-FFF2-40B4-BE49-F238E27FC236}">
                <a16:creationId xmlns:a16="http://schemas.microsoft.com/office/drawing/2014/main" id="{F28B0575-0480-445A-DD77-DEA8654E3AFA}"/>
              </a:ext>
            </a:extLst>
          </p:cNvPr>
          <p:cNvSpPr/>
          <p:nvPr>
            <p:custDataLst>
              <p:tags r:id="rId15"/>
            </p:custDataLst>
          </p:nvPr>
        </p:nvSpPr>
        <p:spPr>
          <a:xfrm>
            <a:off x="2413000" y="5300663"/>
            <a:ext cx="4575600" cy="841375"/>
          </a:xfrm>
          <a:prstGeom prst="roundRect">
            <a:avLst>
              <a:gd name="adj" fmla="val 6011"/>
            </a:avLst>
          </a:prstGeom>
          <a:solidFill>
            <a:schemeClr val="bg1"/>
          </a:solidFill>
          <a:ln w="635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91440" rIns="0" bIns="91440" rtlCol="0" anchor="ct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j-lt"/>
              </a:rPr>
              <a:t>of </a:t>
            </a:r>
            <a:r>
              <a:rPr kumimoji="0" lang="en-US" sz="1100" i="0" u="none" strike="noStrike" kern="1200" cap="none" spc="0" normalizeH="0" baseline="0" noProof="0" dirty="0" err="1">
                <a:ln>
                  <a:noFill/>
                </a:ln>
                <a:solidFill>
                  <a:prstClr val="black"/>
                </a:solidFill>
                <a:effectLst/>
                <a:uLnTx/>
                <a:uFillTx/>
                <a:latin typeface="+mj-lt"/>
              </a:rPr>
              <a:t>nbn</a:t>
            </a:r>
            <a:r>
              <a:rPr kumimoji="0" lang="en-US" sz="1100" b="0" i="0" u="none" strike="noStrike" kern="1200" cap="none" spc="0" normalizeH="0" baseline="0" noProof="0" dirty="0">
                <a:ln>
                  <a:noFill/>
                </a:ln>
                <a:solidFill>
                  <a:prstClr val="black"/>
                </a:solidFill>
                <a:effectLst/>
                <a:uLnTx/>
                <a:uFillTx/>
                <a:latin typeface="+mj-lt"/>
              </a:rPr>
              <a:t> </a:t>
            </a:r>
            <a:r>
              <a:rPr kumimoji="0" lang="en-US" sz="1100" b="0" i="0" strike="noStrike" kern="1200" cap="none" spc="0" normalizeH="0" baseline="0" noProof="0" dirty="0">
                <a:ln>
                  <a:noFill/>
                </a:ln>
                <a:solidFill>
                  <a:prstClr val="black"/>
                </a:solidFill>
                <a:effectLst/>
                <a:uLnTx/>
                <a:uFillTx/>
                <a:latin typeface="+mj-lt"/>
              </a:rPr>
              <a:t>users who work, study, access health or other services online reported having internet via</a:t>
            </a:r>
            <a:r>
              <a:rPr lang="en-US" sz="1100" dirty="0">
                <a:solidFill>
                  <a:prstClr val="black"/>
                </a:solidFill>
                <a:latin typeface="+mj-lt"/>
              </a:rPr>
              <a:t> the</a:t>
            </a:r>
            <a:r>
              <a:rPr kumimoji="0" lang="en-US" sz="1100" b="0" i="0" strike="noStrike" kern="1200" cap="none" spc="0" normalizeH="0" baseline="0" noProof="0" dirty="0">
                <a:ln>
                  <a:noFill/>
                </a:ln>
                <a:solidFill>
                  <a:prstClr val="black"/>
                </a:solidFill>
                <a:effectLst/>
                <a:uLnTx/>
                <a:uFillTx/>
                <a:latin typeface="+mj-lt"/>
              </a:rPr>
              <a:t> </a:t>
            </a:r>
            <a:r>
              <a:rPr kumimoji="0" lang="en-US" sz="1100" i="0" strike="noStrike" kern="1200" cap="none" spc="0" normalizeH="0" baseline="0" noProof="0" dirty="0" err="1">
                <a:ln>
                  <a:noFill/>
                </a:ln>
                <a:solidFill>
                  <a:prstClr val="black"/>
                </a:solidFill>
                <a:effectLst/>
                <a:uLnTx/>
                <a:uFillTx/>
                <a:latin typeface="+mj-lt"/>
              </a:rPr>
              <a:t>nbn</a:t>
            </a:r>
            <a:r>
              <a:rPr kumimoji="0" lang="en-US" sz="1100" i="0" strike="noStrike" kern="1200" cap="none" spc="0" normalizeH="0" baseline="0" noProof="0" dirty="0">
                <a:ln>
                  <a:noFill/>
                </a:ln>
                <a:solidFill>
                  <a:prstClr val="black"/>
                </a:solidFill>
                <a:effectLst/>
                <a:uLnTx/>
                <a:uFillTx/>
                <a:latin typeface="+mj-lt"/>
              </a:rPr>
              <a:t> </a:t>
            </a:r>
            <a:r>
              <a:rPr kumimoji="0" lang="en-US" sz="1100" b="1" i="0" strike="noStrike" kern="1200" cap="none" spc="0" normalizeH="0" baseline="0" noProof="0" dirty="0">
                <a:ln>
                  <a:noFill/>
                </a:ln>
                <a:solidFill>
                  <a:prstClr val="black"/>
                </a:solidFill>
                <a:effectLst/>
                <a:uLnTx/>
                <a:uFillTx/>
                <a:latin typeface="+mj-lt"/>
              </a:rPr>
              <a:t> </a:t>
            </a:r>
            <a:r>
              <a:rPr kumimoji="0" lang="en-US" sz="1100" i="0" strike="noStrike" kern="1200" cap="none" spc="0" normalizeH="0" baseline="0" noProof="0" dirty="0">
                <a:ln>
                  <a:noFill/>
                </a:ln>
                <a:solidFill>
                  <a:prstClr val="black"/>
                </a:solidFill>
                <a:effectLst/>
                <a:uLnTx/>
                <a:uFillTx/>
                <a:latin typeface="+mj-lt"/>
              </a:rPr>
              <a:t>network</a:t>
            </a:r>
            <a:r>
              <a:rPr kumimoji="0" lang="en-US" sz="1100" b="0" i="0" strike="noStrike" kern="1200" cap="none" spc="0" normalizeH="0" baseline="0" noProof="0" dirty="0">
                <a:ln>
                  <a:noFill/>
                </a:ln>
                <a:solidFill>
                  <a:prstClr val="black"/>
                </a:solidFill>
                <a:effectLst/>
                <a:uLnTx/>
                <a:uFillTx/>
                <a:latin typeface="+mj-lt"/>
              </a:rPr>
              <a:t> helped them, in their view, to reduce their travel and their carbon emissions in </a:t>
            </a:r>
            <a:r>
              <a:rPr kumimoji="0" lang="en-US" sz="1100" b="0" i="0" u="none" strike="noStrike" kern="1200" cap="none" spc="0" normalizeH="0" baseline="0" noProof="0" dirty="0">
                <a:ln>
                  <a:noFill/>
                </a:ln>
                <a:solidFill>
                  <a:prstClr val="black"/>
                </a:solidFill>
                <a:effectLst/>
                <a:uLnTx/>
                <a:uFillTx/>
                <a:latin typeface="+mj-lt"/>
              </a:rPr>
              <a:t>FY25</a:t>
            </a:r>
            <a:endParaRPr kumimoji="0" lang="en-US" sz="1000" b="0" i="0" u="none" strike="noStrike" kern="1200" cap="none" spc="0" normalizeH="0" baseline="0" noProof="0" dirty="0">
              <a:ln>
                <a:noFill/>
              </a:ln>
              <a:solidFill>
                <a:srgbClr val="000000"/>
              </a:solidFill>
              <a:effectLst/>
              <a:uLnTx/>
              <a:uFillTx/>
              <a:latin typeface="+mj-lt"/>
            </a:endParaRPr>
          </a:p>
        </p:txBody>
      </p:sp>
      <p:sp>
        <p:nvSpPr>
          <p:cNvPr id="41" name="Rectangle: Rounded Corners 40">
            <a:extLst>
              <a:ext uri="{FF2B5EF4-FFF2-40B4-BE49-F238E27FC236}">
                <a16:creationId xmlns:a16="http://schemas.microsoft.com/office/drawing/2014/main" id="{F67AE2A2-07C7-4AA3-4A1E-E33D1C7BD76E}"/>
              </a:ext>
            </a:extLst>
          </p:cNvPr>
          <p:cNvSpPr/>
          <p:nvPr>
            <p:custDataLst>
              <p:tags r:id="rId16"/>
            </p:custDataLst>
          </p:nvPr>
        </p:nvSpPr>
        <p:spPr>
          <a:xfrm>
            <a:off x="2413000" y="4403725"/>
            <a:ext cx="4575600" cy="841375"/>
          </a:xfrm>
          <a:prstGeom prst="roundRect">
            <a:avLst>
              <a:gd name="adj" fmla="val 6787"/>
            </a:avLst>
          </a:prstGeom>
          <a:solidFill>
            <a:schemeClr val="bg1"/>
          </a:solidFill>
          <a:ln w="635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lstStyle/>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mj-lt"/>
            </a:endParaRPr>
          </a:p>
        </p:txBody>
      </p:sp>
      <p:sp>
        <p:nvSpPr>
          <p:cNvPr id="52" name="Rectangle: Rounded Corners 51">
            <a:extLst>
              <a:ext uri="{FF2B5EF4-FFF2-40B4-BE49-F238E27FC236}">
                <a16:creationId xmlns:a16="http://schemas.microsoft.com/office/drawing/2014/main" id="{F682254C-1DF9-13A1-C5F4-F0C1BB70AB3D}"/>
              </a:ext>
            </a:extLst>
          </p:cNvPr>
          <p:cNvSpPr/>
          <p:nvPr>
            <p:custDataLst>
              <p:tags r:id="rId17"/>
            </p:custDataLst>
          </p:nvPr>
        </p:nvSpPr>
        <p:spPr>
          <a:xfrm>
            <a:off x="7035800" y="1716088"/>
            <a:ext cx="1038225" cy="841375"/>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5" name="Rectangle: Rounded Corners 54">
            <a:extLst>
              <a:ext uri="{FF2B5EF4-FFF2-40B4-BE49-F238E27FC236}">
                <a16:creationId xmlns:a16="http://schemas.microsoft.com/office/drawing/2014/main" id="{E124EF8A-56B9-79AB-D6FD-2E93AA01F6C3}"/>
              </a:ext>
            </a:extLst>
          </p:cNvPr>
          <p:cNvSpPr/>
          <p:nvPr/>
        </p:nvSpPr>
        <p:spPr>
          <a:xfrm>
            <a:off x="7035800" y="2611438"/>
            <a:ext cx="1038225" cy="841375"/>
          </a:xfrm>
          <a:prstGeom prst="roundRect">
            <a:avLst>
              <a:gd name="adj" fmla="val 6011"/>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8" name="Rectangle: Rounded Corners 57">
            <a:extLst>
              <a:ext uri="{FF2B5EF4-FFF2-40B4-BE49-F238E27FC236}">
                <a16:creationId xmlns:a16="http://schemas.microsoft.com/office/drawing/2014/main" id="{3E7B1FD1-7321-AAB8-58E6-C2C9C46FEC94}"/>
              </a:ext>
            </a:extLst>
          </p:cNvPr>
          <p:cNvSpPr/>
          <p:nvPr/>
        </p:nvSpPr>
        <p:spPr>
          <a:xfrm>
            <a:off x="7035800" y="3508375"/>
            <a:ext cx="1038225" cy="841375"/>
          </a:xfrm>
          <a:prstGeom prst="roundRect">
            <a:avLst>
              <a:gd name="adj" fmla="val 6787"/>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61" name="Rectangle: Rounded Corners 60">
            <a:extLst>
              <a:ext uri="{FF2B5EF4-FFF2-40B4-BE49-F238E27FC236}">
                <a16:creationId xmlns:a16="http://schemas.microsoft.com/office/drawing/2014/main" id="{BE0011A8-AEF3-2892-242A-6B2A7F5F0BA2}"/>
              </a:ext>
            </a:extLst>
          </p:cNvPr>
          <p:cNvSpPr/>
          <p:nvPr/>
        </p:nvSpPr>
        <p:spPr>
          <a:xfrm>
            <a:off x="7035800" y="4403725"/>
            <a:ext cx="1038225" cy="841375"/>
          </a:xfrm>
          <a:prstGeom prst="roundRect">
            <a:avLst>
              <a:gd name="adj" fmla="val 6787"/>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64" name="Rectangle: Rounded Corners 63">
            <a:extLst>
              <a:ext uri="{FF2B5EF4-FFF2-40B4-BE49-F238E27FC236}">
                <a16:creationId xmlns:a16="http://schemas.microsoft.com/office/drawing/2014/main" id="{5679D9EF-6F36-8F47-8DFA-2F084CFC6F55}"/>
              </a:ext>
            </a:extLst>
          </p:cNvPr>
          <p:cNvSpPr/>
          <p:nvPr/>
        </p:nvSpPr>
        <p:spPr>
          <a:xfrm>
            <a:off x="7035800" y="5300663"/>
            <a:ext cx="1038225" cy="841375"/>
          </a:xfrm>
          <a:prstGeom prst="roundRect">
            <a:avLst>
              <a:gd name="adj" fmla="val 6011"/>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67" name="TextBox 66">
            <a:extLst>
              <a:ext uri="{FF2B5EF4-FFF2-40B4-BE49-F238E27FC236}">
                <a16:creationId xmlns:a16="http://schemas.microsoft.com/office/drawing/2014/main" id="{7F0040C4-22D0-5D56-A1D6-4B8F99B16E14}"/>
              </a:ext>
            </a:extLst>
          </p:cNvPr>
          <p:cNvSpPr txBox="1"/>
          <p:nvPr/>
        </p:nvSpPr>
        <p:spPr>
          <a:xfrm>
            <a:off x="7110413" y="1536700"/>
            <a:ext cx="889667"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50000"/>
                  </a:schemeClr>
                </a:solidFill>
                <a:effectLst/>
                <a:uLnTx/>
                <a:uFillTx/>
                <a:latin typeface="+mj-lt"/>
              </a:rPr>
              <a:t>Change from FY2</a:t>
            </a:r>
            <a:r>
              <a:rPr lang="en-US" sz="900" i="1">
                <a:solidFill>
                  <a:schemeClr val="bg1">
                    <a:lumMod val="50000"/>
                  </a:schemeClr>
                </a:solidFill>
                <a:latin typeface="+mj-lt"/>
              </a:rPr>
              <a:t>4</a:t>
            </a:r>
            <a:r>
              <a:rPr lang="en-US" sz="900" i="1" baseline="30000">
                <a:solidFill>
                  <a:schemeClr val="bg1">
                    <a:lumMod val="50000"/>
                  </a:schemeClr>
                </a:solidFill>
                <a:latin typeface="+mj-lt"/>
              </a:rPr>
              <a:t>2</a:t>
            </a:r>
            <a:endParaRPr kumimoji="0" lang="en-US" sz="900" b="0" i="1" u="none" strike="noStrike" kern="1200" cap="none" spc="0" normalizeH="0" baseline="0" noProof="0">
              <a:ln>
                <a:noFill/>
              </a:ln>
              <a:solidFill>
                <a:schemeClr val="bg1">
                  <a:lumMod val="50000"/>
                </a:schemeClr>
              </a:solidFill>
              <a:effectLst/>
              <a:uLnTx/>
              <a:uFillTx/>
              <a:latin typeface="+mj-lt"/>
            </a:endParaRPr>
          </a:p>
        </p:txBody>
      </p:sp>
      <p:cxnSp>
        <p:nvCxnSpPr>
          <p:cNvPr id="108" name="Connector: Elbow 107">
            <a:extLst>
              <a:ext uri="{FF2B5EF4-FFF2-40B4-BE49-F238E27FC236}">
                <a16:creationId xmlns:a16="http://schemas.microsoft.com/office/drawing/2014/main" id="{F0D06ED1-56D2-A7B4-D223-DBDAC1776590}"/>
              </a:ext>
            </a:extLst>
          </p:cNvPr>
          <p:cNvCxnSpPr>
            <a:cxnSpLocks/>
            <a:stCxn id="52" idx="3"/>
            <a:endCxn id="7" idx="1"/>
          </p:cNvCxnSpPr>
          <p:nvPr/>
        </p:nvCxnSpPr>
        <p:spPr>
          <a:xfrm>
            <a:off x="8074025" y="2136776"/>
            <a:ext cx="569913" cy="179044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or: Elbow 109">
            <a:extLst>
              <a:ext uri="{FF2B5EF4-FFF2-40B4-BE49-F238E27FC236}">
                <a16:creationId xmlns:a16="http://schemas.microsoft.com/office/drawing/2014/main" id="{A00E9CE6-64F2-BB40-7981-50A74B8589EC}"/>
              </a:ext>
            </a:extLst>
          </p:cNvPr>
          <p:cNvCxnSpPr>
            <a:cxnSpLocks/>
            <a:stCxn id="55" idx="3"/>
            <a:endCxn id="7" idx="1"/>
          </p:cNvCxnSpPr>
          <p:nvPr/>
        </p:nvCxnSpPr>
        <p:spPr>
          <a:xfrm>
            <a:off x="8074025" y="3032126"/>
            <a:ext cx="569913" cy="89509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93A84D5E-D0A1-128C-A956-D8233127D949}"/>
              </a:ext>
            </a:extLst>
          </p:cNvPr>
          <p:cNvCxnSpPr>
            <a:cxnSpLocks/>
            <a:stCxn id="58" idx="3"/>
            <a:endCxn id="7" idx="1"/>
          </p:cNvCxnSpPr>
          <p:nvPr/>
        </p:nvCxnSpPr>
        <p:spPr>
          <a:xfrm flipV="1">
            <a:off x="8074025" y="3927224"/>
            <a:ext cx="569913" cy="183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61496B5B-7A85-4D56-A0F7-EED6EDA43A1B}"/>
              </a:ext>
            </a:extLst>
          </p:cNvPr>
          <p:cNvCxnSpPr>
            <a:cxnSpLocks/>
            <a:stCxn id="61" idx="3"/>
            <a:endCxn id="7" idx="1"/>
          </p:cNvCxnSpPr>
          <p:nvPr/>
        </p:nvCxnSpPr>
        <p:spPr>
          <a:xfrm flipV="1">
            <a:off x="8074025" y="3927224"/>
            <a:ext cx="569913" cy="89718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F67085-AD5B-EB5F-84D1-C3617DBFD9B3}"/>
              </a:ext>
            </a:extLst>
          </p:cNvPr>
          <p:cNvSpPr txBox="1"/>
          <p:nvPr/>
        </p:nvSpPr>
        <p:spPr>
          <a:xfrm>
            <a:off x="2433638" y="3554279"/>
            <a:ext cx="4623129" cy="769441"/>
          </a:xfrm>
          <a:prstGeom prst="rect">
            <a:avLst/>
          </a:prstGeom>
          <a:noFill/>
        </p:spPr>
        <p:txBody>
          <a:bodyPr wrap="square">
            <a:spAutoFit/>
          </a:bodyPr>
          <a:lstStyle/>
          <a:p>
            <a:pPr marL="914400" marR="0" lvl="2" indent="0"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j-lt"/>
              </a:rPr>
              <a:t>of </a:t>
            </a:r>
            <a:r>
              <a:rPr kumimoji="0" lang="en-US" sz="1100" i="0" u="none" strike="noStrike" kern="1200" cap="none" spc="0" normalizeH="0" baseline="0" noProof="0">
                <a:ln>
                  <a:noFill/>
                </a:ln>
                <a:solidFill>
                  <a:srgbClr val="000000"/>
                </a:solidFill>
                <a:effectLst/>
                <a:uLnTx/>
                <a:uFillTx/>
                <a:latin typeface="+mj-lt"/>
              </a:rPr>
              <a:t>nbn</a:t>
            </a:r>
            <a:r>
              <a:rPr kumimoji="0" lang="en-US" sz="1100" b="0" i="0" u="none" strike="noStrike" kern="1200" cap="none" spc="0" normalizeH="0" baseline="0" noProof="0">
                <a:ln>
                  <a:noFill/>
                </a:ln>
                <a:solidFill>
                  <a:srgbClr val="000000"/>
                </a:solidFill>
                <a:effectLst/>
                <a:uLnTx/>
                <a:uFillTx/>
                <a:latin typeface="+mj-lt"/>
              </a:rPr>
              <a:t> users </a:t>
            </a:r>
            <a:r>
              <a:rPr kumimoji="0" lang="en-US" sz="1100" b="0" i="0" strike="noStrike" kern="1200" cap="none" spc="0" normalizeH="0" baseline="0" noProof="0">
                <a:ln>
                  <a:noFill/>
                </a:ln>
                <a:solidFill>
                  <a:srgbClr val="000000"/>
                </a:solidFill>
                <a:effectLst/>
                <a:uLnTx/>
                <a:uFillTx/>
                <a:latin typeface="+mj-lt"/>
              </a:rPr>
              <a:t>who accessed telehealth or online medical information, resources or records </a:t>
            </a:r>
            <a:r>
              <a:rPr kumimoji="0" lang="en-US" sz="1100" b="0" i="0" u="none" strike="noStrike" kern="1200" cap="none" spc="0" normalizeH="0" baseline="0" noProof="0">
                <a:ln>
                  <a:noFill/>
                </a:ln>
                <a:solidFill>
                  <a:srgbClr val="000000"/>
                </a:solidFill>
                <a:effectLst/>
                <a:uLnTx/>
                <a:uFillTx/>
                <a:latin typeface="+mj-lt"/>
              </a:rPr>
              <a:t>via the </a:t>
            </a:r>
            <a:r>
              <a:rPr kumimoji="0" lang="en-US" sz="1100" i="0" u="none" strike="noStrike" kern="1200" cap="none" spc="0" normalizeH="0" baseline="0" noProof="0">
                <a:ln>
                  <a:noFill/>
                </a:ln>
                <a:solidFill>
                  <a:srgbClr val="000000"/>
                </a:solidFill>
                <a:effectLst/>
                <a:uLnTx/>
                <a:uFillTx/>
                <a:latin typeface="+mj-lt"/>
              </a:rPr>
              <a:t>nbn</a:t>
            </a:r>
            <a:r>
              <a:rPr kumimoji="0" lang="en-US" sz="1100" b="0" i="0" u="none" strike="noStrike" kern="1200" cap="none" spc="0" normalizeH="0" baseline="0" noProof="0">
                <a:ln>
                  <a:noFill/>
                </a:ln>
                <a:solidFill>
                  <a:srgbClr val="000000"/>
                </a:solidFill>
                <a:effectLst/>
                <a:uLnTx/>
                <a:uFillTx/>
                <a:latin typeface="+mj-lt"/>
              </a:rPr>
              <a:t> </a:t>
            </a:r>
            <a:r>
              <a:rPr lang="en-US" sz="1100">
                <a:solidFill>
                  <a:srgbClr val="000000"/>
                </a:solidFill>
                <a:latin typeface="+mj-lt"/>
              </a:rPr>
              <a:t>network </a:t>
            </a:r>
            <a:r>
              <a:rPr kumimoji="0" lang="en-US" sz="1100" b="0" i="0" u="none" strike="noStrike" kern="1200" cap="none" spc="0" normalizeH="0" baseline="0" noProof="0">
                <a:ln>
                  <a:noFill/>
                </a:ln>
                <a:solidFill>
                  <a:srgbClr val="000000"/>
                </a:solidFill>
                <a:effectLst/>
                <a:uLnTx/>
                <a:uFillTx/>
                <a:latin typeface="+mj-lt"/>
              </a:rPr>
              <a:t>reported the</a:t>
            </a:r>
            <a:r>
              <a:rPr kumimoji="0" lang="en-US" sz="1100" i="0" u="none" strike="noStrike" kern="1200" cap="none" spc="0" normalizeH="0" baseline="0" noProof="0">
                <a:ln>
                  <a:noFill/>
                </a:ln>
                <a:solidFill>
                  <a:srgbClr val="000000"/>
                </a:solidFill>
                <a:effectLst/>
                <a:uLnTx/>
                <a:uFillTx/>
                <a:latin typeface="+mj-lt"/>
              </a:rPr>
              <a:t> nbn </a:t>
            </a:r>
            <a:r>
              <a:rPr kumimoji="0" lang="en-US" sz="1100" b="0" i="0" u="none" strike="noStrike" kern="1200" cap="none" spc="0" normalizeH="0" baseline="0" noProof="0">
                <a:ln>
                  <a:noFill/>
                </a:ln>
                <a:solidFill>
                  <a:srgbClr val="000000"/>
                </a:solidFill>
                <a:effectLst/>
                <a:uLnTx/>
                <a:uFillTx/>
                <a:latin typeface="+mj-lt"/>
              </a:rPr>
              <a:t>network positively impacted their health outcomes in FY25</a:t>
            </a:r>
          </a:p>
        </p:txBody>
      </p:sp>
      <p:cxnSp>
        <p:nvCxnSpPr>
          <p:cNvPr id="117" name="Connector: Elbow 116">
            <a:extLst>
              <a:ext uri="{FF2B5EF4-FFF2-40B4-BE49-F238E27FC236}">
                <a16:creationId xmlns:a16="http://schemas.microsoft.com/office/drawing/2014/main" id="{3B36092D-D19E-1CC7-A3C2-57548EFA5EB5}"/>
              </a:ext>
            </a:extLst>
          </p:cNvPr>
          <p:cNvCxnSpPr>
            <a:cxnSpLocks/>
            <a:stCxn id="64" idx="3"/>
            <a:endCxn id="7" idx="1"/>
          </p:cNvCxnSpPr>
          <p:nvPr/>
        </p:nvCxnSpPr>
        <p:spPr>
          <a:xfrm flipV="1">
            <a:off x="8074025" y="3927224"/>
            <a:ext cx="569913" cy="179412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EB795D7-2421-F719-7FCE-E16876C19E75}"/>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rPr>
              <a:t>Data driven decisions for the public good</a:t>
            </a:r>
            <a:endParaRPr lang="en-US" sz="700">
              <a:solidFill>
                <a:schemeClr val="bg1"/>
              </a:solidFill>
              <a:latin typeface="Source Sans Pro"/>
            </a:endParaRPr>
          </a:p>
        </p:txBody>
      </p:sp>
      <p:cxnSp>
        <p:nvCxnSpPr>
          <p:cNvPr id="8" name="Straight Connector 7">
            <a:extLst>
              <a:ext uri="{FF2B5EF4-FFF2-40B4-BE49-F238E27FC236}">
                <a16:creationId xmlns:a16="http://schemas.microsoft.com/office/drawing/2014/main" id="{3A3A29E9-CE4C-8711-59F1-D75FCEB21B68}"/>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F93C619-9BD7-1442-EAA7-AD89193DFB28}"/>
              </a:ext>
            </a:extLst>
          </p:cNvPr>
          <p:cNvSpPr txBox="1"/>
          <p:nvPr/>
        </p:nvSpPr>
        <p:spPr>
          <a:xfrm>
            <a:off x="2433383" y="4443586"/>
            <a:ext cx="4575600" cy="769441"/>
          </a:xfrm>
          <a:prstGeom prst="rect">
            <a:avLst/>
          </a:prstGeom>
          <a:noFill/>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lang="en-US" sz="1100">
                <a:solidFill>
                  <a:srgbClr val="000000"/>
                </a:solidFill>
                <a:latin typeface="+mj-lt"/>
              </a:rPr>
              <a:t>o</a:t>
            </a:r>
            <a:r>
              <a:rPr kumimoji="0" lang="en-US" sz="1100" i="0" u="none" strike="noStrike" kern="1200" cap="none" spc="0" normalizeH="0" baseline="0" noProof="0">
                <a:ln>
                  <a:noFill/>
                </a:ln>
                <a:solidFill>
                  <a:srgbClr val="000000"/>
                </a:solidFill>
                <a:effectLst/>
                <a:uLnTx/>
                <a:uFillTx/>
                <a:latin typeface="+mj-lt"/>
              </a:rPr>
              <a:t>f</a:t>
            </a:r>
            <a:r>
              <a:rPr kumimoji="0" lang="en-US" sz="1100" b="1" i="0" u="none" strike="noStrike" kern="1200" cap="none" spc="0" normalizeH="0" baseline="0" noProof="0">
                <a:ln>
                  <a:noFill/>
                </a:ln>
                <a:solidFill>
                  <a:srgbClr val="000000"/>
                </a:solidFill>
                <a:effectLst/>
                <a:uLnTx/>
                <a:uFillTx/>
                <a:latin typeface="+mj-lt"/>
              </a:rPr>
              <a:t> </a:t>
            </a:r>
            <a:r>
              <a:rPr kumimoji="0" lang="en-US" sz="1100" i="0" u="none" strike="noStrike" kern="1200" cap="none" spc="0" normalizeH="0" baseline="0" noProof="0">
                <a:ln>
                  <a:noFill/>
                </a:ln>
                <a:solidFill>
                  <a:srgbClr val="000000"/>
                </a:solidFill>
                <a:effectLst/>
                <a:uLnTx/>
                <a:uFillTx/>
                <a:latin typeface="+mj-lt"/>
              </a:rPr>
              <a:t>nbn</a:t>
            </a:r>
            <a:r>
              <a:rPr kumimoji="0" lang="en-US" sz="1100" b="0" i="0" u="none" strike="noStrike" kern="1200" cap="none" spc="0" normalizeH="0" baseline="0" noProof="0">
                <a:ln>
                  <a:noFill/>
                </a:ln>
                <a:solidFill>
                  <a:srgbClr val="000000"/>
                </a:solidFill>
                <a:effectLst/>
                <a:uLnTx/>
                <a:uFillTx/>
                <a:latin typeface="+mj-lt"/>
              </a:rPr>
              <a:t> users </a:t>
            </a:r>
            <a:r>
              <a:rPr kumimoji="0" lang="en-US" sz="1100" b="0" i="0" strike="noStrike" kern="1200" cap="none" spc="0" normalizeH="0" baseline="0" noProof="0">
                <a:ln>
                  <a:noFill/>
                </a:ln>
                <a:solidFill>
                  <a:srgbClr val="000000"/>
                </a:solidFill>
                <a:effectLst/>
                <a:uLnTx/>
                <a:uFillTx/>
                <a:latin typeface="+mj-lt"/>
              </a:rPr>
              <a:t>who connect with family, friends and others or access news or community information online via </a:t>
            </a:r>
            <a:r>
              <a:rPr kumimoji="0" lang="en-US" sz="1100" i="0" strike="noStrike" kern="1200" cap="none" spc="0" normalizeH="0" baseline="0" noProof="0">
                <a:ln>
                  <a:noFill/>
                </a:ln>
                <a:solidFill>
                  <a:srgbClr val="000000"/>
                </a:solidFill>
                <a:effectLst/>
                <a:uLnTx/>
                <a:uFillTx/>
                <a:latin typeface="+mj-lt"/>
              </a:rPr>
              <a:t>the </a:t>
            </a:r>
            <a:r>
              <a:rPr kumimoji="0" lang="en-US" sz="1100" i="0" u="none" strike="noStrike" kern="1200" cap="none" spc="0" normalizeH="0" baseline="0" noProof="0">
                <a:ln>
                  <a:noFill/>
                </a:ln>
                <a:solidFill>
                  <a:srgbClr val="000000"/>
                </a:solidFill>
                <a:effectLst/>
                <a:uLnTx/>
                <a:uFillTx/>
                <a:latin typeface="+mj-lt"/>
              </a:rPr>
              <a:t>nbn </a:t>
            </a:r>
            <a:r>
              <a:rPr kumimoji="0" lang="en-US" sz="1100" b="0" i="0" u="none" strike="noStrike" kern="1200" cap="none" spc="0" normalizeH="0" baseline="0" noProof="0">
                <a:ln>
                  <a:noFill/>
                </a:ln>
                <a:solidFill>
                  <a:srgbClr val="000000"/>
                </a:solidFill>
                <a:effectLst/>
                <a:uLnTx/>
                <a:uFillTx/>
                <a:latin typeface="+mj-lt"/>
              </a:rPr>
              <a:t>network reported the </a:t>
            </a:r>
            <a:r>
              <a:rPr kumimoji="0" lang="en-US" sz="1100" i="0" u="none" strike="noStrike" kern="1200" cap="none" spc="0" normalizeH="0" baseline="0" noProof="0">
                <a:ln>
                  <a:noFill/>
                </a:ln>
                <a:solidFill>
                  <a:srgbClr val="000000"/>
                </a:solidFill>
                <a:effectLst/>
                <a:uLnTx/>
                <a:uFillTx/>
                <a:latin typeface="+mj-lt"/>
              </a:rPr>
              <a:t>nbn</a:t>
            </a:r>
            <a:r>
              <a:rPr kumimoji="0" lang="en-US" sz="1100" b="0" i="0" u="none" strike="noStrike" kern="1200" cap="none" spc="0" normalizeH="0" baseline="0" noProof="0">
                <a:ln>
                  <a:noFill/>
                </a:ln>
                <a:solidFill>
                  <a:srgbClr val="000000"/>
                </a:solidFill>
                <a:effectLst/>
                <a:uLnTx/>
                <a:uFillTx/>
                <a:latin typeface="+mj-lt"/>
              </a:rPr>
              <a:t> network positively impacted their social and community connectedness in FY25</a:t>
            </a:r>
          </a:p>
        </p:txBody>
      </p:sp>
      <p:graphicFrame>
        <p:nvGraphicFramePr>
          <p:cNvPr id="36" name="Chart 35">
            <a:extLst>
              <a:ext uri="{FF2B5EF4-FFF2-40B4-BE49-F238E27FC236}">
                <a16:creationId xmlns:a16="http://schemas.microsoft.com/office/drawing/2014/main" id="{D8A3EC70-0B90-4EE9-4DDA-07F6CA18ED78}"/>
              </a:ext>
            </a:extLst>
          </p:cNvPr>
          <p:cNvGraphicFramePr/>
          <p:nvPr>
            <p:custDataLst>
              <p:tags r:id="rId18"/>
            </p:custDataLst>
            <p:extLst>
              <p:ext uri="{D42A27DB-BD31-4B8C-83A1-F6EECF244321}">
                <p14:modId xmlns:p14="http://schemas.microsoft.com/office/powerpoint/2010/main" val="4257782131"/>
              </p:ext>
            </p:extLst>
          </p:nvPr>
        </p:nvGraphicFramePr>
        <p:xfrm>
          <a:off x="8851900" y="1833563"/>
          <a:ext cx="1185863" cy="1185862"/>
        </p:xfrm>
        <a:graphic>
          <a:graphicData uri="http://schemas.openxmlformats.org/drawingml/2006/chart">
            <c:chart xmlns:c="http://schemas.openxmlformats.org/drawingml/2006/chart" xmlns:r="http://schemas.openxmlformats.org/officeDocument/2006/relationships" r:id="rId38"/>
          </a:graphicData>
        </a:graphic>
      </p:graphicFrame>
      <p:graphicFrame>
        <p:nvGraphicFramePr>
          <p:cNvPr id="14" name="Chart 13">
            <a:extLst>
              <a:ext uri="{FF2B5EF4-FFF2-40B4-BE49-F238E27FC236}">
                <a16:creationId xmlns:a16="http://schemas.microsoft.com/office/drawing/2014/main" id="{0532BE14-6E8A-5AD7-F56F-38108D04ED71}"/>
              </a:ext>
            </a:extLst>
          </p:cNvPr>
          <p:cNvGraphicFramePr/>
          <p:nvPr>
            <p:custDataLst>
              <p:tags r:id="rId19"/>
            </p:custDataLst>
            <p:extLst>
              <p:ext uri="{D42A27DB-BD31-4B8C-83A1-F6EECF244321}">
                <p14:modId xmlns:p14="http://schemas.microsoft.com/office/powerpoint/2010/main" val="494086254"/>
              </p:ext>
            </p:extLst>
          </p:nvPr>
        </p:nvGraphicFramePr>
        <p:xfrm>
          <a:off x="2490788" y="1720850"/>
          <a:ext cx="831850" cy="831850"/>
        </p:xfrm>
        <a:graphic>
          <a:graphicData uri="http://schemas.openxmlformats.org/drawingml/2006/chart">
            <c:chart xmlns:c="http://schemas.openxmlformats.org/drawingml/2006/chart" xmlns:r="http://schemas.openxmlformats.org/officeDocument/2006/relationships" r:id="rId39"/>
          </a:graphicData>
        </a:graphic>
      </p:graphicFrame>
      <p:graphicFrame>
        <p:nvGraphicFramePr>
          <p:cNvPr id="20" name="Chart 19">
            <a:extLst>
              <a:ext uri="{FF2B5EF4-FFF2-40B4-BE49-F238E27FC236}">
                <a16:creationId xmlns:a16="http://schemas.microsoft.com/office/drawing/2014/main" id="{E0F5D921-D989-F9A2-3733-0F5970016390}"/>
              </a:ext>
            </a:extLst>
          </p:cNvPr>
          <p:cNvGraphicFramePr/>
          <p:nvPr>
            <p:custDataLst>
              <p:tags r:id="rId20"/>
            </p:custDataLst>
          </p:nvPr>
        </p:nvGraphicFramePr>
        <p:xfrm>
          <a:off x="2490788" y="2616200"/>
          <a:ext cx="831850" cy="831850"/>
        </p:xfrm>
        <a:graphic>
          <a:graphicData uri="http://schemas.openxmlformats.org/drawingml/2006/chart">
            <c:chart xmlns:c="http://schemas.openxmlformats.org/drawingml/2006/chart" xmlns:r="http://schemas.openxmlformats.org/officeDocument/2006/relationships" r:id="rId40"/>
          </a:graphicData>
        </a:graphic>
      </p:graphicFrame>
      <p:graphicFrame>
        <p:nvGraphicFramePr>
          <p:cNvPr id="27" name="Chart 26">
            <a:extLst>
              <a:ext uri="{FF2B5EF4-FFF2-40B4-BE49-F238E27FC236}">
                <a16:creationId xmlns:a16="http://schemas.microsoft.com/office/drawing/2014/main" id="{B01736BD-22C0-0C90-7682-C92E54663C25}"/>
              </a:ext>
            </a:extLst>
          </p:cNvPr>
          <p:cNvGraphicFramePr/>
          <p:nvPr>
            <p:custDataLst>
              <p:tags r:id="rId21"/>
            </p:custDataLst>
            <p:extLst>
              <p:ext uri="{D42A27DB-BD31-4B8C-83A1-F6EECF244321}">
                <p14:modId xmlns:p14="http://schemas.microsoft.com/office/powerpoint/2010/main" val="405460650"/>
              </p:ext>
            </p:extLst>
          </p:nvPr>
        </p:nvGraphicFramePr>
        <p:xfrm>
          <a:off x="2490788" y="3513138"/>
          <a:ext cx="831850" cy="831850"/>
        </p:xfrm>
        <a:graphic>
          <a:graphicData uri="http://schemas.openxmlformats.org/drawingml/2006/chart">
            <c:chart xmlns:c="http://schemas.openxmlformats.org/drawingml/2006/chart" xmlns:r="http://schemas.openxmlformats.org/officeDocument/2006/relationships" r:id="rId41"/>
          </a:graphicData>
        </a:graphic>
      </p:graphicFrame>
      <p:graphicFrame>
        <p:nvGraphicFramePr>
          <p:cNvPr id="31" name="Chart 30">
            <a:extLst>
              <a:ext uri="{FF2B5EF4-FFF2-40B4-BE49-F238E27FC236}">
                <a16:creationId xmlns:a16="http://schemas.microsoft.com/office/drawing/2014/main" id="{37709A51-3997-5206-44B1-7F9D5885A7E1}"/>
              </a:ext>
            </a:extLst>
          </p:cNvPr>
          <p:cNvGraphicFramePr/>
          <p:nvPr>
            <p:custDataLst>
              <p:tags r:id="rId22"/>
            </p:custDataLst>
            <p:extLst>
              <p:ext uri="{D42A27DB-BD31-4B8C-83A1-F6EECF244321}">
                <p14:modId xmlns:p14="http://schemas.microsoft.com/office/powerpoint/2010/main" val="3981149780"/>
              </p:ext>
            </p:extLst>
          </p:nvPr>
        </p:nvGraphicFramePr>
        <p:xfrm>
          <a:off x="2490788" y="4408488"/>
          <a:ext cx="831850" cy="831850"/>
        </p:xfrm>
        <a:graphic>
          <a:graphicData uri="http://schemas.openxmlformats.org/drawingml/2006/chart">
            <c:chart xmlns:c="http://schemas.openxmlformats.org/drawingml/2006/chart" xmlns:r="http://schemas.openxmlformats.org/officeDocument/2006/relationships" r:id="rId42"/>
          </a:graphicData>
        </a:graphic>
      </p:graphicFrame>
      <p:graphicFrame>
        <p:nvGraphicFramePr>
          <p:cNvPr id="34" name="Chart 33">
            <a:extLst>
              <a:ext uri="{FF2B5EF4-FFF2-40B4-BE49-F238E27FC236}">
                <a16:creationId xmlns:a16="http://schemas.microsoft.com/office/drawing/2014/main" id="{08CC7C1C-122A-0D3E-364C-7C4D611BAE10}"/>
              </a:ext>
            </a:extLst>
          </p:cNvPr>
          <p:cNvGraphicFramePr/>
          <p:nvPr>
            <p:custDataLst>
              <p:tags r:id="rId23"/>
            </p:custDataLst>
            <p:extLst>
              <p:ext uri="{D42A27DB-BD31-4B8C-83A1-F6EECF244321}">
                <p14:modId xmlns:p14="http://schemas.microsoft.com/office/powerpoint/2010/main" val="1514136517"/>
              </p:ext>
            </p:extLst>
          </p:nvPr>
        </p:nvGraphicFramePr>
        <p:xfrm>
          <a:off x="2490788" y="5305425"/>
          <a:ext cx="831850" cy="831850"/>
        </p:xfrm>
        <a:graphic>
          <a:graphicData uri="http://schemas.openxmlformats.org/drawingml/2006/chart">
            <c:chart xmlns:c="http://schemas.openxmlformats.org/drawingml/2006/chart" xmlns:r="http://schemas.openxmlformats.org/officeDocument/2006/relationships" r:id="rId43"/>
          </a:graphicData>
        </a:graphic>
      </p:graphicFrame>
      <p:graphicFrame>
        <p:nvGraphicFramePr>
          <p:cNvPr id="85" name="Table 84">
            <a:extLst>
              <a:ext uri="{FF2B5EF4-FFF2-40B4-BE49-F238E27FC236}">
                <a16:creationId xmlns:a16="http://schemas.microsoft.com/office/drawing/2014/main" id="{6492D4CF-0AA3-6992-16F4-19957FDE18E7}"/>
              </a:ext>
            </a:extLst>
          </p:cNvPr>
          <p:cNvGraphicFramePr>
            <a:graphicFrameLocks noGrp="1"/>
          </p:cNvGraphicFramePr>
          <p:nvPr>
            <p:extLst>
              <p:ext uri="{D42A27DB-BD31-4B8C-83A1-F6EECF244321}">
                <p14:modId xmlns:p14="http://schemas.microsoft.com/office/powerpoint/2010/main" val="2447831819"/>
              </p:ext>
            </p:extLst>
          </p:nvPr>
        </p:nvGraphicFramePr>
        <p:xfrm>
          <a:off x="8751888" y="3884613"/>
          <a:ext cx="2852551" cy="2174838"/>
        </p:xfrm>
        <a:graphic>
          <a:graphicData uri="http://schemas.openxmlformats.org/drawingml/2006/table">
            <a:tbl>
              <a:tblPr firstRow="1" bandRow="1">
                <a:tableStyleId>{5C22544A-7EE6-4342-B048-85BDC9FD1C3A}</a:tableStyleId>
              </a:tblPr>
              <a:tblGrid>
                <a:gridCol w="1643279">
                  <a:extLst>
                    <a:ext uri="{9D8B030D-6E8A-4147-A177-3AD203B41FA5}">
                      <a16:colId xmlns:a16="http://schemas.microsoft.com/office/drawing/2014/main" val="31885674"/>
                    </a:ext>
                  </a:extLst>
                </a:gridCol>
                <a:gridCol w="489272">
                  <a:extLst>
                    <a:ext uri="{9D8B030D-6E8A-4147-A177-3AD203B41FA5}">
                      <a16:colId xmlns:a16="http://schemas.microsoft.com/office/drawing/2014/main" val="2946637172"/>
                    </a:ext>
                  </a:extLst>
                </a:gridCol>
                <a:gridCol w="720000">
                  <a:extLst>
                    <a:ext uri="{9D8B030D-6E8A-4147-A177-3AD203B41FA5}">
                      <a16:colId xmlns:a16="http://schemas.microsoft.com/office/drawing/2014/main" val="1766836604"/>
                    </a:ext>
                  </a:extLst>
                </a:gridCol>
              </a:tblGrid>
              <a:tr h="464094">
                <a:tc>
                  <a:txBody>
                    <a:bodyPr/>
                    <a:lstStyle/>
                    <a:p>
                      <a:pPr marL="0" marR="0" lvl="0" indent="0" algn="l" defTabSz="1219169"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mn-lt"/>
                          <a:ea typeface="+mn-ea"/>
                          <a:cs typeface="+mn-cs"/>
                        </a:rPr>
                        <a:t>The distribution of </a:t>
                      </a:r>
                      <a:r>
                        <a:rPr kumimoji="0" lang="en-US" sz="1050" b="1" i="1" u="none" strike="noStrike" kern="1200" cap="none" spc="0" normalizeH="0" baseline="0" noProof="0" dirty="0" err="1">
                          <a:ln>
                            <a:noFill/>
                          </a:ln>
                          <a:solidFill>
                            <a:srgbClr val="000000"/>
                          </a:solidFill>
                          <a:effectLst/>
                          <a:uLnTx/>
                          <a:uFillTx/>
                          <a:latin typeface="+mn-lt"/>
                          <a:ea typeface="+mn-ea"/>
                          <a:cs typeface="+mn-cs"/>
                        </a:rPr>
                        <a:t>nbn</a:t>
                      </a:r>
                      <a:r>
                        <a:rPr kumimoji="0" lang="en-US" sz="1050" b="1" i="1" u="none" strike="noStrike" kern="1200" cap="none" spc="0" normalizeH="0" baseline="0" noProof="0" dirty="0">
                          <a:ln>
                            <a:noFill/>
                          </a:ln>
                          <a:solidFill>
                            <a:srgbClr val="000000"/>
                          </a:solidFill>
                          <a:effectLst/>
                          <a:uLnTx/>
                          <a:uFillTx/>
                          <a:latin typeface="+mn-lt"/>
                          <a:ea typeface="+mn-ea"/>
                          <a:cs typeface="+mn-cs"/>
                        </a:rPr>
                        <a:t> </a:t>
                      </a:r>
                      <a:r>
                        <a:rPr kumimoji="0" lang="en-US" sz="1050" b="0" i="1" u="none" strike="noStrike" kern="1200" cap="none" spc="0" normalizeH="0" baseline="0" noProof="0" dirty="0">
                          <a:ln>
                            <a:noFill/>
                          </a:ln>
                          <a:solidFill>
                            <a:srgbClr val="000000"/>
                          </a:solidFill>
                          <a:effectLst/>
                          <a:uLnTx/>
                          <a:uFillTx/>
                          <a:latin typeface="+mn-lt"/>
                          <a:ea typeface="+mn-ea"/>
                          <a:cs typeface="+mn-cs"/>
                        </a:rPr>
                        <a:t>users who reported a:</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050" b="1">
                          <a:solidFill>
                            <a:schemeClr val="tx1"/>
                          </a:solidFill>
                        </a:rPr>
                        <a:t>FY25</a:t>
                      </a:r>
                      <a:endParaRPr lang="en-AU" sz="1100" b="1">
                        <a:solidFill>
                          <a:schemeClr val="tx1"/>
                        </a:solidFill>
                      </a:endParaRP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600"/>
                        </a:spcAft>
                      </a:pPr>
                      <a:r>
                        <a:rPr lang="en-AU" sz="1000" b="0" i="1">
                          <a:solidFill>
                            <a:schemeClr val="tx1"/>
                          </a:solidFill>
                        </a:rPr>
                        <a:t>Change from FY24</a:t>
                      </a:r>
                      <a:r>
                        <a:rPr lang="en-AU" sz="1000" b="0" i="1" baseline="30000">
                          <a:solidFill>
                            <a:schemeClr val="tx1"/>
                          </a:solidFill>
                        </a:rPr>
                        <a:t>2</a:t>
                      </a:r>
                      <a:endParaRPr lang="en-AU" sz="1000" b="0" i="1">
                        <a:solidFill>
                          <a:schemeClr val="tx1"/>
                        </a:solidFill>
                      </a:endParaRP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18463323"/>
                  </a:ext>
                </a:extLst>
              </a:tr>
              <a:tr h="311676">
                <a:tc>
                  <a:txBody>
                    <a:bodyPr/>
                    <a:lstStyle/>
                    <a:p>
                      <a:r>
                        <a:rPr lang="en-AU" sz="1050" b="1">
                          <a:solidFill>
                            <a:schemeClr val="tx1"/>
                          </a:solidFill>
                        </a:rPr>
                        <a:t>Strong positive impact</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dirty="0">
                          <a:solidFill>
                            <a:schemeClr val="tx1"/>
                          </a:solidFill>
                        </a:rPr>
                        <a:t>28%</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E64A4">
                        <a:alpha val="30196"/>
                      </a:srgbClr>
                    </a:solidFill>
                  </a:tcPr>
                </a:tc>
                <a:tc>
                  <a:txBody>
                    <a:bodyPr/>
                    <a:lstStyle/>
                    <a:p>
                      <a:pPr algn="ctr"/>
                      <a:r>
                        <a:rPr lang="en-AU" sz="1100" b="0" i="1">
                          <a:solidFill>
                            <a:schemeClr val="tx1"/>
                          </a:solidFill>
                        </a:rPr>
                        <a:t>+1%</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6697821"/>
                  </a:ext>
                </a:extLst>
              </a:tr>
              <a:tr h="311676">
                <a:tc>
                  <a:txBody>
                    <a:bodyPr/>
                    <a:lstStyle/>
                    <a:p>
                      <a:r>
                        <a:rPr lang="en-AU" sz="1050" b="1">
                          <a:solidFill>
                            <a:schemeClr val="tx1"/>
                          </a:solidFill>
                        </a:rPr>
                        <a:t>Moderate positive impact</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a:solidFill>
                            <a:schemeClr val="tx1"/>
                          </a:solidFill>
                        </a:rPr>
                        <a:t>49%</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E64A4">
                        <a:alpha val="30196"/>
                      </a:srgbClr>
                    </a:solidFill>
                  </a:tcPr>
                </a:tc>
                <a:tc>
                  <a:txBody>
                    <a:bodyPr/>
                    <a:lstStyle/>
                    <a:p>
                      <a:pPr algn="ctr"/>
                      <a:r>
                        <a:rPr lang="en-AU" sz="1100" b="0" i="1">
                          <a:solidFill>
                            <a:schemeClr val="tx1"/>
                          </a:solidFill>
                        </a:rPr>
                        <a:t>~0%</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621244"/>
                  </a:ext>
                </a:extLst>
              </a:tr>
              <a:tr h="311676">
                <a:tc>
                  <a:txBody>
                    <a:bodyPr/>
                    <a:lstStyle/>
                    <a:p>
                      <a:r>
                        <a:rPr lang="en-AU" sz="1050" b="1">
                          <a:solidFill>
                            <a:schemeClr val="tx1"/>
                          </a:solidFill>
                        </a:rPr>
                        <a:t>No impact</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a:solidFill>
                            <a:schemeClr val="tx1"/>
                          </a:solidFill>
                        </a:rPr>
                        <a:t>20%</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b="0" i="1">
                          <a:solidFill>
                            <a:schemeClr val="tx1"/>
                          </a:solidFill>
                        </a:rPr>
                        <a:t>-2%</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867927"/>
                  </a:ext>
                </a:extLst>
              </a:tr>
              <a:tr h="311676">
                <a:tc>
                  <a:txBody>
                    <a:bodyPr/>
                    <a:lstStyle/>
                    <a:p>
                      <a:r>
                        <a:rPr lang="en-AU" sz="1050" b="1">
                          <a:solidFill>
                            <a:schemeClr val="tx1"/>
                          </a:solidFill>
                        </a:rPr>
                        <a:t>Moderate negative impact</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a:solidFill>
                            <a:schemeClr val="tx1"/>
                          </a:solidFill>
                        </a:rPr>
                        <a:t>2%</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b="0" i="1">
                          <a:solidFill>
                            <a:schemeClr val="tx1"/>
                          </a:solidFill>
                        </a:rPr>
                        <a:t>~0%</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464382"/>
                  </a:ext>
                </a:extLst>
              </a:tr>
              <a:tr h="311676">
                <a:tc>
                  <a:txBody>
                    <a:bodyPr/>
                    <a:lstStyle/>
                    <a:p>
                      <a:r>
                        <a:rPr lang="en-AU" sz="1050" b="1">
                          <a:solidFill>
                            <a:schemeClr val="tx1"/>
                          </a:solidFill>
                        </a:rPr>
                        <a:t>Strong negative impact</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b="1">
                          <a:solidFill>
                            <a:schemeClr val="tx1"/>
                          </a:solidFill>
                        </a:rPr>
                        <a:t>0%</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b="0" i="1" dirty="0">
                          <a:solidFill>
                            <a:schemeClr val="tx1"/>
                          </a:solidFill>
                        </a:rPr>
                        <a:t>~0%</a:t>
                      </a:r>
                    </a:p>
                  </a:txBody>
                  <a:tcPr marL="69882" marR="69882"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891"/>
                  </a:ext>
                </a:extLst>
              </a:tr>
            </a:tbl>
          </a:graphicData>
        </a:graphic>
      </p:graphicFrame>
      <p:graphicFrame>
        <p:nvGraphicFramePr>
          <p:cNvPr id="98" name="Table 97">
            <a:extLst>
              <a:ext uri="{FF2B5EF4-FFF2-40B4-BE49-F238E27FC236}">
                <a16:creationId xmlns:a16="http://schemas.microsoft.com/office/drawing/2014/main" id="{7ACF6EE4-6D1A-3D1A-F3FC-2B8B6CF58243}"/>
              </a:ext>
            </a:extLst>
          </p:cNvPr>
          <p:cNvGraphicFramePr>
            <a:graphicFrameLocks noGrp="1"/>
          </p:cNvGraphicFramePr>
          <p:nvPr>
            <p:extLst>
              <p:ext uri="{D42A27DB-BD31-4B8C-83A1-F6EECF244321}">
                <p14:modId xmlns:p14="http://schemas.microsoft.com/office/powerpoint/2010/main" val="187963783"/>
              </p:ext>
            </p:extLst>
          </p:nvPr>
        </p:nvGraphicFramePr>
        <p:xfrm>
          <a:off x="2419515" y="1673596"/>
          <a:ext cx="974396" cy="4507255"/>
        </p:xfrm>
        <a:graphic>
          <a:graphicData uri="http://schemas.openxmlformats.org/drawingml/2006/table">
            <a:tbl>
              <a:tblPr firstRow="1" bandRow="1">
                <a:tableStyleId>{2D5ABB26-0587-4C30-8999-92F81FD0307C}</a:tableStyleId>
              </a:tblPr>
              <a:tblGrid>
                <a:gridCol w="974396">
                  <a:extLst>
                    <a:ext uri="{9D8B030D-6E8A-4147-A177-3AD203B41FA5}">
                      <a16:colId xmlns:a16="http://schemas.microsoft.com/office/drawing/2014/main" val="2428555601"/>
                    </a:ext>
                  </a:extLst>
                </a:gridCol>
              </a:tblGrid>
              <a:tr h="901451">
                <a:tc>
                  <a:txBody>
                    <a:bodyPr/>
                    <a:lstStyle/>
                    <a:p>
                      <a:pPr algn="ctr"/>
                      <a:r>
                        <a:rPr lang="en-AU" sz="1600" b="1"/>
                        <a:t>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033092"/>
                  </a:ext>
                </a:extLst>
              </a:tr>
              <a:tr h="901451">
                <a:tc>
                  <a:txBody>
                    <a:bodyPr/>
                    <a:lstStyle/>
                    <a:p>
                      <a:pPr algn="ctr"/>
                      <a:r>
                        <a:rPr lang="en-AU" sz="1600" b="1"/>
                        <a:t>87%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1366953"/>
                  </a:ext>
                </a:extLst>
              </a:tr>
              <a:tr h="901451">
                <a:tc>
                  <a:txBody>
                    <a:bodyPr/>
                    <a:lstStyle/>
                    <a:p>
                      <a:pPr algn="ctr"/>
                      <a:r>
                        <a:rPr lang="en-AU" sz="1600" b="1"/>
                        <a:t>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4375683"/>
                  </a:ext>
                </a:extLst>
              </a:tr>
              <a:tr h="901451">
                <a:tc>
                  <a:txBody>
                    <a:bodyPr/>
                    <a:lstStyle/>
                    <a:p>
                      <a:pPr algn="ctr"/>
                      <a:r>
                        <a:rPr lang="en-AU" sz="1600" b="1"/>
                        <a:t>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3868869"/>
                  </a:ext>
                </a:extLst>
              </a:tr>
              <a:tr h="901451">
                <a:tc>
                  <a:txBody>
                    <a:bodyPr/>
                    <a:lstStyle/>
                    <a:p>
                      <a:pPr algn="ctr"/>
                      <a:r>
                        <a:rPr lang="en-AU" sz="1600" b="1"/>
                        <a:t>75%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0419111"/>
                  </a:ext>
                </a:extLst>
              </a:tr>
            </a:tbl>
          </a:graphicData>
        </a:graphic>
      </p:graphicFrame>
      <p:graphicFrame>
        <p:nvGraphicFramePr>
          <p:cNvPr id="99" name="Table 98">
            <a:extLst>
              <a:ext uri="{FF2B5EF4-FFF2-40B4-BE49-F238E27FC236}">
                <a16:creationId xmlns:a16="http://schemas.microsoft.com/office/drawing/2014/main" id="{A3EB24B5-3F7B-6227-C686-5AE335BAB54D}"/>
              </a:ext>
            </a:extLst>
          </p:cNvPr>
          <p:cNvGraphicFramePr>
            <a:graphicFrameLocks noGrp="1"/>
          </p:cNvGraphicFramePr>
          <p:nvPr>
            <p:extLst>
              <p:ext uri="{D42A27DB-BD31-4B8C-83A1-F6EECF244321}">
                <p14:modId xmlns:p14="http://schemas.microsoft.com/office/powerpoint/2010/main" val="1788803303"/>
              </p:ext>
            </p:extLst>
          </p:nvPr>
        </p:nvGraphicFramePr>
        <p:xfrm>
          <a:off x="7072812" y="1684338"/>
          <a:ext cx="974396" cy="4462460"/>
        </p:xfrm>
        <a:graphic>
          <a:graphicData uri="http://schemas.openxmlformats.org/drawingml/2006/table">
            <a:tbl>
              <a:tblPr firstRow="1" bandRow="1">
                <a:tableStyleId>{2D5ABB26-0587-4C30-8999-92F81FD0307C}</a:tableStyleId>
              </a:tblPr>
              <a:tblGrid>
                <a:gridCol w="974396">
                  <a:extLst>
                    <a:ext uri="{9D8B030D-6E8A-4147-A177-3AD203B41FA5}">
                      <a16:colId xmlns:a16="http://schemas.microsoft.com/office/drawing/2014/main" val="2428555601"/>
                    </a:ext>
                  </a:extLst>
                </a:gridCol>
              </a:tblGrid>
              <a:tr h="892492">
                <a:tc>
                  <a:txBody>
                    <a:bodyPr/>
                    <a:lstStyle/>
                    <a:p>
                      <a:pPr algn="ctr"/>
                      <a:r>
                        <a:rPr lang="en-AU" sz="1800" b="1">
                          <a:solidFill>
                            <a:schemeClr val="bg1">
                              <a:lumMod val="65000"/>
                            </a:schemeClr>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033092"/>
                  </a:ext>
                </a:extLst>
              </a:tr>
              <a:tr h="892492">
                <a:tc>
                  <a:txBody>
                    <a:bodyPr/>
                    <a:lstStyle/>
                    <a:p>
                      <a:pPr algn="ctr"/>
                      <a:r>
                        <a:rPr lang="en-AU" sz="1800" b="1">
                          <a:solidFill>
                            <a:schemeClr val="bg1">
                              <a:lumMod val="65000"/>
                            </a:schemeClr>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1366953"/>
                  </a:ext>
                </a:extLst>
              </a:tr>
              <a:tr h="892492">
                <a:tc>
                  <a:txBody>
                    <a:bodyPr/>
                    <a:lstStyle/>
                    <a:p>
                      <a:pPr algn="ctr"/>
                      <a:r>
                        <a:rPr lang="en-AU" sz="1800" b="1">
                          <a:solidFill>
                            <a:schemeClr val="bg1">
                              <a:lumMod val="65000"/>
                            </a:schemeClr>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4375683"/>
                  </a:ext>
                </a:extLst>
              </a:tr>
              <a:tr h="892492">
                <a:tc>
                  <a:txBody>
                    <a:bodyPr/>
                    <a:lstStyle/>
                    <a:p>
                      <a:pPr algn="ctr"/>
                      <a:r>
                        <a:rPr lang="en-AU" sz="1800" b="1">
                          <a:solidFill>
                            <a:schemeClr val="bg1">
                              <a:lumMod val="65000"/>
                            </a:schemeClr>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3868869"/>
                  </a:ext>
                </a:extLst>
              </a:tr>
              <a:tr h="892492">
                <a:tc>
                  <a:txBody>
                    <a:bodyPr/>
                    <a:lstStyle/>
                    <a:p>
                      <a:pPr algn="ctr"/>
                      <a:r>
                        <a:rPr lang="en-AU" sz="1400" b="1">
                          <a:solidFill>
                            <a:schemeClr val="bg1">
                              <a:lumMod val="65000"/>
                            </a:schemeClr>
                          </a:solidFill>
                        </a:rPr>
                        <a:t>n/a</a:t>
                      </a:r>
                      <a:r>
                        <a:rPr lang="en-AU" sz="1400" b="1" i="0" baseline="30000">
                          <a:solidFill>
                            <a:schemeClr val="bg1">
                              <a:lumMod val="65000"/>
                            </a:schemeClr>
                          </a:solidFill>
                        </a:rPr>
                        <a:t>3</a:t>
                      </a:r>
                      <a:endParaRPr lang="en-AU" sz="1800" b="1" i="0">
                        <a:solidFill>
                          <a:schemeClr val="bg1">
                            <a:lumMod val="6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0419111"/>
                  </a:ext>
                </a:extLst>
              </a:tr>
            </a:tbl>
          </a:graphicData>
        </a:graphic>
      </p:graphicFrame>
      <p:sp>
        <p:nvSpPr>
          <p:cNvPr id="16" name="TextBox 15">
            <a:extLst>
              <a:ext uri="{FF2B5EF4-FFF2-40B4-BE49-F238E27FC236}">
                <a16:creationId xmlns:a16="http://schemas.microsoft.com/office/drawing/2014/main" id="{330EAD9A-2F5C-4FC7-E3B1-D7CA2CF049F3}"/>
              </a:ext>
            </a:extLst>
          </p:cNvPr>
          <p:cNvSpPr txBox="1"/>
          <p:nvPr/>
        </p:nvSpPr>
        <p:spPr>
          <a:xfrm>
            <a:off x="9107884" y="2249670"/>
            <a:ext cx="678657" cy="369332"/>
          </a:xfrm>
          <a:prstGeom prst="rect">
            <a:avLst/>
          </a:prstGeom>
          <a:noFill/>
        </p:spPr>
        <p:txBody>
          <a:bodyPr wrap="square">
            <a:spAutoFit/>
          </a:bodyPr>
          <a:lstStyle/>
          <a:p>
            <a:pPr algn="ctr"/>
            <a:r>
              <a:rPr lang="en-AU" b="1"/>
              <a:t>77%</a:t>
            </a:r>
          </a:p>
        </p:txBody>
      </p:sp>
      <p:sp>
        <p:nvSpPr>
          <p:cNvPr id="21" name="TextBox 20">
            <a:extLst>
              <a:ext uri="{FF2B5EF4-FFF2-40B4-BE49-F238E27FC236}">
                <a16:creationId xmlns:a16="http://schemas.microsoft.com/office/drawing/2014/main" id="{27424A7E-1947-7B31-E5F9-806A2E1F2755}"/>
              </a:ext>
            </a:extLst>
          </p:cNvPr>
          <p:cNvSpPr txBox="1"/>
          <p:nvPr/>
        </p:nvSpPr>
        <p:spPr>
          <a:xfrm>
            <a:off x="8849043" y="3112907"/>
            <a:ext cx="636920" cy="338554"/>
          </a:xfrm>
          <a:prstGeom prst="rect">
            <a:avLst/>
          </a:prstGeom>
          <a:noFill/>
        </p:spPr>
        <p:txBody>
          <a:bodyPr wrap="square">
            <a:spAutoFit/>
          </a:bodyPr>
          <a:lstStyle/>
          <a:p>
            <a:pPr algn="ctr"/>
            <a:r>
              <a:rPr lang="en-AU" sz="1600" b="1">
                <a:solidFill>
                  <a:schemeClr val="bg1">
                    <a:lumMod val="65000"/>
                  </a:schemeClr>
                </a:solidFill>
              </a:rPr>
              <a:t>+1%</a:t>
            </a:r>
          </a:p>
        </p:txBody>
      </p:sp>
      <p:sp>
        <p:nvSpPr>
          <p:cNvPr id="13" name="TextBox 12">
            <a:extLst>
              <a:ext uri="{FF2B5EF4-FFF2-40B4-BE49-F238E27FC236}">
                <a16:creationId xmlns:a16="http://schemas.microsoft.com/office/drawing/2014/main" id="{3E3C71EE-12FF-7E5E-C70B-C4EA4545D146}"/>
              </a:ext>
            </a:extLst>
          </p:cNvPr>
          <p:cNvSpPr txBox="1"/>
          <p:nvPr/>
        </p:nvSpPr>
        <p:spPr>
          <a:xfrm>
            <a:off x="2646630" y="6555298"/>
            <a:ext cx="10196560" cy="276999"/>
          </a:xfrm>
          <a:prstGeom prst="rect">
            <a:avLst/>
          </a:prstGeom>
          <a:noFill/>
        </p:spPr>
        <p:txBody>
          <a:bodyPr wrap="square">
            <a:spAutoFit/>
          </a:bodyPr>
          <a:lstStyle/>
          <a:p>
            <a:pPr lvl="0" defTabSz="914400">
              <a:defRPr/>
            </a:pPr>
            <a:r>
              <a:rPr kumimoji="0" lang="en-US" sz="600" b="0" i="1" u="none" strike="noStrike" kern="1200" cap="none" spc="0" normalizeH="0" baseline="0" noProof="0" dirty="0">
                <a:ln>
                  <a:noFill/>
                </a:ln>
                <a:solidFill>
                  <a:schemeClr val="bg1"/>
                </a:solidFill>
                <a:effectLst/>
                <a:uLnTx/>
                <a:uFillTx/>
                <a:latin typeface="Source Sans Pro (Body)"/>
              </a:rPr>
              <a:t>Notes: 1. </a:t>
            </a:r>
            <a:r>
              <a:rPr lang="en-US" sz="600" i="1" dirty="0">
                <a:solidFill>
                  <a:schemeClr val="bg1"/>
                </a:solidFill>
              </a:rPr>
              <a:t>The survey was fielded in Nov-25 and  respondents were asked about their experience over the previous twelve months. This time period most closely aligns to FY25 (</a:t>
            </a:r>
            <a:r>
              <a:rPr lang="en-US" sz="600" i="1" dirty="0">
                <a:solidFill>
                  <a:schemeClr val="bg1"/>
                </a:solidFill>
                <a:latin typeface="Source Sans Pro (Body)"/>
              </a:rPr>
              <a:t>Jul-24 to Jun-25)</a:t>
            </a:r>
            <a:r>
              <a:rPr lang="en-US" sz="600" i="1" dirty="0">
                <a:solidFill>
                  <a:schemeClr val="bg1"/>
                </a:solidFill>
              </a:rPr>
              <a:t> in financial year terms. Numbers may not add to 100% due to rounding.</a:t>
            </a:r>
            <a:endParaRPr lang="en-US" sz="600" i="1" dirty="0">
              <a:solidFill>
                <a:schemeClr val="bg1"/>
              </a:solidFill>
              <a:latin typeface="Source Sans Pro (Body)"/>
            </a:endParaRPr>
          </a:p>
          <a:p>
            <a:pPr lvl="0" defTabSz="914400">
              <a:defRPr/>
            </a:pPr>
            <a:r>
              <a:rPr lang="en-US" sz="600" i="1" dirty="0">
                <a:solidFill>
                  <a:schemeClr val="bg1"/>
                </a:solidFill>
                <a:latin typeface="Source Sans Pro (Body)"/>
              </a:rPr>
              <a:t>               2. </a:t>
            </a:r>
            <a:r>
              <a:rPr kumimoji="0" lang="en-US" sz="600" b="0" i="1" u="none" strike="noStrike" kern="1200" cap="none" spc="0" normalizeH="0" baseline="0" noProof="0" dirty="0">
                <a:ln>
                  <a:noFill/>
                </a:ln>
                <a:solidFill>
                  <a:schemeClr val="bg1"/>
                </a:solidFill>
                <a:effectLst/>
                <a:uLnTx/>
                <a:uFillTx/>
                <a:latin typeface="Source Sans Pro (Body)"/>
              </a:rPr>
              <a:t>Change from FY24 is rounded to the nearest percent and is expressed as the percentage point increase</a:t>
            </a:r>
            <a:r>
              <a:rPr lang="en-US" sz="600" i="1" dirty="0">
                <a:solidFill>
                  <a:schemeClr val="bg1"/>
                </a:solidFill>
                <a:latin typeface="Source Sans Pro (Body)"/>
              </a:rPr>
              <a:t>. 3. </a:t>
            </a:r>
            <a:r>
              <a:rPr lang="en-US" sz="600" i="1" dirty="0">
                <a:solidFill>
                  <a:schemeClr val="bg1"/>
                </a:solidFill>
              </a:rPr>
              <a:t>In the FY25 survey a modification was made to how environmental impact was measured thus we cannot assess results on a year-to-year basis.</a:t>
            </a:r>
            <a:endParaRPr kumimoji="0" lang="en-US" sz="600" b="0" i="1" u="none" strike="noStrike" kern="1200" cap="none" spc="0" normalizeH="0" baseline="0" noProof="0" dirty="0">
              <a:ln>
                <a:noFill/>
              </a:ln>
              <a:solidFill>
                <a:schemeClr val="bg1"/>
              </a:solidFill>
              <a:effectLst/>
              <a:uLnTx/>
              <a:uFillTx/>
              <a:latin typeface="Source Sans Pro (Body)"/>
            </a:endParaRPr>
          </a:p>
        </p:txBody>
      </p:sp>
    </p:spTree>
    <p:extLst>
      <p:ext uri="{BB962C8B-B14F-4D97-AF65-F5344CB8AC3E}">
        <p14:creationId xmlns:p14="http://schemas.microsoft.com/office/powerpoint/2010/main" val="293086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1B9ED-48A1-E663-020A-E64E65A07EF7}"/>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83C5FF9-6892-A029-A263-74FE665DF5B6}"/>
              </a:ext>
            </a:extLst>
          </p:cNvPr>
          <p:cNvGraphicFramePr>
            <a:graphicFrameLocks/>
          </p:cNvGraphicFramePr>
          <p:nvPr>
            <p:custDataLst>
              <p:tags r:id="rId1"/>
            </p:custDataLst>
            <p:extLst>
              <p:ext uri="{D42A27DB-BD31-4B8C-83A1-F6EECF244321}">
                <p14:modId xmlns:p14="http://schemas.microsoft.com/office/powerpoint/2010/main" val="1959801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06" imgH="306" progId="TCLayout.ActiveDocument.1">
                  <p:embed/>
                </p:oleObj>
              </mc:Choice>
              <mc:Fallback>
                <p:oleObj name="think-cell Slide" r:id="rId34" imgW="306" imgH="306" progId="TCLayout.ActiveDocument.1">
                  <p:embed/>
                  <p:pic>
                    <p:nvPicPr>
                      <p:cNvPr id="9" name="think-cell data - do not delete" hidden="1">
                        <a:extLst>
                          <a:ext uri="{FF2B5EF4-FFF2-40B4-BE49-F238E27FC236}">
                            <a16:creationId xmlns:a16="http://schemas.microsoft.com/office/drawing/2014/main" id="{883C5FF9-6892-A029-A263-74FE665DF5B6}"/>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97" name="Rectangle 296">
            <a:extLst>
              <a:ext uri="{FF2B5EF4-FFF2-40B4-BE49-F238E27FC236}">
                <a16:creationId xmlns:a16="http://schemas.microsoft.com/office/drawing/2014/main" id="{97DD6FF0-DF66-0F11-F358-E4F481FBA0EC}"/>
              </a:ext>
            </a:extLst>
          </p:cNvPr>
          <p:cNvSpPr/>
          <p:nvPr/>
        </p:nvSpPr>
        <p:spPr>
          <a:xfrm>
            <a:off x="5972175" y="1200150"/>
            <a:ext cx="5838825" cy="5021263"/>
          </a:xfrm>
          <a:prstGeom prst="rect">
            <a:avLst/>
          </a:prstGeom>
          <a:solidFill>
            <a:srgbClr val="EDF3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noProof="0">
              <a:solidFill>
                <a:schemeClr val="tx1"/>
              </a:solidFill>
              <a:highlight>
                <a:srgbClr val="FFFF00"/>
              </a:highlight>
            </a:endParaRPr>
          </a:p>
        </p:txBody>
      </p:sp>
      <p:sp>
        <p:nvSpPr>
          <p:cNvPr id="219" name="Rectangle 218">
            <a:extLst>
              <a:ext uri="{FF2B5EF4-FFF2-40B4-BE49-F238E27FC236}">
                <a16:creationId xmlns:a16="http://schemas.microsoft.com/office/drawing/2014/main" id="{E484A2C2-8C65-2643-E7BB-1374E87A5F7A}"/>
              </a:ext>
            </a:extLst>
          </p:cNvPr>
          <p:cNvSpPr/>
          <p:nvPr/>
        </p:nvSpPr>
        <p:spPr>
          <a:xfrm>
            <a:off x="364967" y="1200150"/>
            <a:ext cx="5391308" cy="4987925"/>
          </a:xfrm>
          <a:prstGeom prst="rect">
            <a:avLst/>
          </a:prstGeom>
          <a:solidFill>
            <a:srgbClr val="EDF3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noProof="0">
              <a:solidFill>
                <a:schemeClr val="tx1"/>
              </a:solidFill>
              <a:highlight>
                <a:srgbClr val="FFFF00"/>
              </a:highlight>
            </a:endParaRPr>
          </a:p>
        </p:txBody>
      </p:sp>
      <p:sp>
        <p:nvSpPr>
          <p:cNvPr id="101" name="Rectangle 100">
            <a:extLst>
              <a:ext uri="{FF2B5EF4-FFF2-40B4-BE49-F238E27FC236}">
                <a16:creationId xmlns:a16="http://schemas.microsoft.com/office/drawing/2014/main" id="{23A4BA16-3F4F-D66E-D990-3BDF6B44D1A9}"/>
              </a:ext>
            </a:extLst>
          </p:cNvPr>
          <p:cNvSpPr/>
          <p:nvPr/>
        </p:nvSpPr>
        <p:spPr>
          <a:xfrm>
            <a:off x="384175" y="222592"/>
            <a:ext cx="11379201"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lang="en-AU" sz="2000" b="1" noProof="0">
              <a:solidFill>
                <a:schemeClr val="accent1"/>
              </a:solidFill>
              <a:highlight>
                <a:srgbClr val="FFFF00"/>
              </a:highlight>
              <a:latin typeface="+mj-lt"/>
              <a:ea typeface="Source Sans Pro" panose="020B0503030403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39F0E7C-6978-94CF-6A1E-E7E76C76DFE1}"/>
              </a:ext>
            </a:extLst>
          </p:cNvPr>
          <p:cNvSpPr txBox="1"/>
          <p:nvPr/>
        </p:nvSpPr>
        <p:spPr>
          <a:xfrm>
            <a:off x="784860" y="6602169"/>
            <a:ext cx="1996439" cy="200055"/>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700" b="0" u="none" strike="noStrike" kern="1200" cap="none" spc="0" normalizeH="0" baseline="0" noProof="0">
                <a:ln>
                  <a:noFill/>
                </a:ln>
                <a:solidFill>
                  <a:schemeClr val="bg1"/>
                </a:solidFill>
                <a:effectLst/>
                <a:uLnTx/>
                <a:uFillTx/>
                <a:latin typeface="Source Sans Pro"/>
              </a:rPr>
              <a:t>Data driven decisions for the public good</a:t>
            </a:r>
            <a:endParaRPr lang="en-AU" sz="700" noProof="0">
              <a:solidFill>
                <a:schemeClr val="bg1"/>
              </a:solidFill>
              <a:latin typeface="Source Sans Pro"/>
            </a:endParaRPr>
          </a:p>
        </p:txBody>
      </p:sp>
      <p:cxnSp>
        <p:nvCxnSpPr>
          <p:cNvPr id="8" name="Straight Connector 7">
            <a:extLst>
              <a:ext uri="{FF2B5EF4-FFF2-40B4-BE49-F238E27FC236}">
                <a16:creationId xmlns:a16="http://schemas.microsoft.com/office/drawing/2014/main" id="{24FBD35F-C651-4E2F-DC82-5FD7566D8646}"/>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C2601D0-A055-7263-1001-141B1009C84B}"/>
              </a:ext>
            </a:extLst>
          </p:cNvPr>
          <p:cNvCxnSpPr/>
          <p:nvPr>
            <p:custDataLst>
              <p:tags r:id="rId2"/>
            </p:custDataLst>
          </p:nvPr>
        </p:nvCxnSpPr>
        <p:spPr bwMode="auto">
          <a:xfrm>
            <a:off x="1325564" y="2390775"/>
            <a:ext cx="3783013" cy="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 name="Chart 2">
            <a:extLst>
              <a:ext uri="{FF2B5EF4-FFF2-40B4-BE49-F238E27FC236}">
                <a16:creationId xmlns:a16="http://schemas.microsoft.com/office/drawing/2014/main" id="{6B949AA6-E26C-BDA3-DD86-7E3F0FB032A1}"/>
              </a:ext>
            </a:extLst>
          </p:cNvPr>
          <p:cNvGraphicFramePr/>
          <p:nvPr>
            <p:custDataLst>
              <p:tags r:id="rId3"/>
            </p:custDataLst>
            <p:extLst>
              <p:ext uri="{D42A27DB-BD31-4B8C-83A1-F6EECF244321}">
                <p14:modId xmlns:p14="http://schemas.microsoft.com/office/powerpoint/2010/main" val="2763047179"/>
              </p:ext>
            </p:extLst>
          </p:nvPr>
        </p:nvGraphicFramePr>
        <p:xfrm>
          <a:off x="1243013" y="2084388"/>
          <a:ext cx="3948112" cy="3868737"/>
        </p:xfrm>
        <a:graphic>
          <a:graphicData uri="http://schemas.openxmlformats.org/drawingml/2006/chart">
            <c:chart xmlns:c="http://schemas.openxmlformats.org/drawingml/2006/chart" xmlns:r="http://schemas.openxmlformats.org/officeDocument/2006/relationships" r:id="rId36"/>
          </a:graphicData>
        </a:graphic>
      </p:graphicFrame>
      <p:sp>
        <p:nvSpPr>
          <p:cNvPr id="81" name="Text Placeholder 2">
            <a:extLst>
              <a:ext uri="{FF2B5EF4-FFF2-40B4-BE49-F238E27FC236}">
                <a16:creationId xmlns:a16="http://schemas.microsoft.com/office/drawing/2014/main" id="{6CCA8334-6FFF-9B32-2B14-635EE4BF83BB}"/>
              </a:ext>
            </a:extLst>
          </p:cNvPr>
          <p:cNvSpPr>
            <a:spLocks/>
          </p:cNvSpPr>
          <p:nvPr>
            <p:custDataLst>
              <p:tags r:id="rId4"/>
            </p:custDataLst>
          </p:nvPr>
        </p:nvSpPr>
        <p:spPr bwMode="gray">
          <a:xfrm>
            <a:off x="973138" y="5556250"/>
            <a:ext cx="2349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F4A3C552-4848-49EC-88FB-2068289F3402}" type="datetime'''''''''''''''''''''''0'''''''">
              <a:rPr lang="en-AU" sz="1400" noProof="0" smtClean="0">
                <a:effectLst/>
              </a:rPr>
              <a:pPr marL="0" lvl="0" indent="0" algn="r">
                <a:spcBef>
                  <a:spcPct val="0"/>
                </a:spcBef>
                <a:spcAft>
                  <a:spcPct val="0"/>
                </a:spcAft>
                <a:buNone/>
              </a:pPr>
              <a:t>0</a:t>
            </a:fld>
            <a:r>
              <a:rPr lang="en-AU" sz="1400" noProof="0">
                <a:effectLst/>
              </a:rPr>
              <a:t>%</a:t>
            </a:r>
            <a:endParaRPr lang="en-AU" sz="1400" noProof="0"/>
          </a:p>
        </p:txBody>
      </p:sp>
      <p:sp>
        <p:nvSpPr>
          <p:cNvPr id="82" name="Text Placeholder 2">
            <a:extLst>
              <a:ext uri="{FF2B5EF4-FFF2-40B4-BE49-F238E27FC236}">
                <a16:creationId xmlns:a16="http://schemas.microsoft.com/office/drawing/2014/main" id="{7B4AF57B-175D-CD28-8BF6-FAEC709DA5D2}"/>
              </a:ext>
            </a:extLst>
          </p:cNvPr>
          <p:cNvSpPr>
            <a:spLocks/>
          </p:cNvSpPr>
          <p:nvPr>
            <p:custDataLst>
              <p:tags r:id="rId5"/>
            </p:custDataLst>
          </p:nvPr>
        </p:nvSpPr>
        <p:spPr bwMode="gray">
          <a:xfrm>
            <a:off x="795338" y="2300288"/>
            <a:ext cx="4127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71F82E3A-9F08-4128-B5AB-F51339F230D6}" type="datetime'''''''1''''0''''''''''''''''''''''''0'''''''''''''''''''''''''">
              <a:rPr lang="en-AU" sz="1400" noProof="0" smtClean="0">
                <a:effectLst/>
              </a:rPr>
              <a:pPr marL="0" lvl="0" indent="0" algn="r">
                <a:spcBef>
                  <a:spcPct val="0"/>
                </a:spcBef>
                <a:spcAft>
                  <a:spcPct val="0"/>
                </a:spcAft>
                <a:buNone/>
              </a:pPr>
              <a:t>100</a:t>
            </a:fld>
            <a:r>
              <a:rPr lang="en-AU" sz="1400" noProof="0">
                <a:effectLst/>
              </a:rPr>
              <a:t>%</a:t>
            </a:r>
            <a:endParaRPr lang="en-AU" sz="1400" noProof="0"/>
          </a:p>
        </p:txBody>
      </p:sp>
      <p:cxnSp>
        <p:nvCxnSpPr>
          <p:cNvPr id="25" name="Straight Connector 24">
            <a:extLst>
              <a:ext uri="{FF2B5EF4-FFF2-40B4-BE49-F238E27FC236}">
                <a16:creationId xmlns:a16="http://schemas.microsoft.com/office/drawing/2014/main" id="{64F874DF-391B-04D9-E0BC-E57D796E9246}"/>
              </a:ext>
            </a:extLst>
          </p:cNvPr>
          <p:cNvCxnSpPr/>
          <p:nvPr>
            <p:custDataLst>
              <p:tags r:id="rId6"/>
            </p:custDataLst>
          </p:nvPr>
        </p:nvCxnSpPr>
        <p:spPr bwMode="auto">
          <a:xfrm flipV="1">
            <a:off x="1955800" y="2679700"/>
            <a:ext cx="2522538" cy="9366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80" name="Text Placeholder 2">
            <a:extLst>
              <a:ext uri="{FF2B5EF4-FFF2-40B4-BE49-F238E27FC236}">
                <a16:creationId xmlns:a16="http://schemas.microsoft.com/office/drawing/2014/main" id="{04A88041-2DB5-8C63-E622-C94941516FA5}"/>
              </a:ext>
            </a:extLst>
          </p:cNvPr>
          <p:cNvSpPr>
            <a:spLocks/>
          </p:cNvSpPr>
          <p:nvPr>
            <p:custDataLst>
              <p:tags r:id="rId7"/>
            </p:custDataLst>
          </p:nvPr>
        </p:nvSpPr>
        <p:spPr bwMode="auto">
          <a:xfrm>
            <a:off x="1668463" y="570547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37BB5BDD-A8FB-42FF-9BF4-00F2716E443A}" type="datetime'''F''Y ''''''''''''''2''''''''''''''''''''02''''''''''3'''''''">
              <a:rPr lang="en-AU" sz="1400" noProof="0" smtClean="0"/>
              <a:pPr marL="0" lvl="0" indent="0" algn="ctr">
                <a:spcBef>
                  <a:spcPct val="0"/>
                </a:spcBef>
                <a:spcAft>
                  <a:spcPct val="0"/>
                </a:spcAft>
                <a:buNone/>
              </a:pPr>
              <a:t>FY 2023</a:t>
            </a:fld>
            <a:endParaRPr lang="en-AU" sz="1400" noProof="0"/>
          </a:p>
        </p:txBody>
      </p:sp>
      <p:sp>
        <p:nvSpPr>
          <p:cNvPr id="224" name="Text Placeholder 2">
            <a:extLst>
              <a:ext uri="{FF2B5EF4-FFF2-40B4-BE49-F238E27FC236}">
                <a16:creationId xmlns:a16="http://schemas.microsoft.com/office/drawing/2014/main" id="{2380873E-88DD-8156-3891-09BF83EFC5B8}"/>
              </a:ext>
            </a:extLst>
          </p:cNvPr>
          <p:cNvSpPr>
            <a:spLocks/>
          </p:cNvSpPr>
          <p:nvPr>
            <p:custDataLst>
              <p:tags r:id="rId8"/>
            </p:custDataLst>
          </p:nvPr>
        </p:nvSpPr>
        <p:spPr bwMode="auto">
          <a:xfrm>
            <a:off x="2928938" y="570547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27C61904-AB4C-4D4B-9DDB-B34FBD356172}" type="datetime'''F''''''''''''''''''Y ''''''2''''''''0''''''''24'''">
              <a:rPr lang="en-AU" sz="1400" noProof="0" smtClean="0"/>
              <a:pPr marL="0" lvl="0" indent="0" algn="ctr">
                <a:spcBef>
                  <a:spcPct val="0"/>
                </a:spcBef>
                <a:spcAft>
                  <a:spcPct val="0"/>
                </a:spcAft>
                <a:buNone/>
              </a:pPr>
              <a:t>FY 2024</a:t>
            </a:fld>
            <a:endParaRPr lang="en-AU" sz="1400" noProof="0"/>
          </a:p>
        </p:txBody>
      </p:sp>
      <p:sp>
        <p:nvSpPr>
          <p:cNvPr id="227" name="Text Placeholder 2">
            <a:extLst>
              <a:ext uri="{FF2B5EF4-FFF2-40B4-BE49-F238E27FC236}">
                <a16:creationId xmlns:a16="http://schemas.microsoft.com/office/drawing/2014/main" id="{A0ED872E-70C3-E68D-C984-899FAE9306B0}"/>
              </a:ext>
            </a:extLst>
          </p:cNvPr>
          <p:cNvSpPr>
            <a:spLocks/>
          </p:cNvSpPr>
          <p:nvPr>
            <p:custDataLst>
              <p:tags r:id="rId9"/>
            </p:custDataLst>
          </p:nvPr>
        </p:nvSpPr>
        <p:spPr bwMode="auto">
          <a:xfrm>
            <a:off x="4191000" y="570547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E5EC1D58-1442-4EF6-AFD6-C92CA0FB4644}" type="datetime'F''''Y'''''''''''' ''''''''''''''2''''02''5'''''">
              <a:rPr lang="en-AU" sz="1400" noProof="0" smtClean="0"/>
              <a:pPr marL="0" lvl="0" indent="0" algn="ctr">
                <a:spcBef>
                  <a:spcPct val="0"/>
                </a:spcBef>
                <a:spcAft>
                  <a:spcPct val="0"/>
                </a:spcAft>
                <a:buNone/>
              </a:pPr>
              <a:t>FY 2025</a:t>
            </a:fld>
            <a:endParaRPr lang="en-AU" sz="1400" noProof="0"/>
          </a:p>
        </p:txBody>
      </p:sp>
      <p:sp>
        <p:nvSpPr>
          <p:cNvPr id="23" name="Text Placeholder 2">
            <a:extLst>
              <a:ext uri="{FF2B5EF4-FFF2-40B4-BE49-F238E27FC236}">
                <a16:creationId xmlns:a16="http://schemas.microsoft.com/office/drawing/2014/main" id="{DC4A072C-B2E4-388D-CC82-68F4816E968D}"/>
              </a:ext>
            </a:extLst>
          </p:cNvPr>
          <p:cNvSpPr>
            <a:spLocks/>
          </p:cNvSpPr>
          <p:nvPr>
            <p:custDataLst>
              <p:tags r:id="rId10"/>
            </p:custDataLst>
          </p:nvPr>
        </p:nvSpPr>
        <p:spPr bwMode="auto">
          <a:xfrm>
            <a:off x="2976563" y="2589213"/>
            <a:ext cx="481013" cy="2730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FFDEFD10-BDA2-46C8-BB47-EB3A2517F3A7}" type="datetime'''''+''''''''''''''''''2''''''''''''%'''''''''''''''''''''''''">
              <a:rPr lang="en-AU" sz="1400" b="1" noProof="0" smtClean="0">
                <a:effectLst/>
              </a:rPr>
              <a:pPr marL="0" lvl="0" indent="0" algn="ctr">
                <a:spcBef>
                  <a:spcPct val="0"/>
                </a:spcBef>
                <a:spcAft>
                  <a:spcPct val="0"/>
                </a:spcAft>
                <a:buNone/>
              </a:pPr>
              <a:t>+2%</a:t>
            </a:fld>
            <a:endParaRPr lang="en-AU" sz="1400" b="1" noProof="0"/>
          </a:p>
        </p:txBody>
      </p:sp>
      <p:sp>
        <p:nvSpPr>
          <p:cNvPr id="194" name="TextBox 193">
            <a:extLst>
              <a:ext uri="{FF2B5EF4-FFF2-40B4-BE49-F238E27FC236}">
                <a16:creationId xmlns:a16="http://schemas.microsoft.com/office/drawing/2014/main" id="{C1904CF0-675E-6704-3D9E-92E879CDD8AF}"/>
              </a:ext>
            </a:extLst>
          </p:cNvPr>
          <p:cNvSpPr txBox="1"/>
          <p:nvPr/>
        </p:nvSpPr>
        <p:spPr>
          <a:xfrm>
            <a:off x="472282" y="1636979"/>
            <a:ext cx="5092699" cy="461665"/>
          </a:xfrm>
          <a:prstGeom prst="rect">
            <a:avLst/>
          </a:prstGeom>
          <a:noFill/>
        </p:spPr>
        <p:txBody>
          <a:bodyPr wrap="square">
            <a:spAutoFit/>
          </a:bodyPr>
          <a:lstStyle/>
          <a:p>
            <a:pPr defTabSz="914400">
              <a:defRPr/>
            </a:pPr>
            <a:r>
              <a:rPr kumimoji="0" lang="en-AU" sz="1200" i="1" u="none" strike="noStrike" kern="1200" cap="none" spc="0" normalizeH="0" baseline="0" noProof="0" dirty="0">
                <a:ln>
                  <a:noFill/>
                </a:ln>
                <a:solidFill>
                  <a:srgbClr val="000000"/>
                </a:solidFill>
                <a:effectLst/>
                <a:uLnTx/>
                <a:uFillTx/>
                <a:latin typeface="+mj-lt"/>
              </a:rPr>
              <a:t>Percent of surveyed </a:t>
            </a:r>
            <a:r>
              <a:rPr kumimoji="0" lang="en-AU" sz="1200" i="1" u="none" strike="noStrike" kern="1200" cap="none" spc="0" normalizeH="0" baseline="0" noProof="0" dirty="0" err="1">
                <a:ln>
                  <a:noFill/>
                </a:ln>
                <a:solidFill>
                  <a:srgbClr val="000000"/>
                </a:solidFill>
                <a:effectLst/>
                <a:uLnTx/>
                <a:uFillTx/>
                <a:latin typeface="+mj-lt"/>
              </a:rPr>
              <a:t>nbn</a:t>
            </a:r>
            <a:r>
              <a:rPr kumimoji="0" lang="en-AU" sz="1200" i="1" u="none" strike="noStrike" kern="1200" cap="none" spc="0" normalizeH="0" baseline="0" noProof="0" dirty="0">
                <a:ln>
                  <a:noFill/>
                </a:ln>
                <a:solidFill>
                  <a:srgbClr val="000000"/>
                </a:solidFill>
                <a:effectLst/>
                <a:uLnTx/>
                <a:uFillTx/>
                <a:latin typeface="+mj-lt"/>
              </a:rPr>
              <a:t> users </a:t>
            </a:r>
            <a:r>
              <a:rPr lang="en-AU" sz="1200" i="1" noProof="0" dirty="0">
                <a:solidFill>
                  <a:srgbClr val="000000"/>
                </a:solidFill>
                <a:latin typeface="+mj-lt"/>
              </a:rPr>
              <a:t>reporting </a:t>
            </a:r>
            <a:r>
              <a:rPr kumimoji="0" lang="en-AU" sz="1200" i="1" u="none" strike="noStrike" kern="1200" cap="none" spc="0" normalizeH="0" baseline="0" noProof="0" dirty="0">
                <a:ln>
                  <a:noFill/>
                </a:ln>
                <a:solidFill>
                  <a:srgbClr val="000000"/>
                </a:solidFill>
                <a:effectLst/>
                <a:uLnTx/>
                <a:uFillTx/>
                <a:latin typeface="+mj-lt"/>
              </a:rPr>
              <a:t>the </a:t>
            </a:r>
            <a:r>
              <a:rPr kumimoji="0" lang="en-AU" sz="1200" i="1" u="none" strike="noStrike" kern="1200" cap="none" spc="0" normalizeH="0" baseline="0" noProof="0" dirty="0" err="1">
                <a:ln>
                  <a:noFill/>
                </a:ln>
                <a:solidFill>
                  <a:srgbClr val="000000"/>
                </a:solidFill>
                <a:effectLst/>
                <a:uLnTx/>
                <a:uFillTx/>
                <a:latin typeface="+mj-lt"/>
              </a:rPr>
              <a:t>nbn</a:t>
            </a:r>
            <a:r>
              <a:rPr kumimoji="0" lang="en-AU" sz="1200" i="1" u="none" strike="noStrike" kern="1200" cap="none" spc="0" normalizeH="0" baseline="0" noProof="0" dirty="0">
                <a:ln>
                  <a:noFill/>
                </a:ln>
                <a:solidFill>
                  <a:srgbClr val="000000"/>
                </a:solidFill>
                <a:effectLst/>
                <a:uLnTx/>
                <a:uFillTx/>
                <a:latin typeface="+mj-lt"/>
              </a:rPr>
              <a:t> network has had a </a:t>
            </a:r>
            <a:r>
              <a:rPr kumimoji="0" lang="en-AU" sz="1200" b="1" i="1" u="none" strike="noStrike" kern="1200" cap="none" spc="0" normalizeH="0" baseline="0" noProof="0" dirty="0">
                <a:ln>
                  <a:noFill/>
                </a:ln>
                <a:solidFill>
                  <a:srgbClr val="000000"/>
                </a:solidFill>
                <a:effectLst/>
                <a:uLnTx/>
                <a:uFillTx/>
                <a:latin typeface="+mj-lt"/>
              </a:rPr>
              <a:t>positive</a:t>
            </a:r>
            <a:r>
              <a:rPr kumimoji="0" lang="en-AU" sz="1200" i="1" u="none" strike="noStrike" kern="1200" cap="none" spc="0" normalizeH="0" baseline="0" noProof="0" dirty="0">
                <a:ln>
                  <a:noFill/>
                </a:ln>
                <a:solidFill>
                  <a:srgbClr val="000000"/>
                </a:solidFill>
                <a:effectLst/>
                <a:uLnTx/>
                <a:uFillTx/>
                <a:latin typeface="+mj-lt"/>
              </a:rPr>
              <a:t> </a:t>
            </a:r>
            <a:r>
              <a:rPr kumimoji="0" lang="en-AU" sz="1200" b="1" i="1" u="none" strike="noStrike" kern="1200" cap="none" spc="0" normalizeH="0" baseline="0" noProof="0" dirty="0">
                <a:ln>
                  <a:noFill/>
                </a:ln>
                <a:solidFill>
                  <a:srgbClr val="000000"/>
                </a:solidFill>
                <a:effectLst/>
                <a:uLnTx/>
                <a:uFillTx/>
                <a:latin typeface="+mj-lt"/>
              </a:rPr>
              <a:t>impact</a:t>
            </a:r>
            <a:r>
              <a:rPr kumimoji="0" lang="en-AU" sz="1200" i="1" u="none" strike="noStrike" kern="1200" cap="none" spc="0" normalizeH="0" baseline="0" noProof="0" dirty="0">
                <a:ln>
                  <a:noFill/>
                </a:ln>
                <a:solidFill>
                  <a:srgbClr val="000000"/>
                </a:solidFill>
                <a:effectLst/>
                <a:uLnTx/>
                <a:uFillTx/>
                <a:latin typeface="+mj-lt"/>
              </a:rPr>
              <a:t> on their satisfaction with life, FY23-FY25</a:t>
            </a:r>
            <a:r>
              <a:rPr kumimoji="0" lang="en-AU" sz="1200" i="1" u="none" strike="noStrike" kern="1200" cap="none" spc="0" normalizeH="0" baseline="30000" noProof="0" dirty="0">
                <a:ln>
                  <a:noFill/>
                </a:ln>
                <a:solidFill>
                  <a:srgbClr val="000000"/>
                </a:solidFill>
                <a:effectLst/>
                <a:uLnTx/>
                <a:uFillTx/>
                <a:latin typeface="+mj-lt"/>
              </a:rPr>
              <a:t>1</a:t>
            </a:r>
            <a:endParaRPr kumimoji="0" lang="en-AU" sz="1200" i="1" u="none" strike="noStrike" kern="1200" cap="none" spc="0" normalizeH="0" baseline="0" noProof="0" dirty="0">
              <a:ln>
                <a:noFill/>
              </a:ln>
              <a:solidFill>
                <a:srgbClr val="000000"/>
              </a:solidFill>
              <a:effectLst/>
              <a:uLnTx/>
              <a:uFillTx/>
              <a:latin typeface="+mj-lt"/>
            </a:endParaRPr>
          </a:p>
        </p:txBody>
      </p:sp>
      <p:cxnSp>
        <p:nvCxnSpPr>
          <p:cNvPr id="34" name="Straight Connector 33">
            <a:extLst>
              <a:ext uri="{FF2B5EF4-FFF2-40B4-BE49-F238E27FC236}">
                <a16:creationId xmlns:a16="http://schemas.microsoft.com/office/drawing/2014/main" id="{48063D28-8EA3-6B54-2B87-8BDF3B222E21}"/>
              </a:ext>
            </a:extLst>
          </p:cNvPr>
          <p:cNvCxnSpPr/>
          <p:nvPr>
            <p:custDataLst>
              <p:tags r:id="rId11"/>
            </p:custDataLst>
          </p:nvPr>
        </p:nvCxnSpPr>
        <p:spPr bwMode="auto">
          <a:xfrm>
            <a:off x="6869113" y="2390775"/>
            <a:ext cx="2662238" cy="0"/>
          </a:xfrm>
          <a:prstGeom prst="line">
            <a:avLst/>
          </a:prstGeom>
          <a:ln w="31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4" name="Straight Connector 403">
            <a:extLst>
              <a:ext uri="{FF2B5EF4-FFF2-40B4-BE49-F238E27FC236}">
                <a16:creationId xmlns:a16="http://schemas.microsoft.com/office/drawing/2014/main" id="{75D1A6DA-433A-CE8F-5AB5-118F4F1FC2F8}"/>
              </a:ext>
            </a:extLst>
          </p:cNvPr>
          <p:cNvCxnSpPr/>
          <p:nvPr>
            <p:custDataLst>
              <p:tags r:id="rId12"/>
            </p:custDataLst>
          </p:nvPr>
        </p:nvCxnSpPr>
        <p:spPr bwMode="auto">
          <a:xfrm flipV="1">
            <a:off x="7559675" y="4762500"/>
            <a:ext cx="393700" cy="635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5" name="Straight Connector 404">
            <a:extLst>
              <a:ext uri="{FF2B5EF4-FFF2-40B4-BE49-F238E27FC236}">
                <a16:creationId xmlns:a16="http://schemas.microsoft.com/office/drawing/2014/main" id="{8E29B04F-65F9-0692-7D2E-2CD131A42125}"/>
              </a:ext>
            </a:extLst>
          </p:cNvPr>
          <p:cNvCxnSpPr/>
          <p:nvPr>
            <p:custDataLst>
              <p:tags r:id="rId13"/>
            </p:custDataLst>
          </p:nvPr>
        </p:nvCxnSpPr>
        <p:spPr bwMode="auto">
          <a:xfrm flipV="1">
            <a:off x="7559675" y="3181350"/>
            <a:ext cx="393700" cy="381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9" name="Straight Connector 408">
            <a:extLst>
              <a:ext uri="{FF2B5EF4-FFF2-40B4-BE49-F238E27FC236}">
                <a16:creationId xmlns:a16="http://schemas.microsoft.com/office/drawing/2014/main" id="{2DB8FEE8-8994-AF38-0821-2A30CE200B96}"/>
              </a:ext>
            </a:extLst>
          </p:cNvPr>
          <p:cNvCxnSpPr/>
          <p:nvPr>
            <p:custDataLst>
              <p:tags r:id="rId14"/>
            </p:custDataLst>
          </p:nvPr>
        </p:nvCxnSpPr>
        <p:spPr bwMode="auto">
          <a:xfrm flipV="1">
            <a:off x="8447088" y="4721225"/>
            <a:ext cx="393700" cy="412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0" name="Straight Connector 409">
            <a:extLst>
              <a:ext uri="{FF2B5EF4-FFF2-40B4-BE49-F238E27FC236}">
                <a16:creationId xmlns:a16="http://schemas.microsoft.com/office/drawing/2014/main" id="{E9E923C2-C480-1F1B-521C-F14FCBC4A440}"/>
              </a:ext>
            </a:extLst>
          </p:cNvPr>
          <p:cNvCxnSpPr/>
          <p:nvPr>
            <p:custDataLst>
              <p:tags r:id="rId15"/>
            </p:custDataLst>
          </p:nvPr>
        </p:nvCxnSpPr>
        <p:spPr bwMode="auto">
          <a:xfrm flipV="1">
            <a:off x="8447088" y="3125789"/>
            <a:ext cx="393700" cy="5556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29" name="Chart 128">
            <a:extLst>
              <a:ext uri="{FF2B5EF4-FFF2-40B4-BE49-F238E27FC236}">
                <a16:creationId xmlns:a16="http://schemas.microsoft.com/office/drawing/2014/main" id="{270AFA6D-5503-B572-73AA-7264AE66401F}"/>
              </a:ext>
            </a:extLst>
          </p:cNvPr>
          <p:cNvGraphicFramePr/>
          <p:nvPr>
            <p:custDataLst>
              <p:tags r:id="rId16"/>
            </p:custDataLst>
            <p:extLst>
              <p:ext uri="{D42A27DB-BD31-4B8C-83A1-F6EECF244321}">
                <p14:modId xmlns:p14="http://schemas.microsoft.com/office/powerpoint/2010/main" val="364619194"/>
              </p:ext>
            </p:extLst>
          </p:nvPr>
        </p:nvGraphicFramePr>
        <p:xfrm>
          <a:off x="6786563" y="2084388"/>
          <a:ext cx="2827337" cy="3868737"/>
        </p:xfrm>
        <a:graphic>
          <a:graphicData uri="http://schemas.openxmlformats.org/drawingml/2006/chart">
            <c:chart xmlns:c="http://schemas.openxmlformats.org/drawingml/2006/chart" xmlns:r="http://schemas.openxmlformats.org/officeDocument/2006/relationships" r:id="rId37"/>
          </a:graphicData>
        </a:graphic>
      </p:graphicFrame>
      <p:sp>
        <p:nvSpPr>
          <p:cNvPr id="6" name="Text Placeholder 2">
            <a:extLst>
              <a:ext uri="{FF2B5EF4-FFF2-40B4-BE49-F238E27FC236}">
                <a16:creationId xmlns:a16="http://schemas.microsoft.com/office/drawing/2014/main" id="{C3F46699-7FAA-DA99-AEC9-7B74E47A2314}"/>
              </a:ext>
            </a:extLst>
          </p:cNvPr>
          <p:cNvSpPr>
            <a:spLocks/>
          </p:cNvSpPr>
          <p:nvPr>
            <p:custDataLst>
              <p:tags r:id="rId17"/>
            </p:custDataLst>
          </p:nvPr>
        </p:nvSpPr>
        <p:spPr bwMode="gray">
          <a:xfrm>
            <a:off x="6516688" y="5556250"/>
            <a:ext cx="2349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112E7F02-8A09-4C87-8B9F-19BB520E7D4A}" type="datetime'''0''''''%'''''''''''''''''''''''''''">
              <a:rPr lang="en-AU" sz="1400" noProof="0" smtClean="0">
                <a:effectLst/>
              </a:rPr>
              <a:pPr marL="0" lvl="0" indent="0" algn="r">
                <a:spcBef>
                  <a:spcPct val="0"/>
                </a:spcBef>
                <a:spcAft>
                  <a:spcPct val="0"/>
                </a:spcAft>
                <a:buNone/>
              </a:pPr>
              <a:t>0%</a:t>
            </a:fld>
            <a:endParaRPr lang="en-AU" sz="1400" noProof="0"/>
          </a:p>
        </p:txBody>
      </p:sp>
      <p:sp>
        <p:nvSpPr>
          <p:cNvPr id="22" name="Text Placeholder 2">
            <a:extLst>
              <a:ext uri="{FF2B5EF4-FFF2-40B4-BE49-F238E27FC236}">
                <a16:creationId xmlns:a16="http://schemas.microsoft.com/office/drawing/2014/main" id="{CD084CE3-F216-1C81-7E3E-CB0FF1A820C0}"/>
              </a:ext>
            </a:extLst>
          </p:cNvPr>
          <p:cNvSpPr>
            <a:spLocks/>
          </p:cNvSpPr>
          <p:nvPr>
            <p:custDataLst>
              <p:tags r:id="rId18"/>
            </p:custDataLst>
          </p:nvPr>
        </p:nvSpPr>
        <p:spPr bwMode="gray">
          <a:xfrm>
            <a:off x="6338888" y="2300288"/>
            <a:ext cx="4127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r">
              <a:spcBef>
                <a:spcPct val="0"/>
              </a:spcBef>
              <a:spcAft>
                <a:spcPct val="0"/>
              </a:spcAft>
              <a:buNone/>
            </a:pPr>
            <a:fld id="{15D18F1C-DA65-40BC-89F7-6F3821D24982}" type="datetime'''''''''''''''''1''''''''''''0''0''''''''''''''''%'">
              <a:rPr lang="en-AU" sz="1400" noProof="0" smtClean="0">
                <a:effectLst/>
              </a:rPr>
              <a:pPr marL="0" lvl="0" indent="0" algn="r">
                <a:spcBef>
                  <a:spcPct val="0"/>
                </a:spcBef>
                <a:spcAft>
                  <a:spcPct val="0"/>
                </a:spcAft>
                <a:buNone/>
              </a:pPr>
              <a:t>100%</a:t>
            </a:fld>
            <a:endParaRPr lang="en-AU" sz="1400" noProof="0"/>
          </a:p>
        </p:txBody>
      </p:sp>
      <p:cxnSp>
        <p:nvCxnSpPr>
          <p:cNvPr id="378" name="Straight Connector 377">
            <a:extLst>
              <a:ext uri="{FF2B5EF4-FFF2-40B4-BE49-F238E27FC236}">
                <a16:creationId xmlns:a16="http://schemas.microsoft.com/office/drawing/2014/main" id="{70ABE985-C974-CD93-464F-ECD7B277E622}"/>
              </a:ext>
            </a:extLst>
          </p:cNvPr>
          <p:cNvCxnSpPr>
            <a:cxnSpLocks/>
          </p:cNvCxnSpPr>
          <p:nvPr>
            <p:custDataLst>
              <p:tags r:id="rId19"/>
            </p:custDataLst>
          </p:nvPr>
        </p:nvCxnSpPr>
        <p:spPr bwMode="auto">
          <a:xfrm flipH="1" flipV="1">
            <a:off x="9561513" y="2433638"/>
            <a:ext cx="87313" cy="2952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9" name="Straight Connector 378">
            <a:extLst>
              <a:ext uri="{FF2B5EF4-FFF2-40B4-BE49-F238E27FC236}">
                <a16:creationId xmlns:a16="http://schemas.microsoft.com/office/drawing/2014/main" id="{21C92765-E91C-CE2A-E6CB-D49F957A3D3D}"/>
              </a:ext>
            </a:extLst>
          </p:cNvPr>
          <p:cNvCxnSpPr>
            <a:cxnSpLocks/>
          </p:cNvCxnSpPr>
          <p:nvPr>
            <p:custDataLst>
              <p:tags r:id="rId20"/>
            </p:custDataLst>
          </p:nvPr>
        </p:nvCxnSpPr>
        <p:spPr bwMode="auto">
          <a:xfrm flipH="1" flipV="1">
            <a:off x="9561513" y="2398714"/>
            <a:ext cx="87313" cy="87313"/>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59" name="Text Placeholder 2">
            <a:extLst>
              <a:ext uri="{FF2B5EF4-FFF2-40B4-BE49-F238E27FC236}">
                <a16:creationId xmlns:a16="http://schemas.microsoft.com/office/drawing/2014/main" id="{01B63F01-E2B6-194A-EA64-97F967241265}"/>
              </a:ext>
            </a:extLst>
          </p:cNvPr>
          <p:cNvSpPr>
            <a:spLocks/>
          </p:cNvSpPr>
          <p:nvPr>
            <p:custDataLst>
              <p:tags r:id="rId21"/>
            </p:custDataLst>
          </p:nvPr>
        </p:nvSpPr>
        <p:spPr bwMode="gray">
          <a:xfrm>
            <a:off x="7169150" y="2319338"/>
            <a:ext cx="285750" cy="192088"/>
          </a:xfrm>
          <a:prstGeom prst="rect">
            <a:avLst/>
          </a:prstGeom>
          <a:solidFill>
            <a:schemeClr val="accent4"/>
          </a:solidFill>
          <a:ln>
            <a:noFill/>
          </a:ln>
          <a:effectLst/>
        </p:spPr>
        <p:txBody>
          <a:bodyPr vert="horz" wrap="none" lIns="25400" tIns="0" rIns="2540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C270238E-47C6-4173-9A86-A2E2EEA41638}" type="datetime'1%'''''''''''''''''''''''''''''''''''''''''''''''''''">
              <a:rPr lang="en-AU" sz="1400" noProof="0" smtClean="0">
                <a:effectLst/>
              </a:rPr>
              <a:pPr marL="0" lvl="0" indent="0" algn="ctr">
                <a:spcBef>
                  <a:spcPct val="0"/>
                </a:spcBef>
                <a:spcAft>
                  <a:spcPct val="0"/>
                </a:spcAft>
                <a:buNone/>
              </a:pPr>
              <a:t>1%</a:t>
            </a:fld>
            <a:endParaRPr lang="en-AU" sz="1400" noProof="0"/>
          </a:p>
        </p:txBody>
      </p:sp>
      <p:sp>
        <p:nvSpPr>
          <p:cNvPr id="230" name="Text Placeholder 2">
            <a:extLst>
              <a:ext uri="{FF2B5EF4-FFF2-40B4-BE49-F238E27FC236}">
                <a16:creationId xmlns:a16="http://schemas.microsoft.com/office/drawing/2014/main" id="{D0F9B017-E991-5783-E504-9EA47717F851}"/>
              </a:ext>
            </a:extLst>
          </p:cNvPr>
          <p:cNvSpPr>
            <a:spLocks/>
          </p:cNvSpPr>
          <p:nvPr>
            <p:custDataLst>
              <p:tags r:id="rId22"/>
            </p:custDataLst>
          </p:nvPr>
        </p:nvSpPr>
        <p:spPr bwMode="auto">
          <a:xfrm>
            <a:off x="7024688" y="570547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276380EF-EC6E-4117-B25B-6E00F4E0AD98}" type="datetime'''FY'''''''''''''''''''' ''''''''''''2''''02''3'''''">
              <a:rPr lang="en-AU" sz="1400" noProof="0" smtClean="0"/>
              <a:pPr marL="0" lvl="0" indent="0" algn="ctr">
                <a:spcBef>
                  <a:spcPct val="0"/>
                </a:spcBef>
                <a:spcAft>
                  <a:spcPct val="0"/>
                </a:spcAft>
                <a:buNone/>
              </a:pPr>
              <a:t>FY 2023</a:t>
            </a:fld>
            <a:endParaRPr lang="en-AU" sz="1400" noProof="0"/>
          </a:p>
        </p:txBody>
      </p:sp>
      <p:sp>
        <p:nvSpPr>
          <p:cNvPr id="260" name="Text Placeholder 2">
            <a:extLst>
              <a:ext uri="{FF2B5EF4-FFF2-40B4-BE49-F238E27FC236}">
                <a16:creationId xmlns:a16="http://schemas.microsoft.com/office/drawing/2014/main" id="{9FA16A6F-1925-1A62-4F43-51B2E0900215}"/>
              </a:ext>
            </a:extLst>
          </p:cNvPr>
          <p:cNvSpPr>
            <a:spLocks/>
          </p:cNvSpPr>
          <p:nvPr>
            <p:custDataLst>
              <p:tags r:id="rId23"/>
            </p:custDataLst>
          </p:nvPr>
        </p:nvSpPr>
        <p:spPr bwMode="gray">
          <a:xfrm>
            <a:off x="8056563" y="2338388"/>
            <a:ext cx="285750" cy="192088"/>
          </a:xfrm>
          <a:prstGeom prst="rect">
            <a:avLst/>
          </a:prstGeom>
          <a:solidFill>
            <a:schemeClr val="accent4"/>
          </a:solidFill>
          <a:ln>
            <a:noFill/>
          </a:ln>
          <a:effectLst/>
        </p:spPr>
        <p:txBody>
          <a:bodyPr vert="horz" wrap="none" lIns="25400" tIns="0" rIns="2540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91046B09-D943-44F1-9169-81B7DDD69EA2}" type="datetime'''''''2''''''''''''''''%'''''''">
              <a:rPr lang="en-AU" sz="1400" noProof="0" smtClean="0">
                <a:effectLst/>
              </a:rPr>
              <a:pPr marL="0" lvl="0" indent="0" algn="ctr">
                <a:spcBef>
                  <a:spcPct val="0"/>
                </a:spcBef>
                <a:spcAft>
                  <a:spcPct val="0"/>
                </a:spcAft>
                <a:buNone/>
              </a:pPr>
              <a:t>2%</a:t>
            </a:fld>
            <a:endParaRPr lang="en-AU" sz="1400" noProof="0"/>
          </a:p>
        </p:txBody>
      </p:sp>
      <p:sp>
        <p:nvSpPr>
          <p:cNvPr id="274" name="Text Placeholder 2">
            <a:extLst>
              <a:ext uri="{FF2B5EF4-FFF2-40B4-BE49-F238E27FC236}">
                <a16:creationId xmlns:a16="http://schemas.microsoft.com/office/drawing/2014/main" id="{0C2AA56E-351B-1AF8-AA89-50CFE17A4865}"/>
              </a:ext>
            </a:extLst>
          </p:cNvPr>
          <p:cNvSpPr>
            <a:spLocks/>
          </p:cNvSpPr>
          <p:nvPr>
            <p:custDataLst>
              <p:tags r:id="rId24"/>
            </p:custDataLst>
          </p:nvPr>
        </p:nvSpPr>
        <p:spPr bwMode="auto">
          <a:xfrm>
            <a:off x="7912100" y="570547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63317FBB-BBAE-4569-B8B5-D105C322BBA0}" type="datetime'F''Y ''''''''''''''''''''''2''0''''''2''''''''''''''4'''''''''">
              <a:rPr lang="en-AU" sz="1400" noProof="0" smtClean="0"/>
              <a:pPr marL="0" lvl="0" indent="0" algn="ctr">
                <a:spcBef>
                  <a:spcPct val="0"/>
                </a:spcBef>
                <a:spcAft>
                  <a:spcPct val="0"/>
                </a:spcAft>
                <a:buNone/>
              </a:pPr>
              <a:t>FY 2024</a:t>
            </a:fld>
            <a:endParaRPr lang="en-AU" sz="1400" noProof="0"/>
          </a:p>
        </p:txBody>
      </p:sp>
      <p:sp>
        <p:nvSpPr>
          <p:cNvPr id="261" name="Text Placeholder 2">
            <a:extLst>
              <a:ext uri="{FF2B5EF4-FFF2-40B4-BE49-F238E27FC236}">
                <a16:creationId xmlns:a16="http://schemas.microsoft.com/office/drawing/2014/main" id="{94D062DE-3865-E666-F73F-EB70B07FC6E3}"/>
              </a:ext>
            </a:extLst>
          </p:cNvPr>
          <p:cNvSpPr>
            <a:spLocks/>
          </p:cNvSpPr>
          <p:nvPr>
            <p:custDataLst>
              <p:tags r:id="rId25"/>
            </p:custDataLst>
          </p:nvPr>
        </p:nvSpPr>
        <p:spPr bwMode="gray">
          <a:xfrm>
            <a:off x="8943975" y="2338388"/>
            <a:ext cx="285750" cy="192088"/>
          </a:xfrm>
          <a:prstGeom prst="rect">
            <a:avLst/>
          </a:prstGeom>
          <a:solidFill>
            <a:schemeClr val="accent4"/>
          </a:solidFill>
          <a:ln>
            <a:noFill/>
          </a:ln>
          <a:effectLst/>
        </p:spPr>
        <p:txBody>
          <a:bodyPr vert="horz" wrap="none" lIns="25400" tIns="0" rIns="2540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81EEF014-9EFE-4FDB-9134-CCF738644827}" type="datetime'''''''''''''''''''''''2''%'''''''''''''''''''''''''''''''''''">
              <a:rPr lang="en-AU" sz="1400" noProof="0" smtClean="0">
                <a:effectLst/>
              </a:rPr>
              <a:pPr marL="0" lvl="0" indent="0" algn="ctr">
                <a:spcBef>
                  <a:spcPct val="0"/>
                </a:spcBef>
                <a:spcAft>
                  <a:spcPct val="0"/>
                </a:spcAft>
                <a:buNone/>
              </a:pPr>
              <a:t>2%</a:t>
            </a:fld>
            <a:endParaRPr lang="en-AU" sz="1400" noProof="0"/>
          </a:p>
        </p:txBody>
      </p:sp>
      <p:sp>
        <p:nvSpPr>
          <p:cNvPr id="277" name="Text Placeholder 2">
            <a:extLst>
              <a:ext uri="{FF2B5EF4-FFF2-40B4-BE49-F238E27FC236}">
                <a16:creationId xmlns:a16="http://schemas.microsoft.com/office/drawing/2014/main" id="{728E30CA-4A18-5D07-EE87-0BF5DE921187}"/>
              </a:ext>
            </a:extLst>
          </p:cNvPr>
          <p:cNvSpPr>
            <a:spLocks/>
          </p:cNvSpPr>
          <p:nvPr>
            <p:custDataLst>
              <p:tags r:id="rId26"/>
            </p:custDataLst>
          </p:nvPr>
        </p:nvSpPr>
        <p:spPr bwMode="auto">
          <a:xfrm>
            <a:off x="8799513" y="570547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C0ABB51A-A778-42EA-B718-2F6AC51BF260}" type="datetime'FY'''''''''''''''''''''' 2''''''''''''''02''''''''5'''''''">
              <a:rPr lang="en-AU" sz="1400" noProof="0" smtClean="0"/>
              <a:pPr marL="0" lvl="0" indent="0" algn="ctr">
                <a:spcBef>
                  <a:spcPct val="0"/>
                </a:spcBef>
                <a:spcAft>
                  <a:spcPct val="0"/>
                </a:spcAft>
                <a:buNone/>
              </a:pPr>
              <a:t>FY 2025</a:t>
            </a:fld>
            <a:endParaRPr lang="en-AU" sz="1400" noProof="0"/>
          </a:p>
        </p:txBody>
      </p:sp>
      <p:sp>
        <p:nvSpPr>
          <p:cNvPr id="372" name="Text Placeholder 2">
            <a:extLst>
              <a:ext uri="{FF2B5EF4-FFF2-40B4-BE49-F238E27FC236}">
                <a16:creationId xmlns:a16="http://schemas.microsoft.com/office/drawing/2014/main" id="{A5144D56-491D-4AA2-2CF9-24ABA0DBED46}"/>
              </a:ext>
            </a:extLst>
          </p:cNvPr>
          <p:cNvSpPr>
            <a:spLocks/>
          </p:cNvSpPr>
          <p:nvPr>
            <p:custDataLst>
              <p:tags r:id="rId27"/>
            </p:custDataLst>
          </p:nvPr>
        </p:nvSpPr>
        <p:spPr bwMode="auto">
          <a:xfrm>
            <a:off x="9674225" y="5087938"/>
            <a:ext cx="16811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605206CE-6BDA-42E3-87DC-F7DD11D1DA38}" type="datetime'''''S''''tr''ong p''''''o''''s''it''ive im''''''''p''a''c''t'">
              <a:rPr lang="en-AU" sz="1400" noProof="0" smtClean="0">
                <a:effectLst/>
              </a:rPr>
              <a:pPr marL="0" lvl="0" indent="0">
                <a:spcBef>
                  <a:spcPct val="0"/>
                </a:spcBef>
                <a:spcAft>
                  <a:spcPct val="0"/>
                </a:spcAft>
                <a:buNone/>
              </a:pPr>
              <a:t>Strong positive impact</a:t>
            </a:fld>
            <a:endParaRPr lang="en-AU" sz="1400" noProof="0"/>
          </a:p>
        </p:txBody>
      </p:sp>
      <p:sp>
        <p:nvSpPr>
          <p:cNvPr id="374" name="Text Placeholder 2">
            <a:extLst>
              <a:ext uri="{FF2B5EF4-FFF2-40B4-BE49-F238E27FC236}">
                <a16:creationId xmlns:a16="http://schemas.microsoft.com/office/drawing/2014/main" id="{D7782960-C99E-9631-D8F9-B6366EE7E3F5}"/>
              </a:ext>
            </a:extLst>
          </p:cNvPr>
          <p:cNvSpPr>
            <a:spLocks/>
          </p:cNvSpPr>
          <p:nvPr>
            <p:custDataLst>
              <p:tags r:id="rId28"/>
            </p:custDataLst>
          </p:nvPr>
        </p:nvSpPr>
        <p:spPr bwMode="auto">
          <a:xfrm>
            <a:off x="9674225" y="3827463"/>
            <a:ext cx="18938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595F277E-B7F9-408F-93C7-DB921BBF2A07}" type="datetime'''Mo''der''at''e'''' p''''o''''''si''''tive'''' impac''t'''">
              <a:rPr lang="en-AU" sz="1400" noProof="0" smtClean="0">
                <a:solidFill>
                  <a:schemeClr val="accent1"/>
                </a:solidFill>
                <a:effectLst/>
              </a:rPr>
              <a:pPr marL="0" lvl="0" indent="0">
                <a:spcBef>
                  <a:spcPct val="0"/>
                </a:spcBef>
                <a:spcAft>
                  <a:spcPct val="0"/>
                </a:spcAft>
                <a:buNone/>
              </a:pPr>
              <a:t>Moderate positive impact</a:t>
            </a:fld>
            <a:endParaRPr lang="en-AU" sz="1400" noProof="0">
              <a:solidFill>
                <a:schemeClr val="accent1"/>
              </a:solidFill>
            </a:endParaRPr>
          </a:p>
        </p:txBody>
      </p:sp>
      <p:sp>
        <p:nvSpPr>
          <p:cNvPr id="375" name="Text Placeholder 2">
            <a:extLst>
              <a:ext uri="{FF2B5EF4-FFF2-40B4-BE49-F238E27FC236}">
                <a16:creationId xmlns:a16="http://schemas.microsoft.com/office/drawing/2014/main" id="{5F4A3D91-A41A-611B-96DC-0F42290B9E4F}"/>
              </a:ext>
            </a:extLst>
          </p:cNvPr>
          <p:cNvSpPr>
            <a:spLocks/>
          </p:cNvSpPr>
          <p:nvPr>
            <p:custDataLst>
              <p:tags r:id="rId29"/>
            </p:custDataLst>
          </p:nvPr>
        </p:nvSpPr>
        <p:spPr bwMode="auto">
          <a:xfrm>
            <a:off x="9674225" y="2876550"/>
            <a:ext cx="7667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68FE525F-78D7-4FCD-B55E-6FDB1E738C9A}" type="datetime'''N''''''o'''' ''i''m''p''''a''c''t'''''''''''''''''''''">
              <a:rPr lang="en-AU" sz="1400" noProof="0" smtClean="0">
                <a:solidFill>
                  <a:schemeClr val="tx1">
                    <a:lumMod val="65000"/>
                    <a:lumOff val="35000"/>
                  </a:schemeClr>
                </a:solidFill>
                <a:effectLst/>
              </a:rPr>
              <a:pPr marL="0" lvl="0" indent="0">
                <a:spcBef>
                  <a:spcPct val="0"/>
                </a:spcBef>
                <a:spcAft>
                  <a:spcPct val="0"/>
                </a:spcAft>
                <a:buNone/>
              </a:pPr>
              <a:t>No impact</a:t>
            </a:fld>
            <a:endParaRPr lang="en-AU" sz="1400" noProof="0">
              <a:solidFill>
                <a:schemeClr val="tx1">
                  <a:lumMod val="65000"/>
                  <a:lumOff val="35000"/>
                </a:schemeClr>
              </a:solidFill>
            </a:endParaRPr>
          </a:p>
        </p:txBody>
      </p:sp>
      <p:sp>
        <p:nvSpPr>
          <p:cNvPr id="376" name="Text Placeholder 2">
            <a:extLst>
              <a:ext uri="{FF2B5EF4-FFF2-40B4-BE49-F238E27FC236}">
                <a16:creationId xmlns:a16="http://schemas.microsoft.com/office/drawing/2014/main" id="{830BF3F1-18C3-88A9-97E0-601C427822AF}"/>
              </a:ext>
            </a:extLst>
          </p:cNvPr>
          <p:cNvSpPr>
            <a:spLocks/>
          </p:cNvSpPr>
          <p:nvPr>
            <p:custDataLst>
              <p:tags r:id="rId30"/>
            </p:custDataLst>
          </p:nvPr>
        </p:nvSpPr>
        <p:spPr bwMode="auto">
          <a:xfrm>
            <a:off x="9674225" y="2633663"/>
            <a:ext cx="19431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8BAEF430-36D6-40F3-9CBC-BE5BCC8EED73}" type="datetime'''M''o''d''erate n''e''''''ga''''tiv''e'' ''''''''impa''ct'''">
              <a:rPr lang="en-AU" sz="1400" noProof="0" smtClean="0">
                <a:solidFill>
                  <a:schemeClr val="accent4">
                    <a:lumMod val="50000"/>
                  </a:schemeClr>
                </a:solidFill>
                <a:effectLst/>
              </a:rPr>
              <a:pPr marL="0" lvl="0" indent="0">
                <a:spcBef>
                  <a:spcPct val="0"/>
                </a:spcBef>
                <a:spcAft>
                  <a:spcPct val="0"/>
                </a:spcAft>
                <a:buNone/>
              </a:pPr>
              <a:t>Moderate negative impact</a:t>
            </a:fld>
            <a:endParaRPr lang="en-AU" sz="1400" noProof="0">
              <a:solidFill>
                <a:schemeClr val="accent4">
                  <a:lumMod val="50000"/>
                </a:schemeClr>
              </a:solidFill>
            </a:endParaRPr>
          </a:p>
        </p:txBody>
      </p:sp>
      <p:sp>
        <p:nvSpPr>
          <p:cNvPr id="377" name="Text Placeholder 2">
            <a:extLst>
              <a:ext uri="{FF2B5EF4-FFF2-40B4-BE49-F238E27FC236}">
                <a16:creationId xmlns:a16="http://schemas.microsoft.com/office/drawing/2014/main" id="{94B03FD4-123D-2473-F7EF-7C1B697DC35B}"/>
              </a:ext>
            </a:extLst>
          </p:cNvPr>
          <p:cNvSpPr>
            <a:spLocks/>
          </p:cNvSpPr>
          <p:nvPr>
            <p:custDataLst>
              <p:tags r:id="rId31"/>
            </p:custDataLst>
          </p:nvPr>
        </p:nvSpPr>
        <p:spPr bwMode="auto">
          <a:xfrm>
            <a:off x="9674225" y="2390775"/>
            <a:ext cx="1730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spcBef>
                <a:spcPct val="0"/>
              </a:spcBef>
              <a:spcAft>
                <a:spcPct val="0"/>
              </a:spcAft>
              <a:buNone/>
            </a:pPr>
            <a:fld id="{ED507CBB-F483-45F6-829D-478B591FC315}" type="datetime'Stro''n''''g ''''n''''eg''''''ativ''e'' i''mpa''''''c''t'">
              <a:rPr lang="en-AU" sz="1400" noProof="0" smtClean="0">
                <a:solidFill>
                  <a:schemeClr val="accent5">
                    <a:lumMod val="50000"/>
                  </a:schemeClr>
                </a:solidFill>
                <a:effectLst/>
              </a:rPr>
              <a:pPr marL="0" lvl="0" indent="0">
                <a:spcBef>
                  <a:spcPct val="0"/>
                </a:spcBef>
                <a:spcAft>
                  <a:spcPct val="0"/>
                </a:spcAft>
                <a:buNone/>
              </a:pPr>
              <a:t>Strong negative impact</a:t>
            </a:fld>
            <a:endParaRPr lang="en-AU" sz="1400" noProof="0">
              <a:solidFill>
                <a:schemeClr val="accent5">
                  <a:lumMod val="50000"/>
                </a:schemeClr>
              </a:solidFill>
            </a:endParaRPr>
          </a:p>
        </p:txBody>
      </p:sp>
      <p:sp>
        <p:nvSpPr>
          <p:cNvPr id="329" name="TextBox 328">
            <a:extLst>
              <a:ext uri="{FF2B5EF4-FFF2-40B4-BE49-F238E27FC236}">
                <a16:creationId xmlns:a16="http://schemas.microsoft.com/office/drawing/2014/main" id="{0AD9EE4F-8D33-7347-BA00-B73E042FE05F}"/>
              </a:ext>
            </a:extLst>
          </p:cNvPr>
          <p:cNvSpPr txBox="1"/>
          <p:nvPr/>
        </p:nvSpPr>
        <p:spPr>
          <a:xfrm>
            <a:off x="6116003" y="1636979"/>
            <a:ext cx="5450522" cy="461665"/>
          </a:xfrm>
          <a:prstGeom prst="rect">
            <a:avLst/>
          </a:prstGeom>
          <a:noFill/>
        </p:spPr>
        <p:txBody>
          <a:bodyPr wrap="square">
            <a:spAutoFit/>
          </a:bodyPr>
          <a:lstStyle/>
          <a:p>
            <a:pPr defTabSz="914400">
              <a:defRPr/>
            </a:pPr>
            <a:r>
              <a:rPr kumimoji="0" lang="en-AU" sz="1200" i="1" u="none" strike="noStrike" kern="1200" cap="none" spc="0" normalizeH="0" baseline="0" noProof="0">
                <a:ln>
                  <a:noFill/>
                </a:ln>
                <a:solidFill>
                  <a:srgbClr val="000000"/>
                </a:solidFill>
                <a:effectLst/>
                <a:uLnTx/>
                <a:uFillTx/>
                <a:latin typeface="+mj-lt"/>
                <a:ea typeface="+mn-ea"/>
                <a:cs typeface="+mn-cs"/>
              </a:rPr>
              <a:t>Percent of </a:t>
            </a:r>
            <a:r>
              <a:rPr kumimoji="0" lang="en-AU" sz="1200" i="1" u="none" strike="noStrike" kern="1200" cap="none" spc="0" normalizeH="0" baseline="0" noProof="0" err="1">
                <a:ln>
                  <a:noFill/>
                </a:ln>
                <a:solidFill>
                  <a:srgbClr val="000000"/>
                </a:solidFill>
                <a:effectLst/>
                <a:uLnTx/>
                <a:uFillTx/>
                <a:latin typeface="+mj-lt"/>
                <a:ea typeface="+mn-ea"/>
                <a:cs typeface="+mn-cs"/>
              </a:rPr>
              <a:t>nbn</a:t>
            </a:r>
            <a:r>
              <a:rPr kumimoji="0" lang="en-AU" sz="1200" i="1" u="none" strike="noStrike" kern="1200" cap="none" spc="0" normalizeH="0" baseline="0" noProof="0">
                <a:ln>
                  <a:noFill/>
                </a:ln>
                <a:solidFill>
                  <a:srgbClr val="000000"/>
                </a:solidFill>
                <a:effectLst/>
                <a:uLnTx/>
                <a:uFillTx/>
                <a:latin typeface="+mj-lt"/>
                <a:ea typeface="+mn-ea"/>
                <a:cs typeface="+mn-cs"/>
              </a:rPr>
              <a:t> users by </a:t>
            </a:r>
            <a:r>
              <a:rPr kumimoji="0" lang="en-AU" sz="1200" b="1" i="1" u="none" strike="noStrike" kern="1200" cap="none" spc="0" normalizeH="0" baseline="0" noProof="0">
                <a:ln>
                  <a:noFill/>
                </a:ln>
                <a:solidFill>
                  <a:srgbClr val="000000"/>
                </a:solidFill>
                <a:effectLst/>
                <a:uLnTx/>
                <a:uFillTx/>
                <a:latin typeface="+mj-lt"/>
                <a:ea typeface="+mn-ea"/>
                <a:cs typeface="+mn-cs"/>
              </a:rPr>
              <a:t>reported level of social impact (positive or negative)</a:t>
            </a:r>
            <a:r>
              <a:rPr kumimoji="0" lang="en-AU" sz="1200" i="1" u="none" strike="noStrike" kern="1200" cap="none" spc="0" normalizeH="0" baseline="0" noProof="0">
                <a:ln>
                  <a:noFill/>
                </a:ln>
                <a:solidFill>
                  <a:srgbClr val="000000"/>
                </a:solidFill>
                <a:effectLst/>
                <a:uLnTx/>
                <a:uFillTx/>
                <a:latin typeface="+mj-lt"/>
                <a:ea typeface="+mn-ea"/>
                <a:cs typeface="+mn-cs"/>
              </a:rPr>
              <a:t>,</a:t>
            </a:r>
            <a:r>
              <a:rPr kumimoji="0" lang="en-AU" sz="1200" b="1" i="1" u="none" strike="noStrike" kern="1200" cap="none" spc="0" normalizeH="0" baseline="0" noProof="0">
                <a:ln>
                  <a:noFill/>
                </a:ln>
                <a:solidFill>
                  <a:srgbClr val="000000"/>
                </a:solidFill>
                <a:effectLst/>
                <a:uLnTx/>
                <a:uFillTx/>
                <a:latin typeface="+mj-lt"/>
                <a:ea typeface="+mn-ea"/>
                <a:cs typeface="+mn-cs"/>
              </a:rPr>
              <a:t> </a:t>
            </a:r>
          </a:p>
          <a:p>
            <a:pPr defTabSz="914400">
              <a:defRPr/>
            </a:pPr>
            <a:r>
              <a:rPr kumimoji="0" lang="en-AU" sz="1200" i="1" u="none" strike="noStrike" kern="1200" cap="none" spc="0" normalizeH="0" baseline="0" noProof="0">
                <a:ln>
                  <a:noFill/>
                </a:ln>
                <a:solidFill>
                  <a:srgbClr val="000000"/>
                </a:solidFill>
                <a:effectLst/>
                <a:uLnTx/>
                <a:uFillTx/>
                <a:latin typeface="+mj-lt"/>
                <a:ea typeface="+mn-ea"/>
                <a:cs typeface="+mn-cs"/>
              </a:rPr>
              <a:t>FY23 –FY25</a:t>
            </a:r>
            <a:r>
              <a:rPr lang="en-AU" sz="1200" i="1" baseline="30000" noProof="0">
                <a:solidFill>
                  <a:srgbClr val="000000"/>
                </a:solidFill>
                <a:latin typeface="+mj-lt"/>
              </a:rPr>
              <a:t>1</a:t>
            </a:r>
            <a:endParaRPr kumimoji="0" lang="en-AU" sz="1200" i="1" u="none" strike="noStrike" kern="1200" cap="none" spc="0" normalizeH="0" baseline="0" noProof="0">
              <a:ln>
                <a:noFill/>
              </a:ln>
              <a:solidFill>
                <a:srgbClr val="000000"/>
              </a:solidFill>
              <a:effectLst/>
              <a:uLnTx/>
              <a:uFillTx/>
              <a:latin typeface="+mj-lt"/>
              <a:ea typeface="+mn-ea"/>
              <a:cs typeface="+mn-cs"/>
            </a:endParaRPr>
          </a:p>
        </p:txBody>
      </p:sp>
      <p:cxnSp>
        <p:nvCxnSpPr>
          <p:cNvPr id="431" name="Straight Connector 430">
            <a:extLst>
              <a:ext uri="{FF2B5EF4-FFF2-40B4-BE49-F238E27FC236}">
                <a16:creationId xmlns:a16="http://schemas.microsoft.com/office/drawing/2014/main" id="{E8ECAD2D-EA12-AF0B-1ABF-2192C737CDA3}"/>
              </a:ext>
            </a:extLst>
          </p:cNvPr>
          <p:cNvCxnSpPr>
            <a:cxnSpLocks/>
          </p:cNvCxnSpPr>
          <p:nvPr/>
        </p:nvCxnSpPr>
        <p:spPr>
          <a:xfrm>
            <a:off x="491490" y="1639507"/>
            <a:ext cx="4994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C6477A24-834C-FAD6-31E0-9B13542C4F9B}"/>
              </a:ext>
            </a:extLst>
          </p:cNvPr>
          <p:cNvCxnSpPr>
            <a:cxnSpLocks/>
          </p:cNvCxnSpPr>
          <p:nvPr/>
        </p:nvCxnSpPr>
        <p:spPr>
          <a:xfrm>
            <a:off x="6135688" y="1639507"/>
            <a:ext cx="5381625"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988BE34-8F97-1721-1EC1-0C696AB5BE8B}"/>
              </a:ext>
            </a:extLst>
          </p:cNvPr>
          <p:cNvSpPr txBox="1"/>
          <p:nvPr/>
        </p:nvSpPr>
        <p:spPr>
          <a:xfrm>
            <a:off x="2635250" y="6550223"/>
            <a:ext cx="9067799" cy="307777"/>
          </a:xfrm>
          <a:prstGeom prst="rect">
            <a:avLst/>
          </a:prstGeom>
          <a:noFill/>
        </p:spPr>
        <p:txBody>
          <a:bodyPr wrap="square">
            <a:spAutoFit/>
          </a:bodyPr>
          <a:lstStyle/>
          <a:p>
            <a:pPr lvl="0" defTabSz="914400">
              <a:defRPr/>
            </a:pPr>
            <a:r>
              <a:rPr kumimoji="0" lang="en-AU" sz="700" b="0" i="1" u="none" strike="noStrike" kern="1200" cap="none" spc="0" normalizeH="0" baseline="0" noProof="0" dirty="0">
                <a:ln>
                  <a:noFill/>
                </a:ln>
                <a:solidFill>
                  <a:schemeClr val="bg1"/>
                </a:solidFill>
                <a:effectLst/>
                <a:uLnTx/>
                <a:uFillTx/>
                <a:latin typeface="+mj-lt"/>
              </a:rPr>
              <a:t>Notes: </a:t>
            </a:r>
            <a:r>
              <a:rPr lang="en-AU" sz="700" i="1" noProof="0" dirty="0">
                <a:solidFill>
                  <a:schemeClr val="bg1"/>
                </a:solidFill>
              </a:rPr>
              <a:t>1. The survey was fielded in Nov-25 and respondents were asked about their experience over the previous twelve months. This time period most closely aligns to FY25 (</a:t>
            </a:r>
            <a:r>
              <a:rPr lang="en-AU" sz="700" i="1" noProof="0" dirty="0">
                <a:solidFill>
                  <a:schemeClr val="bg1"/>
                </a:solidFill>
                <a:latin typeface="Source Sans Pro (Body)"/>
              </a:rPr>
              <a:t>Jul-24 to Jun-25)</a:t>
            </a:r>
            <a:r>
              <a:rPr lang="en-AU" sz="700" i="1" noProof="0" dirty="0">
                <a:solidFill>
                  <a:schemeClr val="bg1"/>
                </a:solidFill>
              </a:rPr>
              <a:t> in financial year terms. </a:t>
            </a:r>
            <a:r>
              <a:rPr lang="en-US" sz="700" i="1" dirty="0">
                <a:solidFill>
                  <a:schemeClr val="bg1"/>
                </a:solidFill>
              </a:rPr>
              <a:t>Numbers may not add to 100% due to rounding.</a:t>
            </a:r>
            <a:endParaRPr kumimoji="0" lang="en-AU" sz="700" b="0" i="1" u="none" strike="noStrike" kern="1200" cap="none" spc="0" normalizeH="0" baseline="0" noProof="0" dirty="0">
              <a:ln>
                <a:noFill/>
              </a:ln>
              <a:solidFill>
                <a:schemeClr val="bg1"/>
              </a:solidFill>
              <a:effectLst/>
              <a:uLnTx/>
              <a:uFillTx/>
              <a:latin typeface="+mj-lt"/>
            </a:endParaRPr>
          </a:p>
        </p:txBody>
      </p:sp>
      <p:sp>
        <p:nvSpPr>
          <p:cNvPr id="103" name="TextBox 102">
            <a:extLst>
              <a:ext uri="{FF2B5EF4-FFF2-40B4-BE49-F238E27FC236}">
                <a16:creationId xmlns:a16="http://schemas.microsoft.com/office/drawing/2014/main" id="{8DE4272F-406B-4338-E89E-6D1D97CA2AAF}"/>
              </a:ext>
            </a:extLst>
          </p:cNvPr>
          <p:cNvSpPr txBox="1"/>
          <p:nvPr/>
        </p:nvSpPr>
        <p:spPr>
          <a:xfrm>
            <a:off x="420688" y="1357740"/>
            <a:ext cx="6096000" cy="276999"/>
          </a:xfrm>
          <a:prstGeom prst="rect">
            <a:avLst/>
          </a:prstGeom>
          <a:noFill/>
        </p:spPr>
        <p:txBody>
          <a:bodyPr wrap="square">
            <a:spAutoFit/>
          </a:bodyPr>
          <a:lstStyle/>
          <a:p>
            <a:r>
              <a:rPr lang="en-AU" sz="1200" b="1" noProof="0">
                <a:solidFill>
                  <a:schemeClr val="accent1"/>
                </a:solidFill>
                <a:latin typeface="+mj-lt"/>
                <a:ea typeface="Source Sans Pro" panose="020B0503030403020204" pitchFamily="34" charset="0"/>
                <a:cs typeface="Calibri" panose="020F0502020204030204" pitchFamily="34" charset="0"/>
              </a:rPr>
              <a:t>The percentage of users reporting positive overall impact is growing</a:t>
            </a:r>
            <a:endParaRPr lang="en-AU" sz="1200" b="1" noProof="0"/>
          </a:p>
        </p:txBody>
      </p:sp>
      <p:sp>
        <p:nvSpPr>
          <p:cNvPr id="104" name="TextBox 103">
            <a:extLst>
              <a:ext uri="{FF2B5EF4-FFF2-40B4-BE49-F238E27FC236}">
                <a16:creationId xmlns:a16="http://schemas.microsoft.com/office/drawing/2014/main" id="{3F911411-77FC-6BAD-62FA-340CE9734957}"/>
              </a:ext>
            </a:extLst>
          </p:cNvPr>
          <p:cNvSpPr txBox="1"/>
          <p:nvPr/>
        </p:nvSpPr>
        <p:spPr>
          <a:xfrm>
            <a:off x="6073775" y="1357740"/>
            <a:ext cx="6096000" cy="276999"/>
          </a:xfrm>
          <a:prstGeom prst="rect">
            <a:avLst/>
          </a:prstGeom>
          <a:noFill/>
        </p:spPr>
        <p:txBody>
          <a:bodyPr wrap="square">
            <a:spAutoFit/>
          </a:bodyPr>
          <a:lstStyle/>
          <a:p>
            <a:r>
              <a:rPr lang="en-AU" sz="1200" b="1" noProof="0" dirty="0">
                <a:solidFill>
                  <a:schemeClr val="accent1"/>
                </a:solidFill>
                <a:latin typeface="+mj-lt"/>
                <a:ea typeface="Source Sans Pro" panose="020B0503030403020204" pitchFamily="34" charset="0"/>
                <a:cs typeface="Calibri" panose="020F0502020204030204" pitchFamily="34" charset="0"/>
              </a:rPr>
              <a:t>The ‘strong positive impact’ cohort has grown year-on-year</a:t>
            </a:r>
            <a:endParaRPr lang="en-AU" sz="1200" b="1" noProof="0" dirty="0"/>
          </a:p>
        </p:txBody>
      </p:sp>
      <p:sp>
        <p:nvSpPr>
          <p:cNvPr id="7" name="Rectangle 6">
            <a:extLst>
              <a:ext uri="{FF2B5EF4-FFF2-40B4-BE49-F238E27FC236}">
                <a16:creationId xmlns:a16="http://schemas.microsoft.com/office/drawing/2014/main" id="{A94ADB6A-2321-9DF7-3676-921ACCE9C4DE}"/>
              </a:ext>
            </a:extLst>
          </p:cNvPr>
          <p:cNvSpPr/>
          <p:nvPr/>
        </p:nvSpPr>
        <p:spPr>
          <a:xfrm>
            <a:off x="384175" y="30548"/>
            <a:ext cx="11379201"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lang="en-US" sz="2000" b="1" dirty="0">
              <a:solidFill>
                <a:schemeClr val="accent1"/>
              </a:solidFill>
              <a:highlight>
                <a:srgbClr val="FFFF00"/>
              </a:highlight>
              <a:latin typeface="+mj-lt"/>
              <a:ea typeface="Source Sans Pro" panose="020B0503030403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12F73AE-8A81-89D0-45A8-659791753DA3}"/>
              </a:ext>
            </a:extLst>
          </p:cNvPr>
          <p:cNvSpPr txBox="1"/>
          <p:nvPr/>
        </p:nvSpPr>
        <p:spPr>
          <a:xfrm>
            <a:off x="1808951" y="396166"/>
            <a:ext cx="9650424" cy="400110"/>
          </a:xfrm>
          <a:prstGeom prst="rect">
            <a:avLst/>
          </a:prstGeom>
          <a:noFill/>
        </p:spPr>
        <p:txBody>
          <a:bodyPr wrap="square">
            <a:spAutoFit/>
          </a:bodyPr>
          <a:lstStyle/>
          <a:p>
            <a:r>
              <a:rPr lang="en-AU" sz="2000" b="1" dirty="0">
                <a:solidFill>
                  <a:schemeClr val="accent1"/>
                </a:solidFill>
                <a:ea typeface="Source Sans Pro" panose="020B0503030403020204" pitchFamily="34" charset="0"/>
                <a:cs typeface="Calibri" panose="020F0502020204030204" pitchFamily="34" charset="0"/>
              </a:rPr>
              <a:t>Users are increasingly recognising the positive social impact of the </a:t>
            </a:r>
            <a:r>
              <a:rPr lang="en-AU" sz="2000" b="1" dirty="0" err="1">
                <a:solidFill>
                  <a:schemeClr val="accent1"/>
                </a:solidFill>
                <a:ea typeface="Source Sans Pro" panose="020B0503030403020204" pitchFamily="34" charset="0"/>
                <a:cs typeface="Calibri" panose="020F0502020204030204" pitchFamily="34" charset="0"/>
              </a:rPr>
              <a:t>nbn</a:t>
            </a:r>
            <a:r>
              <a:rPr lang="en-AU" sz="2000" b="1" dirty="0">
                <a:solidFill>
                  <a:schemeClr val="accent1"/>
                </a:solidFill>
                <a:ea typeface="Source Sans Pro" panose="020B0503030403020204" pitchFamily="34" charset="0"/>
                <a:cs typeface="Calibri" panose="020F0502020204030204" pitchFamily="34" charset="0"/>
              </a:rPr>
              <a:t> network</a:t>
            </a:r>
            <a:endParaRPr lang="en-AU" sz="2000" b="1" dirty="0"/>
          </a:p>
        </p:txBody>
      </p:sp>
      <p:pic>
        <p:nvPicPr>
          <p:cNvPr id="11" name="Graphic 10" descr="Exponential Graph outline">
            <a:extLst>
              <a:ext uri="{FF2B5EF4-FFF2-40B4-BE49-F238E27FC236}">
                <a16:creationId xmlns:a16="http://schemas.microsoft.com/office/drawing/2014/main" id="{6F9EC9FD-90BF-BF83-895B-D0515A92CD36}"/>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64967" y="381981"/>
            <a:ext cx="498545" cy="498545"/>
          </a:xfrm>
          <a:prstGeom prst="rect">
            <a:avLst/>
          </a:prstGeom>
        </p:spPr>
      </p:pic>
      <p:sp>
        <p:nvSpPr>
          <p:cNvPr id="12" name="TextBox 11">
            <a:extLst>
              <a:ext uri="{FF2B5EF4-FFF2-40B4-BE49-F238E27FC236}">
                <a16:creationId xmlns:a16="http://schemas.microsoft.com/office/drawing/2014/main" id="{F771236C-8E62-BD0B-1E87-7906BD9BC8C4}"/>
              </a:ext>
            </a:extLst>
          </p:cNvPr>
          <p:cNvSpPr txBox="1"/>
          <p:nvPr/>
        </p:nvSpPr>
        <p:spPr>
          <a:xfrm>
            <a:off x="781834" y="420902"/>
            <a:ext cx="1204932" cy="415498"/>
          </a:xfrm>
          <a:prstGeom prst="rect">
            <a:avLst/>
          </a:prstGeom>
          <a:noFill/>
        </p:spPr>
        <p:txBody>
          <a:bodyPr wrap="square">
            <a:spAutoFit/>
          </a:bodyPr>
          <a:lstStyle/>
          <a:p>
            <a:r>
              <a:rPr lang="en-AU" sz="105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rPr>
              <a:t>TRENDS</a:t>
            </a:r>
          </a:p>
          <a:p>
            <a:r>
              <a:rPr lang="en-AU" sz="105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rPr>
              <a:t>OVER TIME</a:t>
            </a:r>
          </a:p>
        </p:txBody>
      </p:sp>
      <p:cxnSp>
        <p:nvCxnSpPr>
          <p:cNvPr id="13" name="Straight Connector 12">
            <a:extLst>
              <a:ext uri="{FF2B5EF4-FFF2-40B4-BE49-F238E27FC236}">
                <a16:creationId xmlns:a16="http://schemas.microsoft.com/office/drawing/2014/main" id="{90929EE8-7A2B-C5B0-8BB7-F3FD9BBDF2E0}"/>
              </a:ext>
            </a:extLst>
          </p:cNvPr>
          <p:cNvCxnSpPr>
            <a:cxnSpLocks/>
          </p:cNvCxnSpPr>
          <p:nvPr/>
        </p:nvCxnSpPr>
        <p:spPr>
          <a:xfrm>
            <a:off x="382902" y="1069841"/>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470A95-8A7B-D3B4-32CE-B2868F104F78}"/>
              </a:ext>
            </a:extLst>
          </p:cNvPr>
          <p:cNvCxnSpPr>
            <a:cxnSpLocks/>
          </p:cNvCxnSpPr>
          <p:nvPr/>
        </p:nvCxnSpPr>
        <p:spPr>
          <a:xfrm flipV="1">
            <a:off x="1736049" y="241126"/>
            <a:ext cx="0" cy="756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87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761A8-81EC-6FC4-4EE1-85135178572E}"/>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4F2D61A-E514-6A44-D04F-807D54F19FE4}"/>
              </a:ext>
            </a:extLst>
          </p:cNvPr>
          <p:cNvGraphicFramePr>
            <a:graphicFrameLocks/>
          </p:cNvGraphicFramePr>
          <p:nvPr>
            <p:custDataLst>
              <p:tags r:id="rId1"/>
            </p:custDataLst>
            <p:extLst>
              <p:ext uri="{D42A27DB-BD31-4B8C-83A1-F6EECF244321}">
                <p14:modId xmlns:p14="http://schemas.microsoft.com/office/powerpoint/2010/main" val="181093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306" imgH="306" progId="TCLayout.ActiveDocument.1">
                  <p:embed/>
                </p:oleObj>
              </mc:Choice>
              <mc:Fallback>
                <p:oleObj name="think-cell Slide" r:id="rId31" imgW="306" imgH="306" progId="TCLayout.ActiveDocument.1">
                  <p:embed/>
                  <p:pic>
                    <p:nvPicPr>
                      <p:cNvPr id="9" name="think-cell data - do not delete" hidden="1">
                        <a:extLst>
                          <a:ext uri="{FF2B5EF4-FFF2-40B4-BE49-F238E27FC236}">
                            <a16:creationId xmlns:a16="http://schemas.microsoft.com/office/drawing/2014/main" id="{24F2D61A-E514-6A44-D04F-807D54F19FE4}"/>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97" name="Rectangle 296">
            <a:extLst>
              <a:ext uri="{FF2B5EF4-FFF2-40B4-BE49-F238E27FC236}">
                <a16:creationId xmlns:a16="http://schemas.microsoft.com/office/drawing/2014/main" id="{318A53E8-A992-7EEC-B696-DB0FB6511C0B}"/>
              </a:ext>
            </a:extLst>
          </p:cNvPr>
          <p:cNvSpPr/>
          <p:nvPr/>
        </p:nvSpPr>
        <p:spPr>
          <a:xfrm>
            <a:off x="5972175" y="1144588"/>
            <a:ext cx="5791201" cy="2555875"/>
          </a:xfrm>
          <a:prstGeom prst="rect">
            <a:avLst/>
          </a:prstGeom>
          <a:solidFill>
            <a:srgbClr val="EDF3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endParaRPr>
          </a:p>
        </p:txBody>
      </p:sp>
      <p:sp>
        <p:nvSpPr>
          <p:cNvPr id="219" name="Rectangle 218">
            <a:extLst>
              <a:ext uri="{FF2B5EF4-FFF2-40B4-BE49-F238E27FC236}">
                <a16:creationId xmlns:a16="http://schemas.microsoft.com/office/drawing/2014/main" id="{A49966E1-E557-682B-3971-82E1FFB8B3F5}"/>
              </a:ext>
            </a:extLst>
          </p:cNvPr>
          <p:cNvSpPr/>
          <p:nvPr/>
        </p:nvSpPr>
        <p:spPr>
          <a:xfrm>
            <a:off x="364967" y="1144588"/>
            <a:ext cx="5391308" cy="2555875"/>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endParaRPr>
          </a:p>
        </p:txBody>
      </p:sp>
      <p:sp>
        <p:nvSpPr>
          <p:cNvPr id="101" name="Rectangle 100">
            <a:extLst>
              <a:ext uri="{FF2B5EF4-FFF2-40B4-BE49-F238E27FC236}">
                <a16:creationId xmlns:a16="http://schemas.microsoft.com/office/drawing/2014/main" id="{D6E43B18-6CA1-2987-D450-650A492FF6A2}"/>
              </a:ext>
            </a:extLst>
          </p:cNvPr>
          <p:cNvSpPr/>
          <p:nvPr/>
        </p:nvSpPr>
        <p:spPr>
          <a:xfrm>
            <a:off x="352663" y="10361"/>
            <a:ext cx="11379201"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lang="en-US" sz="2000" b="1" dirty="0">
              <a:solidFill>
                <a:schemeClr val="accent1"/>
              </a:solidFill>
              <a:highlight>
                <a:srgbClr val="FFFF00"/>
              </a:highlight>
              <a:latin typeface="+mj-lt"/>
              <a:ea typeface="Source Sans Pro" panose="020B050303040302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458846-4DD1-810C-7981-671229CE9D2B}"/>
              </a:ext>
            </a:extLst>
          </p:cNvPr>
          <p:cNvSpPr txBox="1"/>
          <p:nvPr/>
        </p:nvSpPr>
        <p:spPr>
          <a:xfrm>
            <a:off x="1818476" y="267630"/>
            <a:ext cx="9650424" cy="707886"/>
          </a:xfrm>
          <a:prstGeom prst="rect">
            <a:avLst/>
          </a:prstGeom>
          <a:noFill/>
        </p:spPr>
        <p:txBody>
          <a:bodyPr wrap="square">
            <a:spAutoFit/>
          </a:bodyPr>
          <a:lstStyle/>
          <a:p>
            <a:r>
              <a:rPr lang="en-US" sz="2000" b="1" dirty="0">
                <a:solidFill>
                  <a:schemeClr val="accent1"/>
                </a:solidFill>
                <a:latin typeface="+mj-lt"/>
                <a:ea typeface="Source Sans Pro" panose="020B0503030403020204" pitchFamily="34" charset="0"/>
                <a:cs typeface="Calibri" panose="020F0502020204030204" pitchFamily="34" charset="0"/>
              </a:rPr>
              <a:t>Surveyed </a:t>
            </a:r>
            <a:r>
              <a:rPr lang="en-US" sz="2000" b="1" dirty="0" err="1">
                <a:solidFill>
                  <a:schemeClr val="accent1"/>
                </a:solidFill>
                <a:latin typeface="+mj-lt"/>
                <a:ea typeface="Source Sans Pro" panose="020B0503030403020204" pitchFamily="34" charset="0"/>
                <a:cs typeface="Calibri" panose="020F0502020204030204" pitchFamily="34" charset="0"/>
              </a:rPr>
              <a:t>nbn</a:t>
            </a:r>
            <a:r>
              <a:rPr lang="en-US" sz="2000" b="1" dirty="0">
                <a:solidFill>
                  <a:schemeClr val="accent1"/>
                </a:solidFill>
                <a:latin typeface="+mj-lt"/>
                <a:ea typeface="Source Sans Pro" panose="020B0503030403020204" pitchFamily="34" charset="0"/>
                <a:cs typeface="Calibri" panose="020F0502020204030204" pitchFamily="34" charset="0"/>
              </a:rPr>
              <a:t> users are increasingly likely to use their home internet to work, study, access telehealth services or connect with family and friends</a:t>
            </a:r>
            <a:endParaRPr lang="en-AU" sz="2000" b="1" dirty="0"/>
          </a:p>
        </p:txBody>
      </p:sp>
      <p:graphicFrame>
        <p:nvGraphicFramePr>
          <p:cNvPr id="37" name="Chart 36">
            <a:extLst>
              <a:ext uri="{FF2B5EF4-FFF2-40B4-BE49-F238E27FC236}">
                <a16:creationId xmlns:a16="http://schemas.microsoft.com/office/drawing/2014/main" id="{9E92808F-BA75-816B-4DA7-160F8CFF587F}"/>
              </a:ext>
            </a:extLst>
          </p:cNvPr>
          <p:cNvGraphicFramePr/>
          <p:nvPr>
            <p:custDataLst>
              <p:tags r:id="rId2"/>
            </p:custDataLst>
            <p:extLst>
              <p:ext uri="{D42A27DB-BD31-4B8C-83A1-F6EECF244321}">
                <p14:modId xmlns:p14="http://schemas.microsoft.com/office/powerpoint/2010/main" val="1909322471"/>
              </p:ext>
            </p:extLst>
          </p:nvPr>
        </p:nvGraphicFramePr>
        <p:xfrm>
          <a:off x="763588" y="2298700"/>
          <a:ext cx="4524375" cy="1036638"/>
        </p:xfrm>
        <a:graphic>
          <a:graphicData uri="http://schemas.openxmlformats.org/drawingml/2006/chart">
            <c:chart xmlns:c="http://schemas.openxmlformats.org/drawingml/2006/chart" xmlns:r="http://schemas.openxmlformats.org/officeDocument/2006/relationships" r:id="rId33"/>
          </a:graphicData>
        </a:graphic>
      </p:graphicFrame>
      <p:sp>
        <p:nvSpPr>
          <p:cNvPr id="180" name="Text Placeholder 2">
            <a:extLst>
              <a:ext uri="{FF2B5EF4-FFF2-40B4-BE49-F238E27FC236}">
                <a16:creationId xmlns:a16="http://schemas.microsoft.com/office/drawing/2014/main" id="{E58F5BDB-9AF1-4372-ABA2-02ACD4DD6608}"/>
              </a:ext>
            </a:extLst>
          </p:cNvPr>
          <p:cNvSpPr>
            <a:spLocks/>
          </p:cNvSpPr>
          <p:nvPr>
            <p:custDataLst>
              <p:tags r:id="rId3"/>
            </p:custDataLst>
          </p:nvPr>
        </p:nvSpPr>
        <p:spPr bwMode="auto">
          <a:xfrm>
            <a:off x="1284288" y="331152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37BB5BDD-A8FB-42FF-9BF4-00F2716E443A}" type="datetime'''F''Y ''''''''''''''2''''''''''''''''''''02''''''''''3'''''''">
              <a:rPr lang="en-AU" altLang="en-US" sz="1400" smtClean="0"/>
              <a:pPr marL="0" lvl="0" indent="0" algn="ctr">
                <a:spcBef>
                  <a:spcPct val="0"/>
                </a:spcBef>
                <a:spcAft>
                  <a:spcPct val="0"/>
                </a:spcAft>
                <a:buNone/>
              </a:pPr>
              <a:t>FY 2023</a:t>
            </a:fld>
            <a:endParaRPr lang="en-AU" sz="1400"/>
          </a:p>
        </p:txBody>
      </p:sp>
      <p:sp>
        <p:nvSpPr>
          <p:cNvPr id="224" name="Text Placeholder 2">
            <a:extLst>
              <a:ext uri="{FF2B5EF4-FFF2-40B4-BE49-F238E27FC236}">
                <a16:creationId xmlns:a16="http://schemas.microsoft.com/office/drawing/2014/main" id="{2845D4AE-5CBB-7ED3-5223-E14B5039963F}"/>
              </a:ext>
            </a:extLst>
          </p:cNvPr>
          <p:cNvSpPr>
            <a:spLocks/>
          </p:cNvSpPr>
          <p:nvPr>
            <p:custDataLst>
              <p:tags r:id="rId4"/>
            </p:custDataLst>
          </p:nvPr>
        </p:nvSpPr>
        <p:spPr bwMode="auto">
          <a:xfrm>
            <a:off x="2736850" y="331152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27C61904-AB4C-4D4B-9DDB-B34FBD356172}" type="datetime'''F''''''''''''''''''Y ''''''2''''''''0''''''''24'''">
              <a:rPr lang="en-AU" altLang="en-US" sz="1400" smtClean="0"/>
              <a:pPr marL="0" lvl="0" indent="0" algn="ctr">
                <a:spcBef>
                  <a:spcPct val="0"/>
                </a:spcBef>
                <a:spcAft>
                  <a:spcPct val="0"/>
                </a:spcAft>
                <a:buNone/>
              </a:pPr>
              <a:t>FY 2024</a:t>
            </a:fld>
            <a:endParaRPr lang="en-AU" sz="1400"/>
          </a:p>
        </p:txBody>
      </p:sp>
      <p:sp>
        <p:nvSpPr>
          <p:cNvPr id="227" name="Text Placeholder 2">
            <a:extLst>
              <a:ext uri="{FF2B5EF4-FFF2-40B4-BE49-F238E27FC236}">
                <a16:creationId xmlns:a16="http://schemas.microsoft.com/office/drawing/2014/main" id="{5F7BE534-746B-F52F-297C-672278883A84}"/>
              </a:ext>
            </a:extLst>
          </p:cNvPr>
          <p:cNvSpPr>
            <a:spLocks/>
          </p:cNvSpPr>
          <p:nvPr>
            <p:custDataLst>
              <p:tags r:id="rId5"/>
            </p:custDataLst>
          </p:nvPr>
        </p:nvSpPr>
        <p:spPr bwMode="auto">
          <a:xfrm>
            <a:off x="4191000" y="331152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E5EC1D58-1442-4EF6-AFD6-C92CA0FB4644}" type="datetime'F''''Y'''''''''''' ''''''''''''''2''''02''5'''''">
              <a:rPr lang="en-AU" altLang="en-US" sz="1400" smtClean="0"/>
              <a:pPr marL="0" lvl="0" indent="0" algn="ctr">
                <a:spcBef>
                  <a:spcPct val="0"/>
                </a:spcBef>
                <a:spcAft>
                  <a:spcPct val="0"/>
                </a:spcAft>
                <a:buNone/>
              </a:pPr>
              <a:t>FY 2025</a:t>
            </a:fld>
            <a:endParaRPr lang="en-AU" sz="1400"/>
          </a:p>
        </p:txBody>
      </p:sp>
      <p:sp>
        <p:nvSpPr>
          <p:cNvPr id="350" name="Text Placeholder 2">
            <a:extLst>
              <a:ext uri="{FF2B5EF4-FFF2-40B4-BE49-F238E27FC236}">
                <a16:creationId xmlns:a16="http://schemas.microsoft.com/office/drawing/2014/main" id="{9950E39D-2CF5-AD3F-EBC6-662ABAD28D38}"/>
              </a:ext>
            </a:extLst>
          </p:cNvPr>
          <p:cNvSpPr>
            <a:spLocks/>
          </p:cNvSpPr>
          <p:nvPr>
            <p:custDataLst>
              <p:tags r:id="rId6"/>
            </p:custDataLst>
          </p:nvPr>
        </p:nvSpPr>
        <p:spPr bwMode="gray">
          <a:xfrm>
            <a:off x="1384300" y="2314575"/>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613F7FD8-3BA0-4F18-801F-C52620C98F8A}" type="datetime'''''''3''1''''''''''''''''''''''''''''''''%'''''">
              <a:rPr lang="en-AU" altLang="en-US" sz="1400" smtClean="0"/>
              <a:pPr marL="0" lvl="0" indent="0" algn="ctr">
                <a:spcBef>
                  <a:spcPct val="0"/>
                </a:spcBef>
                <a:spcAft>
                  <a:spcPct val="0"/>
                </a:spcAft>
                <a:buNone/>
              </a:pPr>
              <a:t>31%</a:t>
            </a:fld>
            <a:endParaRPr lang="en-AU" sz="1400"/>
          </a:p>
        </p:txBody>
      </p:sp>
      <p:sp>
        <p:nvSpPr>
          <p:cNvPr id="351" name="Text Placeholder 2">
            <a:extLst>
              <a:ext uri="{FF2B5EF4-FFF2-40B4-BE49-F238E27FC236}">
                <a16:creationId xmlns:a16="http://schemas.microsoft.com/office/drawing/2014/main" id="{381FA692-40C2-8297-A0A2-4B0B59961980}"/>
              </a:ext>
            </a:extLst>
          </p:cNvPr>
          <p:cNvSpPr>
            <a:spLocks/>
          </p:cNvSpPr>
          <p:nvPr>
            <p:custDataLst>
              <p:tags r:id="rId7"/>
            </p:custDataLst>
          </p:nvPr>
        </p:nvSpPr>
        <p:spPr bwMode="gray">
          <a:xfrm>
            <a:off x="2836863" y="2200275"/>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05B7927B-DCBE-45D9-B07D-28D57B18616A}" type="datetime'''''''''''''''''''''3''''''''''''''''''''''''''''''6''%'">
              <a:rPr lang="en-AU" altLang="en-US" sz="1400" smtClean="0"/>
              <a:pPr marL="0" lvl="0" indent="0" algn="ctr">
                <a:spcBef>
                  <a:spcPct val="0"/>
                </a:spcBef>
                <a:spcAft>
                  <a:spcPct val="0"/>
                </a:spcAft>
                <a:buNone/>
              </a:pPr>
              <a:t>36%</a:t>
            </a:fld>
            <a:endParaRPr lang="en-AU" sz="1400"/>
          </a:p>
        </p:txBody>
      </p:sp>
      <p:sp>
        <p:nvSpPr>
          <p:cNvPr id="352" name="Text Placeholder 2">
            <a:extLst>
              <a:ext uri="{FF2B5EF4-FFF2-40B4-BE49-F238E27FC236}">
                <a16:creationId xmlns:a16="http://schemas.microsoft.com/office/drawing/2014/main" id="{787187A2-6A94-7B0D-5F81-4E9FFC5AC395}"/>
              </a:ext>
            </a:extLst>
          </p:cNvPr>
          <p:cNvSpPr>
            <a:spLocks/>
          </p:cNvSpPr>
          <p:nvPr>
            <p:custDataLst>
              <p:tags r:id="rId8"/>
            </p:custDataLst>
          </p:nvPr>
        </p:nvSpPr>
        <p:spPr bwMode="gray">
          <a:xfrm>
            <a:off x="4291013" y="216376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08BCCE66-D7B0-438C-ACAF-06742B0CF824}" type="datetime'''3''''''''''8''''''''''''''''''''''''''%'''''''''''">
              <a:rPr lang="en-AU" altLang="en-US" sz="1400" smtClean="0"/>
              <a:pPr marL="0" lvl="0" indent="0" algn="ctr">
                <a:spcBef>
                  <a:spcPct val="0"/>
                </a:spcBef>
                <a:spcAft>
                  <a:spcPct val="0"/>
                </a:spcAft>
                <a:buNone/>
              </a:pPr>
              <a:t>38%</a:t>
            </a:fld>
            <a:endParaRPr lang="en-AU" sz="1400"/>
          </a:p>
        </p:txBody>
      </p:sp>
      <p:sp>
        <p:nvSpPr>
          <p:cNvPr id="194" name="TextBox 193">
            <a:extLst>
              <a:ext uri="{FF2B5EF4-FFF2-40B4-BE49-F238E27FC236}">
                <a16:creationId xmlns:a16="http://schemas.microsoft.com/office/drawing/2014/main" id="{BDC3A9AA-5333-6E36-2955-F9855A12316A}"/>
              </a:ext>
            </a:extLst>
          </p:cNvPr>
          <p:cNvSpPr txBox="1"/>
          <p:nvPr/>
        </p:nvSpPr>
        <p:spPr>
          <a:xfrm>
            <a:off x="1133475" y="1201738"/>
            <a:ext cx="4524375" cy="523875"/>
          </a:xfrm>
          <a:prstGeom prst="rect">
            <a:avLst/>
          </a:prstGeom>
          <a:noFill/>
        </p:spPr>
        <p:txBody>
          <a:bodyPr wrap="square">
            <a:spAutoFit/>
          </a:bodyPr>
          <a:lstStyle/>
          <a:p>
            <a:pPr defTabSz="914400">
              <a:defRPr/>
            </a:pPr>
            <a:r>
              <a:rPr kumimoji="0" lang="en-US" sz="1400" i="1" u="none" strike="noStrike" kern="1200" cap="none" spc="0" normalizeH="0" baseline="0" noProof="0" dirty="0">
                <a:ln>
                  <a:noFill/>
                </a:ln>
                <a:solidFill>
                  <a:srgbClr val="000000"/>
                </a:solidFill>
                <a:effectLst/>
                <a:uLnTx/>
                <a:uFillTx/>
                <a:latin typeface="+mj-lt"/>
                <a:ea typeface="+mn-ea"/>
                <a:cs typeface="+mn-cs"/>
              </a:rPr>
              <a:t>Percent of surveyed </a:t>
            </a:r>
            <a:r>
              <a:rPr kumimoji="0" lang="en-US" sz="1400" i="1" u="none" strike="noStrike" kern="1200" cap="none" spc="0" normalizeH="0" baseline="0" noProof="0" dirty="0" err="1">
                <a:ln>
                  <a:noFill/>
                </a:ln>
                <a:solidFill>
                  <a:srgbClr val="000000"/>
                </a:solidFill>
                <a:effectLst/>
                <a:uLnTx/>
                <a:uFillTx/>
                <a:latin typeface="+mj-lt"/>
                <a:ea typeface="+mn-ea"/>
                <a:cs typeface="+mn-cs"/>
              </a:rPr>
              <a:t>nbn</a:t>
            </a:r>
            <a:r>
              <a:rPr kumimoji="0" lang="en-US" sz="1400" i="1" u="none" strike="noStrike" kern="1200" cap="none" spc="0" normalizeH="0" baseline="0" noProof="0" dirty="0">
                <a:ln>
                  <a:noFill/>
                </a:ln>
                <a:solidFill>
                  <a:srgbClr val="000000"/>
                </a:solidFill>
                <a:effectLst/>
                <a:uLnTx/>
                <a:uFillTx/>
                <a:latin typeface="+mj-lt"/>
                <a:ea typeface="+mn-ea"/>
                <a:cs typeface="+mn-cs"/>
              </a:rPr>
              <a:t> users reporting they </a:t>
            </a:r>
            <a:r>
              <a:rPr kumimoji="0" lang="en-US" sz="1400" b="1" i="1" u="none" strike="noStrike" kern="1200" cap="none" spc="0" normalizeH="0" baseline="0" noProof="0" dirty="0">
                <a:ln>
                  <a:noFill/>
                </a:ln>
                <a:solidFill>
                  <a:srgbClr val="000000"/>
                </a:solidFill>
                <a:effectLst/>
                <a:uLnTx/>
                <a:uFillTx/>
                <a:latin typeface="+mj-lt"/>
                <a:ea typeface="+mn-ea"/>
                <a:cs typeface="+mn-cs"/>
              </a:rPr>
              <a:t>worked from home </a:t>
            </a:r>
            <a:r>
              <a:rPr kumimoji="0" lang="en-US" sz="1400" i="1" u="none" strike="noStrike" kern="1200" cap="none" spc="0" normalizeH="0" baseline="0" noProof="0" dirty="0">
                <a:ln>
                  <a:noFill/>
                </a:ln>
                <a:solidFill>
                  <a:srgbClr val="000000"/>
                </a:solidFill>
                <a:effectLst/>
                <a:uLnTx/>
                <a:uFillTx/>
                <a:latin typeface="+mj-lt"/>
                <a:ea typeface="+mn-ea"/>
                <a:cs typeface="+mn-cs"/>
              </a:rPr>
              <a:t>at </a:t>
            </a:r>
            <a:r>
              <a:rPr kumimoji="0" lang="en-US" sz="1400" b="1" i="1" u="none" strike="noStrike" kern="1200" cap="none" spc="0" normalizeH="0" baseline="0" noProof="0" dirty="0">
                <a:ln>
                  <a:noFill/>
                </a:ln>
                <a:solidFill>
                  <a:srgbClr val="000000"/>
                </a:solidFill>
                <a:effectLst/>
                <a:uLnTx/>
                <a:uFillTx/>
                <a:latin typeface="+mj-lt"/>
                <a:ea typeface="+mn-ea"/>
                <a:cs typeface="+mn-cs"/>
              </a:rPr>
              <a:t>least one day a week </a:t>
            </a:r>
            <a:r>
              <a:rPr kumimoji="0" lang="en-US" sz="1400" i="1" u="none" strike="noStrike" kern="1200" cap="none" spc="0" normalizeH="0" baseline="0" noProof="0" dirty="0">
                <a:ln>
                  <a:noFill/>
                </a:ln>
                <a:solidFill>
                  <a:srgbClr val="000000"/>
                </a:solidFill>
                <a:effectLst/>
                <a:uLnTx/>
                <a:uFillTx/>
                <a:latin typeface="+mj-lt"/>
                <a:ea typeface="+mn-ea"/>
                <a:cs typeface="+mn-cs"/>
              </a:rPr>
              <a:t>in the last 12 months</a:t>
            </a:r>
            <a:r>
              <a:rPr lang="en-US" sz="1400" i="1" baseline="30000" dirty="0">
                <a:solidFill>
                  <a:srgbClr val="000000"/>
                </a:solidFill>
              </a:rPr>
              <a:t>1</a:t>
            </a:r>
            <a:endParaRPr kumimoji="0" lang="en-US" sz="1400" i="1" u="none" strike="noStrike" kern="1200" cap="none" spc="0" normalizeH="0" baseline="0" noProof="0" dirty="0">
              <a:ln>
                <a:noFill/>
              </a:ln>
              <a:solidFill>
                <a:srgbClr val="000000"/>
              </a:solidFill>
              <a:effectLst/>
              <a:uLnTx/>
              <a:uFillTx/>
              <a:latin typeface="+mj-lt"/>
              <a:ea typeface="+mn-ea"/>
              <a:cs typeface="+mn-cs"/>
            </a:endParaRPr>
          </a:p>
        </p:txBody>
      </p:sp>
      <p:sp>
        <p:nvSpPr>
          <p:cNvPr id="15" name="TextBox 14">
            <a:extLst>
              <a:ext uri="{FF2B5EF4-FFF2-40B4-BE49-F238E27FC236}">
                <a16:creationId xmlns:a16="http://schemas.microsoft.com/office/drawing/2014/main" id="{9F385B83-427E-53AC-C647-96BA8AF81E24}"/>
              </a:ext>
            </a:extLst>
          </p:cNvPr>
          <p:cNvSpPr txBox="1"/>
          <p:nvPr/>
        </p:nvSpPr>
        <p:spPr>
          <a:xfrm>
            <a:off x="6643688" y="1201738"/>
            <a:ext cx="4980622" cy="523875"/>
          </a:xfrm>
          <a:prstGeom prst="rect">
            <a:avLst/>
          </a:prstGeom>
          <a:noFill/>
        </p:spPr>
        <p:txBody>
          <a:bodyPr wrap="square">
            <a:spAutoFit/>
          </a:bodyPr>
          <a:lstStyle/>
          <a:p>
            <a:pPr defTabSz="914400">
              <a:defRPr/>
            </a:pPr>
            <a:r>
              <a:rPr kumimoji="0" lang="en-US" sz="1400" i="1" u="none" strike="noStrike" kern="1200" cap="none" spc="0" normalizeH="0" baseline="0" noProof="0">
                <a:ln>
                  <a:noFill/>
                </a:ln>
                <a:solidFill>
                  <a:srgbClr val="000000"/>
                </a:solidFill>
                <a:effectLst/>
                <a:uLnTx/>
                <a:uFillTx/>
                <a:latin typeface="+mj-lt"/>
              </a:rPr>
              <a:t>Percent of surveyed nbn users reporting they </a:t>
            </a:r>
            <a:r>
              <a:rPr lang="en-US" sz="1400" b="1" i="1">
                <a:solidFill>
                  <a:srgbClr val="000000"/>
                </a:solidFill>
                <a:latin typeface="+mj-lt"/>
              </a:rPr>
              <a:t>studied from home (formal education) </a:t>
            </a:r>
            <a:r>
              <a:rPr lang="en-US" sz="1400" i="1">
                <a:solidFill>
                  <a:srgbClr val="000000"/>
                </a:solidFill>
                <a:latin typeface="+mj-lt"/>
              </a:rPr>
              <a:t>in the last 12 months</a:t>
            </a:r>
            <a:r>
              <a:rPr lang="en-US" sz="1400" i="1" baseline="30000">
                <a:solidFill>
                  <a:srgbClr val="000000"/>
                </a:solidFill>
              </a:rPr>
              <a:t>1</a:t>
            </a:r>
            <a:endParaRPr kumimoji="0" lang="en-US" sz="1400" i="1" u="none" strike="noStrike" kern="1200" cap="none" spc="0" normalizeH="0" baseline="0" noProof="0">
              <a:ln>
                <a:noFill/>
              </a:ln>
              <a:solidFill>
                <a:srgbClr val="000000"/>
              </a:solidFill>
              <a:effectLst/>
              <a:uLnTx/>
              <a:uFillTx/>
              <a:latin typeface="+mj-lt"/>
            </a:endParaRPr>
          </a:p>
        </p:txBody>
      </p:sp>
      <p:graphicFrame>
        <p:nvGraphicFramePr>
          <p:cNvPr id="40" name="Chart 39">
            <a:extLst>
              <a:ext uri="{FF2B5EF4-FFF2-40B4-BE49-F238E27FC236}">
                <a16:creationId xmlns:a16="http://schemas.microsoft.com/office/drawing/2014/main" id="{E9555587-373C-E78C-7FD8-73294F9A3313}"/>
              </a:ext>
            </a:extLst>
          </p:cNvPr>
          <p:cNvGraphicFramePr/>
          <p:nvPr>
            <p:custDataLst>
              <p:tags r:id="rId9"/>
            </p:custDataLst>
            <p:extLst>
              <p:ext uri="{D42A27DB-BD31-4B8C-83A1-F6EECF244321}">
                <p14:modId xmlns:p14="http://schemas.microsoft.com/office/powerpoint/2010/main" val="2082522096"/>
              </p:ext>
            </p:extLst>
          </p:nvPr>
        </p:nvGraphicFramePr>
        <p:xfrm>
          <a:off x="6550025" y="2635250"/>
          <a:ext cx="4524375" cy="700088"/>
        </p:xfrm>
        <a:graphic>
          <a:graphicData uri="http://schemas.openxmlformats.org/drawingml/2006/chart">
            <c:chart xmlns:c="http://schemas.openxmlformats.org/drawingml/2006/chart" xmlns:r="http://schemas.openxmlformats.org/officeDocument/2006/relationships" r:id="rId34"/>
          </a:graphicData>
        </a:graphic>
      </p:graphicFrame>
      <p:sp>
        <p:nvSpPr>
          <p:cNvPr id="18" name="Text Placeholder 2">
            <a:extLst>
              <a:ext uri="{FF2B5EF4-FFF2-40B4-BE49-F238E27FC236}">
                <a16:creationId xmlns:a16="http://schemas.microsoft.com/office/drawing/2014/main" id="{BF1F249E-3E62-25A7-A09A-0736F9F3FFCC}"/>
              </a:ext>
            </a:extLst>
          </p:cNvPr>
          <p:cNvSpPr>
            <a:spLocks/>
          </p:cNvSpPr>
          <p:nvPr>
            <p:custDataLst>
              <p:tags r:id="rId10"/>
            </p:custDataLst>
          </p:nvPr>
        </p:nvSpPr>
        <p:spPr bwMode="auto">
          <a:xfrm>
            <a:off x="7070725" y="331152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25989CD5-8923-4D5B-BEC6-AC97D0BF0948}" type="datetime'F''''''''''''''''''''''''''''Y'''''''' ''''''''''2''''0''23'''">
              <a:rPr lang="en-AU" altLang="en-US" sz="1400" smtClean="0"/>
              <a:pPr marL="0" lvl="0" indent="0" algn="ctr">
                <a:spcBef>
                  <a:spcPct val="0"/>
                </a:spcBef>
                <a:spcAft>
                  <a:spcPct val="0"/>
                </a:spcAft>
                <a:buNone/>
              </a:pPr>
              <a:t>FY 2023</a:t>
            </a:fld>
            <a:endParaRPr lang="en-AU" sz="1400"/>
          </a:p>
        </p:txBody>
      </p:sp>
      <p:sp>
        <p:nvSpPr>
          <p:cNvPr id="19" name="Text Placeholder 2">
            <a:extLst>
              <a:ext uri="{FF2B5EF4-FFF2-40B4-BE49-F238E27FC236}">
                <a16:creationId xmlns:a16="http://schemas.microsoft.com/office/drawing/2014/main" id="{676A5654-00B9-A721-4A52-804A24E13907}"/>
              </a:ext>
            </a:extLst>
          </p:cNvPr>
          <p:cNvSpPr>
            <a:spLocks/>
          </p:cNvSpPr>
          <p:nvPr>
            <p:custDataLst>
              <p:tags r:id="rId11"/>
            </p:custDataLst>
          </p:nvPr>
        </p:nvSpPr>
        <p:spPr bwMode="auto">
          <a:xfrm>
            <a:off x="8523288" y="331152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0A2B62CD-77FE-45C1-8B85-CAEF269AC725}" type="datetime'F''''''Y'''''''' ''''''''''2''''''''''''''02''''''''4'''''''''">
              <a:rPr lang="en-AU" altLang="en-US" sz="1400" smtClean="0"/>
              <a:pPr marL="0" lvl="0" indent="0" algn="ctr">
                <a:spcBef>
                  <a:spcPct val="0"/>
                </a:spcBef>
                <a:spcAft>
                  <a:spcPct val="0"/>
                </a:spcAft>
                <a:buNone/>
              </a:pPr>
              <a:t>FY 2024</a:t>
            </a:fld>
            <a:endParaRPr lang="en-AU" sz="1400"/>
          </a:p>
        </p:txBody>
      </p:sp>
      <p:sp>
        <p:nvSpPr>
          <p:cNvPr id="20" name="Text Placeholder 2">
            <a:extLst>
              <a:ext uri="{FF2B5EF4-FFF2-40B4-BE49-F238E27FC236}">
                <a16:creationId xmlns:a16="http://schemas.microsoft.com/office/drawing/2014/main" id="{5415880E-A8C0-28C8-E574-584E7FB953FA}"/>
              </a:ext>
            </a:extLst>
          </p:cNvPr>
          <p:cNvSpPr>
            <a:spLocks/>
          </p:cNvSpPr>
          <p:nvPr>
            <p:custDataLst>
              <p:tags r:id="rId12"/>
            </p:custDataLst>
          </p:nvPr>
        </p:nvSpPr>
        <p:spPr bwMode="auto">
          <a:xfrm>
            <a:off x="9977438" y="331152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2B62689C-86A1-4696-ABA3-4FAAB9BCC682}" type="datetime'FY'''' ''20''''''''''2''''''''''''''''''''''''''''''''''''5'">
              <a:rPr lang="en-AU" altLang="en-US" sz="1400" smtClean="0"/>
              <a:pPr marL="0" lvl="0" indent="0" algn="ctr">
                <a:spcBef>
                  <a:spcPct val="0"/>
                </a:spcBef>
                <a:spcAft>
                  <a:spcPct val="0"/>
                </a:spcAft>
                <a:buNone/>
              </a:pPr>
              <a:t>FY 2025</a:t>
            </a:fld>
            <a:endParaRPr lang="en-AU" sz="1400"/>
          </a:p>
        </p:txBody>
      </p:sp>
      <p:sp>
        <p:nvSpPr>
          <p:cNvPr id="21" name="Text Placeholder 2">
            <a:extLst>
              <a:ext uri="{FF2B5EF4-FFF2-40B4-BE49-F238E27FC236}">
                <a16:creationId xmlns:a16="http://schemas.microsoft.com/office/drawing/2014/main" id="{4BB85126-1351-90AB-C020-DF1EF8FEDBFE}"/>
              </a:ext>
            </a:extLst>
          </p:cNvPr>
          <p:cNvSpPr>
            <a:spLocks/>
          </p:cNvSpPr>
          <p:nvPr>
            <p:custDataLst>
              <p:tags r:id="rId13"/>
            </p:custDataLst>
          </p:nvPr>
        </p:nvSpPr>
        <p:spPr bwMode="gray">
          <a:xfrm>
            <a:off x="7170738" y="273526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2EDDBB4E-5B55-444F-8B92-26E197E6118D}" type="datetime'1''''''''''''''''''''''2''%'''''''''''''''''''''''''''''''''''">
              <a:rPr lang="en-AU" altLang="en-US" sz="1400" smtClean="0"/>
              <a:pPr marL="0" lvl="0" indent="0" algn="ctr">
                <a:spcBef>
                  <a:spcPct val="0"/>
                </a:spcBef>
                <a:spcAft>
                  <a:spcPct val="0"/>
                </a:spcAft>
                <a:buNone/>
              </a:pPr>
              <a:t>12%</a:t>
            </a:fld>
            <a:endParaRPr lang="en-AU" sz="1400"/>
          </a:p>
        </p:txBody>
      </p:sp>
      <p:sp>
        <p:nvSpPr>
          <p:cNvPr id="22" name="Text Placeholder 2">
            <a:extLst>
              <a:ext uri="{FF2B5EF4-FFF2-40B4-BE49-F238E27FC236}">
                <a16:creationId xmlns:a16="http://schemas.microsoft.com/office/drawing/2014/main" id="{D96DE6D3-4D98-EF82-8569-915029AA3D2F}"/>
              </a:ext>
            </a:extLst>
          </p:cNvPr>
          <p:cNvSpPr>
            <a:spLocks/>
          </p:cNvSpPr>
          <p:nvPr>
            <p:custDataLst>
              <p:tags r:id="rId14"/>
            </p:custDataLst>
          </p:nvPr>
        </p:nvSpPr>
        <p:spPr bwMode="gray">
          <a:xfrm>
            <a:off x="8623300" y="255111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DD97AB9B-9EE6-46FA-941D-E1F94B854230}" type="datetime'''''''''1''''''''''''''''''9''''''''''''''''''''''%'''">
              <a:rPr lang="en-AU" altLang="en-US" sz="1400" smtClean="0"/>
              <a:pPr marL="0" lvl="0" indent="0" algn="ctr">
                <a:spcBef>
                  <a:spcPct val="0"/>
                </a:spcBef>
                <a:spcAft>
                  <a:spcPct val="0"/>
                </a:spcAft>
                <a:buNone/>
              </a:pPr>
              <a:t>19%</a:t>
            </a:fld>
            <a:endParaRPr lang="en-AU" sz="1400"/>
          </a:p>
        </p:txBody>
      </p:sp>
      <p:sp>
        <p:nvSpPr>
          <p:cNvPr id="23" name="Text Placeholder 2">
            <a:extLst>
              <a:ext uri="{FF2B5EF4-FFF2-40B4-BE49-F238E27FC236}">
                <a16:creationId xmlns:a16="http://schemas.microsoft.com/office/drawing/2014/main" id="{C2A55AE6-5619-5EA6-B461-92DD8831AA5C}"/>
              </a:ext>
            </a:extLst>
          </p:cNvPr>
          <p:cNvSpPr>
            <a:spLocks/>
          </p:cNvSpPr>
          <p:nvPr>
            <p:custDataLst>
              <p:tags r:id="rId15"/>
            </p:custDataLst>
          </p:nvPr>
        </p:nvSpPr>
        <p:spPr bwMode="gray">
          <a:xfrm>
            <a:off x="10077450" y="250031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CB9EBA75-7CD3-469F-B995-1A0634EC2A5F}" type="datetime'21''''''''''''''%'''''''''''''''''''''''''''''''''">
              <a:rPr lang="en-AU" altLang="en-US" sz="1400" smtClean="0"/>
              <a:pPr marL="0" lvl="0" indent="0" algn="ctr">
                <a:spcBef>
                  <a:spcPct val="0"/>
                </a:spcBef>
                <a:spcAft>
                  <a:spcPct val="0"/>
                </a:spcAft>
                <a:buNone/>
              </a:pPr>
              <a:t>21%</a:t>
            </a:fld>
            <a:endParaRPr lang="en-AU" sz="1400"/>
          </a:p>
        </p:txBody>
      </p:sp>
      <p:sp>
        <p:nvSpPr>
          <p:cNvPr id="54" name="Rectangle 53">
            <a:extLst>
              <a:ext uri="{FF2B5EF4-FFF2-40B4-BE49-F238E27FC236}">
                <a16:creationId xmlns:a16="http://schemas.microsoft.com/office/drawing/2014/main" id="{C3E3B8D3-D8EB-A67B-6ECF-A087F4407782}"/>
              </a:ext>
            </a:extLst>
          </p:cNvPr>
          <p:cNvSpPr/>
          <p:nvPr/>
        </p:nvSpPr>
        <p:spPr>
          <a:xfrm>
            <a:off x="5972176" y="3883506"/>
            <a:ext cx="5791200" cy="255587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endParaRPr>
          </a:p>
        </p:txBody>
      </p:sp>
      <p:sp>
        <p:nvSpPr>
          <p:cNvPr id="55" name="Rectangle 54">
            <a:extLst>
              <a:ext uri="{FF2B5EF4-FFF2-40B4-BE49-F238E27FC236}">
                <a16:creationId xmlns:a16="http://schemas.microsoft.com/office/drawing/2014/main" id="{8F61A47E-CF58-AD84-8F10-972E52C5B5FE}"/>
              </a:ext>
            </a:extLst>
          </p:cNvPr>
          <p:cNvSpPr/>
          <p:nvPr/>
        </p:nvSpPr>
        <p:spPr>
          <a:xfrm>
            <a:off x="365125" y="3856038"/>
            <a:ext cx="5391150" cy="2555875"/>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endParaRPr>
          </a:p>
        </p:txBody>
      </p:sp>
      <p:graphicFrame>
        <p:nvGraphicFramePr>
          <p:cNvPr id="41" name="Chart 40">
            <a:extLst>
              <a:ext uri="{FF2B5EF4-FFF2-40B4-BE49-F238E27FC236}">
                <a16:creationId xmlns:a16="http://schemas.microsoft.com/office/drawing/2014/main" id="{08FE5807-E114-2454-04DE-B22D12CEECD9}"/>
              </a:ext>
            </a:extLst>
          </p:cNvPr>
          <p:cNvGraphicFramePr/>
          <p:nvPr>
            <p:custDataLst>
              <p:tags r:id="rId16"/>
            </p:custDataLst>
            <p:extLst>
              <p:ext uri="{D42A27DB-BD31-4B8C-83A1-F6EECF244321}">
                <p14:modId xmlns:p14="http://schemas.microsoft.com/office/powerpoint/2010/main" val="1200241738"/>
              </p:ext>
            </p:extLst>
          </p:nvPr>
        </p:nvGraphicFramePr>
        <p:xfrm>
          <a:off x="763588" y="5030788"/>
          <a:ext cx="4524375" cy="1082675"/>
        </p:xfrm>
        <a:graphic>
          <a:graphicData uri="http://schemas.openxmlformats.org/drawingml/2006/chart">
            <c:chart xmlns:c="http://schemas.openxmlformats.org/drawingml/2006/chart" xmlns:r="http://schemas.openxmlformats.org/officeDocument/2006/relationships" r:id="rId35"/>
          </a:graphicData>
        </a:graphic>
      </p:graphicFrame>
      <p:sp>
        <p:nvSpPr>
          <p:cNvPr id="57" name="Text Placeholder 2">
            <a:extLst>
              <a:ext uri="{FF2B5EF4-FFF2-40B4-BE49-F238E27FC236}">
                <a16:creationId xmlns:a16="http://schemas.microsoft.com/office/drawing/2014/main" id="{6CABF904-A905-A77D-7005-E8460C3AD6C8}"/>
              </a:ext>
            </a:extLst>
          </p:cNvPr>
          <p:cNvSpPr>
            <a:spLocks/>
          </p:cNvSpPr>
          <p:nvPr>
            <p:custDataLst>
              <p:tags r:id="rId17"/>
            </p:custDataLst>
          </p:nvPr>
        </p:nvSpPr>
        <p:spPr bwMode="auto">
          <a:xfrm>
            <a:off x="1284288" y="6089650"/>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1FE61A20-994C-4887-9F28-B7C2BAFA68DC}" type="datetime'''FY'''''''' ''''''''20''23'''''''''''''''''''''''''''''">
              <a:rPr lang="en-AU" altLang="en-US" sz="1400" smtClean="0"/>
              <a:pPr marL="0" lvl="0" indent="0" algn="ctr">
                <a:spcBef>
                  <a:spcPct val="0"/>
                </a:spcBef>
                <a:spcAft>
                  <a:spcPct val="0"/>
                </a:spcAft>
                <a:buNone/>
              </a:pPr>
              <a:t>FY 2023</a:t>
            </a:fld>
            <a:endParaRPr lang="en-AU" sz="1400"/>
          </a:p>
        </p:txBody>
      </p:sp>
      <p:sp>
        <p:nvSpPr>
          <p:cNvPr id="58" name="Text Placeholder 2">
            <a:extLst>
              <a:ext uri="{FF2B5EF4-FFF2-40B4-BE49-F238E27FC236}">
                <a16:creationId xmlns:a16="http://schemas.microsoft.com/office/drawing/2014/main" id="{7284CD51-2140-02DA-3450-A1AEBC8BDAE8}"/>
              </a:ext>
            </a:extLst>
          </p:cNvPr>
          <p:cNvSpPr>
            <a:spLocks/>
          </p:cNvSpPr>
          <p:nvPr>
            <p:custDataLst>
              <p:tags r:id="rId18"/>
            </p:custDataLst>
          </p:nvPr>
        </p:nvSpPr>
        <p:spPr bwMode="auto">
          <a:xfrm>
            <a:off x="2736850" y="6089650"/>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CFE993E8-A98D-4DCC-81FE-AE1256EE222B}" type="datetime'''''''''FY'''''''''''' 2''''''''''''''''''''''''02''''4'''''''">
              <a:rPr lang="en-AU" altLang="en-US" sz="1400" smtClean="0"/>
              <a:pPr marL="0" lvl="0" indent="0" algn="ctr">
                <a:spcBef>
                  <a:spcPct val="0"/>
                </a:spcBef>
                <a:spcAft>
                  <a:spcPct val="0"/>
                </a:spcAft>
                <a:buNone/>
              </a:pPr>
              <a:t>FY 2024</a:t>
            </a:fld>
            <a:endParaRPr lang="en-AU" sz="1400"/>
          </a:p>
        </p:txBody>
      </p:sp>
      <p:sp>
        <p:nvSpPr>
          <p:cNvPr id="59" name="Text Placeholder 2">
            <a:extLst>
              <a:ext uri="{FF2B5EF4-FFF2-40B4-BE49-F238E27FC236}">
                <a16:creationId xmlns:a16="http://schemas.microsoft.com/office/drawing/2014/main" id="{E4A2C855-CE2A-012E-FFF8-9BA011A21004}"/>
              </a:ext>
            </a:extLst>
          </p:cNvPr>
          <p:cNvSpPr>
            <a:spLocks/>
          </p:cNvSpPr>
          <p:nvPr>
            <p:custDataLst>
              <p:tags r:id="rId19"/>
            </p:custDataLst>
          </p:nvPr>
        </p:nvSpPr>
        <p:spPr bwMode="auto">
          <a:xfrm>
            <a:off x="4191000" y="6089650"/>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E78EEADB-666C-494C-A587-319484D65E7C}" type="datetime'''''''''F''''''''''''''''Y'' ''2''''''''0''''''2''5'''">
              <a:rPr lang="en-AU" altLang="en-US" sz="1400" smtClean="0"/>
              <a:pPr marL="0" lvl="0" indent="0" algn="ctr">
                <a:spcBef>
                  <a:spcPct val="0"/>
                </a:spcBef>
                <a:spcAft>
                  <a:spcPct val="0"/>
                </a:spcAft>
                <a:buNone/>
              </a:pPr>
              <a:t>FY 2025</a:t>
            </a:fld>
            <a:endParaRPr lang="en-AU" sz="1400"/>
          </a:p>
        </p:txBody>
      </p:sp>
      <p:sp>
        <p:nvSpPr>
          <p:cNvPr id="60" name="Text Placeholder 2">
            <a:extLst>
              <a:ext uri="{FF2B5EF4-FFF2-40B4-BE49-F238E27FC236}">
                <a16:creationId xmlns:a16="http://schemas.microsoft.com/office/drawing/2014/main" id="{25C69615-7984-66F1-4961-DBD148E97D01}"/>
              </a:ext>
            </a:extLst>
          </p:cNvPr>
          <p:cNvSpPr>
            <a:spLocks/>
          </p:cNvSpPr>
          <p:nvPr>
            <p:custDataLst>
              <p:tags r:id="rId20"/>
            </p:custDataLst>
          </p:nvPr>
        </p:nvSpPr>
        <p:spPr bwMode="gray">
          <a:xfrm>
            <a:off x="1384300" y="509111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BBA515D1-E85F-4BF5-8445-930FE5BE5381}" type="datetime'''''3''''''''''''''''''''''''''4''''''''''%'">
              <a:rPr lang="en-AU" altLang="en-US" sz="1400" smtClean="0"/>
              <a:pPr marL="0" lvl="0" indent="0" algn="ctr">
                <a:spcBef>
                  <a:spcPct val="0"/>
                </a:spcBef>
                <a:spcAft>
                  <a:spcPct val="0"/>
                </a:spcAft>
                <a:buNone/>
              </a:pPr>
              <a:t>34%</a:t>
            </a:fld>
            <a:endParaRPr lang="en-AU" sz="1400"/>
          </a:p>
        </p:txBody>
      </p:sp>
      <p:sp>
        <p:nvSpPr>
          <p:cNvPr id="61" name="Text Placeholder 2">
            <a:extLst>
              <a:ext uri="{FF2B5EF4-FFF2-40B4-BE49-F238E27FC236}">
                <a16:creationId xmlns:a16="http://schemas.microsoft.com/office/drawing/2014/main" id="{28063FEF-777C-6562-856B-C45C340BF093}"/>
              </a:ext>
            </a:extLst>
          </p:cNvPr>
          <p:cNvSpPr>
            <a:spLocks/>
          </p:cNvSpPr>
          <p:nvPr>
            <p:custDataLst>
              <p:tags r:id="rId21"/>
            </p:custDataLst>
          </p:nvPr>
        </p:nvSpPr>
        <p:spPr bwMode="gray">
          <a:xfrm>
            <a:off x="2836863" y="497681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BFEABAE3-6AE1-4D3C-9ED1-607164A556C3}" type="datetime'''''3''''''''''9''%'''''''''''''''''''''''''''''''''''''''''''">
              <a:rPr lang="en-AU" altLang="en-US" sz="1400" smtClean="0"/>
              <a:pPr marL="0" lvl="0" indent="0" algn="ctr">
                <a:spcBef>
                  <a:spcPct val="0"/>
                </a:spcBef>
                <a:spcAft>
                  <a:spcPct val="0"/>
                </a:spcAft>
                <a:buNone/>
              </a:pPr>
              <a:t>39%</a:t>
            </a:fld>
            <a:endParaRPr lang="en-AU" sz="1400"/>
          </a:p>
        </p:txBody>
      </p:sp>
      <p:sp>
        <p:nvSpPr>
          <p:cNvPr id="62" name="Text Placeholder 2">
            <a:extLst>
              <a:ext uri="{FF2B5EF4-FFF2-40B4-BE49-F238E27FC236}">
                <a16:creationId xmlns:a16="http://schemas.microsoft.com/office/drawing/2014/main" id="{D89A09D2-12B9-C13E-2E68-15FABF720940}"/>
              </a:ext>
            </a:extLst>
          </p:cNvPr>
          <p:cNvSpPr>
            <a:spLocks/>
          </p:cNvSpPr>
          <p:nvPr>
            <p:custDataLst>
              <p:tags r:id="rId22"/>
            </p:custDataLst>
          </p:nvPr>
        </p:nvSpPr>
        <p:spPr bwMode="gray">
          <a:xfrm>
            <a:off x="4291013" y="4895850"/>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27F0C5C6-94D8-4C54-A69D-C92B45890E30}" type="datetime'''''''''''4''''''''''''3''''''''''''''''''''''''%'''''''''''">
              <a:rPr lang="en-AU" altLang="en-US" sz="1400" smtClean="0"/>
              <a:pPr marL="0" lvl="0" indent="0" algn="ctr">
                <a:spcBef>
                  <a:spcPct val="0"/>
                </a:spcBef>
                <a:spcAft>
                  <a:spcPct val="0"/>
                </a:spcAft>
                <a:buNone/>
              </a:pPr>
              <a:t>43%</a:t>
            </a:fld>
            <a:endParaRPr lang="en-AU" sz="1400"/>
          </a:p>
        </p:txBody>
      </p:sp>
      <p:sp>
        <p:nvSpPr>
          <p:cNvPr id="63" name="TextBox 62">
            <a:extLst>
              <a:ext uri="{FF2B5EF4-FFF2-40B4-BE49-F238E27FC236}">
                <a16:creationId xmlns:a16="http://schemas.microsoft.com/office/drawing/2014/main" id="{B77B71BB-942C-394C-7581-45E66CB300A3}"/>
              </a:ext>
            </a:extLst>
          </p:cNvPr>
          <p:cNvSpPr txBox="1"/>
          <p:nvPr/>
        </p:nvSpPr>
        <p:spPr>
          <a:xfrm>
            <a:off x="1133473" y="3954320"/>
            <a:ext cx="4524376" cy="523220"/>
          </a:xfrm>
          <a:prstGeom prst="rect">
            <a:avLst/>
          </a:prstGeom>
          <a:noFill/>
        </p:spPr>
        <p:txBody>
          <a:bodyPr wrap="square">
            <a:spAutoFit/>
          </a:bodyPr>
          <a:lstStyle/>
          <a:p>
            <a:pPr defTabSz="914400">
              <a:defRPr/>
            </a:pPr>
            <a:r>
              <a:rPr kumimoji="0" lang="en-US" sz="1400" i="1" u="none" strike="noStrike" kern="1200" cap="none" spc="0" normalizeH="0" baseline="0" noProof="0">
                <a:ln>
                  <a:noFill/>
                </a:ln>
                <a:solidFill>
                  <a:srgbClr val="000000"/>
                </a:solidFill>
                <a:effectLst/>
                <a:uLnTx/>
                <a:uFillTx/>
                <a:latin typeface="+mj-lt"/>
                <a:ea typeface="+mn-ea"/>
                <a:cs typeface="+mn-cs"/>
              </a:rPr>
              <a:t>Percent of surveyed nbn users reporting they </a:t>
            </a:r>
            <a:r>
              <a:rPr kumimoji="0" lang="en-US" sz="1400" b="1" i="1" u="none" strike="noStrike" kern="1200" cap="none" spc="0" normalizeH="0" baseline="0" noProof="0">
                <a:ln>
                  <a:noFill/>
                </a:ln>
                <a:solidFill>
                  <a:srgbClr val="000000"/>
                </a:solidFill>
                <a:effectLst/>
                <a:uLnTx/>
                <a:uFillTx/>
                <a:latin typeface="+mj-lt"/>
                <a:ea typeface="+mn-ea"/>
                <a:cs typeface="+mn-cs"/>
              </a:rPr>
              <a:t>used their home internet for telehealth </a:t>
            </a:r>
            <a:r>
              <a:rPr kumimoji="0" lang="en-US" sz="1400" i="1" u="none" strike="noStrike" kern="1200" cap="none" spc="0" normalizeH="0" baseline="0" noProof="0">
                <a:ln>
                  <a:noFill/>
                </a:ln>
                <a:solidFill>
                  <a:srgbClr val="000000"/>
                </a:solidFill>
                <a:effectLst/>
                <a:uLnTx/>
                <a:uFillTx/>
                <a:latin typeface="+mj-lt"/>
                <a:ea typeface="+mn-ea"/>
                <a:cs typeface="+mn-cs"/>
              </a:rPr>
              <a:t>in the last 12 months</a:t>
            </a:r>
            <a:r>
              <a:rPr lang="en-US" sz="1400" i="1" baseline="30000">
                <a:solidFill>
                  <a:srgbClr val="000000"/>
                </a:solidFill>
              </a:rPr>
              <a:t>1</a:t>
            </a:r>
            <a:endParaRPr kumimoji="0" lang="en-US" sz="1400" i="1" u="none" strike="noStrike" kern="1200" cap="none" spc="0" normalizeH="0" baseline="0" noProof="0">
              <a:ln>
                <a:noFill/>
              </a:ln>
              <a:solidFill>
                <a:srgbClr val="000000"/>
              </a:solidFill>
              <a:effectLst/>
              <a:uLnTx/>
              <a:uFillTx/>
              <a:latin typeface="+mj-lt"/>
              <a:ea typeface="+mn-ea"/>
              <a:cs typeface="+mn-cs"/>
            </a:endParaRPr>
          </a:p>
        </p:txBody>
      </p:sp>
      <p:sp>
        <p:nvSpPr>
          <p:cNvPr id="65" name="TextBox 64">
            <a:extLst>
              <a:ext uri="{FF2B5EF4-FFF2-40B4-BE49-F238E27FC236}">
                <a16:creationId xmlns:a16="http://schemas.microsoft.com/office/drawing/2014/main" id="{9F889B76-046B-6CCE-7CBC-41525E6EADCF}"/>
              </a:ext>
            </a:extLst>
          </p:cNvPr>
          <p:cNvSpPr txBox="1"/>
          <p:nvPr/>
        </p:nvSpPr>
        <p:spPr>
          <a:xfrm>
            <a:off x="6762274" y="3954320"/>
            <a:ext cx="5084286" cy="523220"/>
          </a:xfrm>
          <a:prstGeom prst="rect">
            <a:avLst/>
          </a:prstGeom>
          <a:noFill/>
        </p:spPr>
        <p:txBody>
          <a:bodyPr wrap="square">
            <a:spAutoFit/>
          </a:bodyPr>
          <a:lstStyle/>
          <a:p>
            <a:pPr defTabSz="914400">
              <a:defRPr/>
            </a:pPr>
            <a:r>
              <a:rPr kumimoji="0" lang="en-US" sz="1400" i="1" u="none" strike="noStrike" kern="1200" cap="none" spc="0" normalizeH="0" baseline="0" noProof="0" dirty="0">
                <a:ln>
                  <a:noFill/>
                </a:ln>
                <a:solidFill>
                  <a:srgbClr val="000000"/>
                </a:solidFill>
                <a:effectLst/>
                <a:uLnTx/>
                <a:uFillTx/>
                <a:latin typeface="+mj-lt"/>
              </a:rPr>
              <a:t>Percent of surveyed </a:t>
            </a:r>
            <a:r>
              <a:rPr kumimoji="0" lang="en-US" sz="1400" i="1" u="none" strike="noStrike" kern="1200" cap="none" spc="0" normalizeH="0" baseline="0" noProof="0" dirty="0" err="1">
                <a:ln>
                  <a:noFill/>
                </a:ln>
                <a:solidFill>
                  <a:srgbClr val="000000"/>
                </a:solidFill>
                <a:effectLst/>
                <a:uLnTx/>
                <a:uFillTx/>
                <a:latin typeface="+mj-lt"/>
              </a:rPr>
              <a:t>nbn</a:t>
            </a:r>
            <a:r>
              <a:rPr kumimoji="0" lang="en-US" sz="1400" i="1" u="none" strike="noStrike" kern="1200" cap="none" spc="0" normalizeH="0" baseline="0" noProof="0" dirty="0">
                <a:ln>
                  <a:noFill/>
                </a:ln>
                <a:solidFill>
                  <a:srgbClr val="000000"/>
                </a:solidFill>
                <a:effectLst/>
                <a:uLnTx/>
                <a:uFillTx/>
                <a:latin typeface="+mj-lt"/>
              </a:rPr>
              <a:t> users reporting they </a:t>
            </a:r>
            <a:r>
              <a:rPr lang="en-US" sz="1400" b="1" i="1" dirty="0">
                <a:solidFill>
                  <a:srgbClr val="000000"/>
                </a:solidFill>
                <a:latin typeface="+mj-lt"/>
              </a:rPr>
              <a:t>connected with family and friends via their home internet</a:t>
            </a:r>
            <a:r>
              <a:rPr lang="en-US" sz="1400" i="1" dirty="0">
                <a:solidFill>
                  <a:srgbClr val="000000"/>
                </a:solidFill>
                <a:latin typeface="+mj-lt"/>
              </a:rPr>
              <a:t> in the last 12 months</a:t>
            </a:r>
            <a:r>
              <a:rPr lang="en-US" sz="1400" i="1" baseline="30000" dirty="0">
                <a:solidFill>
                  <a:srgbClr val="000000"/>
                </a:solidFill>
              </a:rPr>
              <a:t>1</a:t>
            </a:r>
            <a:endParaRPr kumimoji="0" lang="en-US" sz="1400" i="1" u="none" strike="noStrike" kern="1200" cap="none" spc="0" normalizeH="0" baseline="0" noProof="0" dirty="0">
              <a:ln>
                <a:noFill/>
              </a:ln>
              <a:solidFill>
                <a:srgbClr val="000000"/>
              </a:solidFill>
              <a:effectLst/>
              <a:uLnTx/>
              <a:uFillTx/>
              <a:latin typeface="+mj-lt"/>
            </a:endParaRPr>
          </a:p>
        </p:txBody>
      </p:sp>
      <p:graphicFrame>
        <p:nvGraphicFramePr>
          <p:cNvPr id="42" name="Chart 41">
            <a:extLst>
              <a:ext uri="{FF2B5EF4-FFF2-40B4-BE49-F238E27FC236}">
                <a16:creationId xmlns:a16="http://schemas.microsoft.com/office/drawing/2014/main" id="{EDA049AB-93F2-999B-1AF2-3A276EF53593}"/>
              </a:ext>
            </a:extLst>
          </p:cNvPr>
          <p:cNvGraphicFramePr/>
          <p:nvPr>
            <p:custDataLst>
              <p:tags r:id="rId23"/>
            </p:custDataLst>
            <p:extLst>
              <p:ext uri="{D42A27DB-BD31-4B8C-83A1-F6EECF244321}">
                <p14:modId xmlns:p14="http://schemas.microsoft.com/office/powerpoint/2010/main" val="1862870252"/>
              </p:ext>
            </p:extLst>
          </p:nvPr>
        </p:nvGraphicFramePr>
        <p:xfrm>
          <a:off x="6550025" y="4711700"/>
          <a:ext cx="4524375" cy="1401763"/>
        </p:xfrm>
        <a:graphic>
          <a:graphicData uri="http://schemas.openxmlformats.org/drawingml/2006/chart">
            <c:chart xmlns:c="http://schemas.openxmlformats.org/drawingml/2006/chart" xmlns:r="http://schemas.openxmlformats.org/officeDocument/2006/relationships" r:id="rId36"/>
          </a:graphicData>
        </a:graphic>
      </p:graphicFrame>
      <p:sp>
        <p:nvSpPr>
          <p:cNvPr id="67" name="Text Placeholder 2">
            <a:extLst>
              <a:ext uri="{FF2B5EF4-FFF2-40B4-BE49-F238E27FC236}">
                <a16:creationId xmlns:a16="http://schemas.microsoft.com/office/drawing/2014/main" id="{43149928-177C-488B-8225-64E33EBD1CA5}"/>
              </a:ext>
            </a:extLst>
          </p:cNvPr>
          <p:cNvSpPr>
            <a:spLocks/>
          </p:cNvSpPr>
          <p:nvPr>
            <p:custDataLst>
              <p:tags r:id="rId24"/>
            </p:custDataLst>
          </p:nvPr>
        </p:nvSpPr>
        <p:spPr bwMode="auto">
          <a:xfrm>
            <a:off x="7070725" y="6089650"/>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DCB34FAC-6F7C-4B10-B0E9-47223509A2E0}" type="datetime'''FY'''' ''''''''2''''0''''2''''''''''''''''3'''''''''''''">
              <a:rPr lang="en-AU" altLang="en-US" sz="1400" smtClean="0"/>
              <a:pPr marL="0" lvl="0" indent="0" algn="ctr">
                <a:spcBef>
                  <a:spcPct val="0"/>
                </a:spcBef>
                <a:spcAft>
                  <a:spcPct val="0"/>
                </a:spcAft>
                <a:buNone/>
              </a:pPr>
              <a:t>FY 2023</a:t>
            </a:fld>
            <a:endParaRPr lang="en-AU" sz="1400"/>
          </a:p>
        </p:txBody>
      </p:sp>
      <p:sp>
        <p:nvSpPr>
          <p:cNvPr id="68" name="Text Placeholder 2">
            <a:extLst>
              <a:ext uri="{FF2B5EF4-FFF2-40B4-BE49-F238E27FC236}">
                <a16:creationId xmlns:a16="http://schemas.microsoft.com/office/drawing/2014/main" id="{428347E6-F4B2-03B4-4AE5-34D1EC064497}"/>
              </a:ext>
            </a:extLst>
          </p:cNvPr>
          <p:cNvSpPr>
            <a:spLocks/>
          </p:cNvSpPr>
          <p:nvPr>
            <p:custDataLst>
              <p:tags r:id="rId25"/>
            </p:custDataLst>
          </p:nvPr>
        </p:nvSpPr>
        <p:spPr bwMode="auto">
          <a:xfrm>
            <a:off x="8523288" y="6089650"/>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9C0B0126-21B7-4920-B0EA-51CB62645322}" type="datetime'FY'''''''' ''2''''0''''''''''''2''''''''4'''''''''''''''''">
              <a:rPr lang="en-AU" altLang="en-US" sz="1400" smtClean="0"/>
              <a:pPr marL="0" lvl="0" indent="0" algn="ctr">
                <a:spcBef>
                  <a:spcPct val="0"/>
                </a:spcBef>
                <a:spcAft>
                  <a:spcPct val="0"/>
                </a:spcAft>
                <a:buNone/>
              </a:pPr>
              <a:t>FY 2024</a:t>
            </a:fld>
            <a:endParaRPr lang="en-AU" sz="1400"/>
          </a:p>
        </p:txBody>
      </p:sp>
      <p:sp>
        <p:nvSpPr>
          <p:cNvPr id="69" name="Text Placeholder 2">
            <a:extLst>
              <a:ext uri="{FF2B5EF4-FFF2-40B4-BE49-F238E27FC236}">
                <a16:creationId xmlns:a16="http://schemas.microsoft.com/office/drawing/2014/main" id="{B6126D29-AC7A-5BC1-23DE-6583C21A06D7}"/>
              </a:ext>
            </a:extLst>
          </p:cNvPr>
          <p:cNvSpPr>
            <a:spLocks/>
          </p:cNvSpPr>
          <p:nvPr>
            <p:custDataLst>
              <p:tags r:id="rId26"/>
            </p:custDataLst>
          </p:nvPr>
        </p:nvSpPr>
        <p:spPr bwMode="auto">
          <a:xfrm>
            <a:off x="9977438" y="6089650"/>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D709E37C-EDF3-4772-B00F-B21A9767B3B0}" type="datetime'F''Y'''''''''''''''' 2''''''''0''''''''2''''''''''''5'''''''">
              <a:rPr lang="en-AU" altLang="en-US" sz="1400" smtClean="0"/>
              <a:pPr marL="0" lvl="0" indent="0" algn="ctr">
                <a:spcBef>
                  <a:spcPct val="0"/>
                </a:spcBef>
                <a:spcAft>
                  <a:spcPct val="0"/>
                </a:spcAft>
                <a:buNone/>
              </a:pPr>
              <a:t>FY 2025</a:t>
            </a:fld>
            <a:endParaRPr lang="en-AU" sz="1400"/>
          </a:p>
        </p:txBody>
      </p:sp>
      <p:sp>
        <p:nvSpPr>
          <p:cNvPr id="70" name="Text Placeholder 2">
            <a:extLst>
              <a:ext uri="{FF2B5EF4-FFF2-40B4-BE49-F238E27FC236}">
                <a16:creationId xmlns:a16="http://schemas.microsoft.com/office/drawing/2014/main" id="{11500A3F-5BBA-FD95-7F7A-930F3403B2C7}"/>
              </a:ext>
            </a:extLst>
          </p:cNvPr>
          <p:cNvSpPr>
            <a:spLocks/>
          </p:cNvSpPr>
          <p:nvPr>
            <p:custDataLst>
              <p:tags r:id="rId27"/>
            </p:custDataLst>
          </p:nvPr>
        </p:nvSpPr>
        <p:spPr bwMode="gray">
          <a:xfrm>
            <a:off x="7170738" y="4611688"/>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81956C54-94BC-4D61-BF57-6F95BC0A3567}" type="datetime'''''''''8''''''''''8''''''''''''''''''''''''''''''''''%'''''">
              <a:rPr lang="en-AU" altLang="en-US" sz="1400" smtClean="0"/>
              <a:pPr marL="0" lvl="0" indent="0" algn="ctr">
                <a:spcBef>
                  <a:spcPct val="0"/>
                </a:spcBef>
                <a:spcAft>
                  <a:spcPct val="0"/>
                </a:spcAft>
                <a:buNone/>
              </a:pPr>
              <a:t>88%</a:t>
            </a:fld>
            <a:endParaRPr lang="en-AU" sz="1400"/>
          </a:p>
        </p:txBody>
      </p:sp>
      <p:sp>
        <p:nvSpPr>
          <p:cNvPr id="71" name="Text Placeholder 2">
            <a:extLst>
              <a:ext uri="{FF2B5EF4-FFF2-40B4-BE49-F238E27FC236}">
                <a16:creationId xmlns:a16="http://schemas.microsoft.com/office/drawing/2014/main" id="{679E54D5-BE0F-A6C4-922D-AE1E17F2CDED}"/>
              </a:ext>
            </a:extLst>
          </p:cNvPr>
          <p:cNvSpPr>
            <a:spLocks/>
          </p:cNvSpPr>
          <p:nvPr>
            <p:custDataLst>
              <p:tags r:id="rId28"/>
            </p:custDataLst>
          </p:nvPr>
        </p:nvSpPr>
        <p:spPr bwMode="gray">
          <a:xfrm>
            <a:off x="8623300" y="4619625"/>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27A04F62-2E4E-4B5B-9DC5-F585804F84E8}" type="datetime'''''''''''''''''''''8''''''''''''''''7''''''''''%'''''">
              <a:rPr lang="en-AU" altLang="en-US" sz="1400" smtClean="0"/>
              <a:pPr marL="0" lvl="0" indent="0" algn="ctr">
                <a:spcBef>
                  <a:spcPct val="0"/>
                </a:spcBef>
                <a:spcAft>
                  <a:spcPct val="0"/>
                </a:spcAft>
                <a:buNone/>
              </a:pPr>
              <a:t>87%</a:t>
            </a:fld>
            <a:endParaRPr lang="en-AU" sz="1400"/>
          </a:p>
        </p:txBody>
      </p:sp>
      <p:sp>
        <p:nvSpPr>
          <p:cNvPr id="72" name="Text Placeholder 2">
            <a:extLst>
              <a:ext uri="{FF2B5EF4-FFF2-40B4-BE49-F238E27FC236}">
                <a16:creationId xmlns:a16="http://schemas.microsoft.com/office/drawing/2014/main" id="{4EA20711-8DA8-4C8D-49B4-A7CD80469A72}"/>
              </a:ext>
            </a:extLst>
          </p:cNvPr>
          <p:cNvSpPr>
            <a:spLocks/>
          </p:cNvSpPr>
          <p:nvPr>
            <p:custDataLst>
              <p:tags r:id="rId29"/>
            </p:custDataLst>
          </p:nvPr>
        </p:nvSpPr>
        <p:spPr bwMode="gray">
          <a:xfrm>
            <a:off x="10077450" y="457676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307192" indent="-307192" algn="l" defTabSz="1219169"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914376"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2pPr>
            <a:lvl3pPr marL="1523961" indent="-304792" algn="l" defTabSz="1219169" rtl="0" eaLnBrk="1" latinLnBrk="0" hangingPunct="1">
              <a:lnSpc>
                <a:spcPct val="90000"/>
              </a:lnSpc>
              <a:spcBef>
                <a:spcPts val="666"/>
              </a:spcBef>
              <a:buFont typeface="Arial" panose="020B0604020202020204" pitchFamily="34" charset="0"/>
              <a:buChar char="•"/>
              <a:defRPr sz="2133" kern="1200">
                <a:solidFill>
                  <a:schemeClr val="tx1"/>
                </a:solidFill>
                <a:latin typeface="+mn-lt"/>
                <a:ea typeface="+mn-ea"/>
                <a:cs typeface="+mn-cs"/>
              </a:defRPr>
            </a:lvl3pPr>
            <a:lvl4pPr marL="2133545"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4pPr>
            <a:lvl5pPr marL="2743130" indent="-304792" algn="l" defTabSz="1219169" rtl="0" eaLnBrk="1" latinLnBrk="0" hangingPunct="1">
              <a:lnSpc>
                <a:spcPct val="90000"/>
              </a:lnSpc>
              <a:spcBef>
                <a:spcPts val="666"/>
              </a:spcBef>
              <a:buFont typeface="Arial" panose="020B0604020202020204" pitchFamily="34" charset="0"/>
              <a:buChar char="•"/>
              <a:defRPr sz="1866" kern="1200">
                <a:solidFill>
                  <a:schemeClr val="tx1"/>
                </a:solidFill>
                <a:latin typeface="+mn-lt"/>
                <a:ea typeface="+mn-ea"/>
                <a:cs typeface="+mn-cs"/>
              </a:defRPr>
            </a:lvl5pPr>
            <a:lvl6pPr marL="3352713"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62298"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71882"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81467" indent="-304792" algn="l" defTabSz="121916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pPr marL="0" lvl="0" indent="0" algn="ctr">
              <a:spcBef>
                <a:spcPct val="0"/>
              </a:spcBef>
              <a:spcAft>
                <a:spcPct val="0"/>
              </a:spcAft>
              <a:buNone/>
            </a:pPr>
            <a:fld id="{01D769B6-0DA8-42FC-985C-2D83BD6506F8}" type="datetime'''''''''''''''''''''''''''''9''''''''''''''1''''''''%'''''''">
              <a:rPr lang="en-AU" altLang="en-US" sz="1400" smtClean="0"/>
              <a:pPr marL="0" lvl="0" indent="0" algn="ctr">
                <a:spcBef>
                  <a:spcPct val="0"/>
                </a:spcBef>
                <a:spcAft>
                  <a:spcPct val="0"/>
                </a:spcAft>
                <a:buNone/>
              </a:pPr>
              <a:t>91%</a:t>
            </a:fld>
            <a:endParaRPr lang="en-AU" sz="1400"/>
          </a:p>
        </p:txBody>
      </p:sp>
      <p:sp>
        <p:nvSpPr>
          <p:cNvPr id="2" name="TextBox 1">
            <a:extLst>
              <a:ext uri="{FF2B5EF4-FFF2-40B4-BE49-F238E27FC236}">
                <a16:creationId xmlns:a16="http://schemas.microsoft.com/office/drawing/2014/main" id="{59691FA1-9A7E-37C6-6684-41A3BE48EEC5}"/>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rPr>
              <a:t>Data driven decisions for the public good</a:t>
            </a:r>
            <a:endParaRPr lang="en-US" sz="700">
              <a:solidFill>
                <a:schemeClr val="bg1"/>
              </a:solidFill>
              <a:latin typeface="Source Sans Pro"/>
            </a:endParaRPr>
          </a:p>
        </p:txBody>
      </p:sp>
      <p:cxnSp>
        <p:nvCxnSpPr>
          <p:cNvPr id="3" name="Straight Connector 2">
            <a:extLst>
              <a:ext uri="{FF2B5EF4-FFF2-40B4-BE49-F238E27FC236}">
                <a16:creationId xmlns:a16="http://schemas.microsoft.com/office/drawing/2014/main" id="{D83A39C1-EE97-6D35-AFD4-ABF189954781}"/>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CB12085-CECA-4573-B763-FAE304115876}"/>
              </a:ext>
            </a:extLst>
          </p:cNvPr>
          <p:cNvSpPr txBox="1"/>
          <p:nvPr/>
        </p:nvSpPr>
        <p:spPr>
          <a:xfrm>
            <a:off x="2695577" y="6610250"/>
            <a:ext cx="9067799" cy="200055"/>
          </a:xfrm>
          <a:prstGeom prst="rect">
            <a:avLst/>
          </a:prstGeom>
          <a:noFill/>
        </p:spPr>
        <p:txBody>
          <a:bodyPr wrap="square">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mj-lt"/>
              </a:rPr>
              <a:t>Notes: </a:t>
            </a:r>
            <a:r>
              <a:rPr lang="en-US" sz="700" i="1" dirty="0">
                <a:solidFill>
                  <a:schemeClr val="bg1"/>
                </a:solidFill>
              </a:rPr>
              <a:t>1. The survey was fielded in Nov-25 and respondents were asked about their experience over the previous twelve months. This time period most closely aligns to FY25 (</a:t>
            </a:r>
            <a:r>
              <a:rPr lang="en-US" sz="700" i="1" dirty="0">
                <a:solidFill>
                  <a:schemeClr val="bg1"/>
                </a:solidFill>
                <a:latin typeface="Source Sans Pro (Body)"/>
              </a:rPr>
              <a:t>Jul-24 to Jun-25)</a:t>
            </a:r>
            <a:r>
              <a:rPr lang="en-US" sz="700" i="1" dirty="0">
                <a:solidFill>
                  <a:schemeClr val="bg1"/>
                </a:solidFill>
              </a:rPr>
              <a:t> in financial year terms. </a:t>
            </a:r>
            <a:endParaRPr kumimoji="0" lang="en-US" sz="700" b="0" i="1" u="none" strike="noStrike" kern="1200" cap="none" spc="0" normalizeH="0" baseline="0" noProof="0" dirty="0">
              <a:ln>
                <a:noFill/>
              </a:ln>
              <a:solidFill>
                <a:schemeClr val="bg1"/>
              </a:solidFill>
              <a:effectLst/>
              <a:uLnTx/>
              <a:uFillTx/>
              <a:latin typeface="+mj-lt"/>
            </a:endParaRPr>
          </a:p>
        </p:txBody>
      </p:sp>
      <p:pic>
        <p:nvPicPr>
          <p:cNvPr id="4" name="Graphic 3">
            <a:extLst>
              <a:ext uri="{FF2B5EF4-FFF2-40B4-BE49-F238E27FC236}">
                <a16:creationId xmlns:a16="http://schemas.microsoft.com/office/drawing/2014/main" id="{CE119359-518F-DC2C-6EB0-EFA96F4E15C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7799" y="1245651"/>
            <a:ext cx="487277" cy="487277"/>
          </a:xfrm>
          <a:prstGeom prst="rect">
            <a:avLst/>
          </a:prstGeom>
        </p:spPr>
      </p:pic>
      <p:pic>
        <p:nvPicPr>
          <p:cNvPr id="5" name="Graphic 4">
            <a:extLst>
              <a:ext uri="{FF2B5EF4-FFF2-40B4-BE49-F238E27FC236}">
                <a16:creationId xmlns:a16="http://schemas.microsoft.com/office/drawing/2014/main" id="{9CF51C32-C4E0-7698-2A4D-C554894C24B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095999" y="1281695"/>
            <a:ext cx="454025" cy="454025"/>
          </a:xfrm>
          <a:prstGeom prst="rect">
            <a:avLst/>
          </a:prstGeom>
        </p:spPr>
      </p:pic>
      <p:pic>
        <p:nvPicPr>
          <p:cNvPr id="7" name="Graphic 6">
            <a:extLst>
              <a:ext uri="{FF2B5EF4-FFF2-40B4-BE49-F238E27FC236}">
                <a16:creationId xmlns:a16="http://schemas.microsoft.com/office/drawing/2014/main" id="{EBABD8CF-E89B-48AF-CBDE-E2C19049A288}"/>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97799" y="3933825"/>
            <a:ext cx="528033" cy="528033"/>
          </a:xfrm>
          <a:prstGeom prst="rect">
            <a:avLst/>
          </a:prstGeom>
        </p:spPr>
      </p:pic>
      <p:pic>
        <p:nvPicPr>
          <p:cNvPr id="43" name="Graphic 42">
            <a:extLst>
              <a:ext uri="{FF2B5EF4-FFF2-40B4-BE49-F238E27FC236}">
                <a16:creationId xmlns:a16="http://schemas.microsoft.com/office/drawing/2014/main" id="{76007799-7F95-5B16-E224-B3FC0CB37553}"/>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6139974" y="4011930"/>
            <a:ext cx="552148" cy="552148"/>
          </a:xfrm>
          <a:prstGeom prst="rect">
            <a:avLst/>
          </a:prstGeom>
        </p:spPr>
      </p:pic>
      <p:pic>
        <p:nvPicPr>
          <p:cNvPr id="8" name="Graphic 7" descr="Exponential Graph outline">
            <a:extLst>
              <a:ext uri="{FF2B5EF4-FFF2-40B4-BE49-F238E27FC236}">
                <a16:creationId xmlns:a16="http://schemas.microsoft.com/office/drawing/2014/main" id="{307056A0-6CD6-8353-8A43-45265E427C5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64967" y="381981"/>
            <a:ext cx="498545" cy="498545"/>
          </a:xfrm>
          <a:prstGeom prst="rect">
            <a:avLst/>
          </a:prstGeom>
        </p:spPr>
      </p:pic>
      <p:sp>
        <p:nvSpPr>
          <p:cNvPr id="14" name="TextBox 13">
            <a:extLst>
              <a:ext uri="{FF2B5EF4-FFF2-40B4-BE49-F238E27FC236}">
                <a16:creationId xmlns:a16="http://schemas.microsoft.com/office/drawing/2014/main" id="{0045ACA5-90A5-D79B-BC3C-E86E82164B8A}"/>
              </a:ext>
            </a:extLst>
          </p:cNvPr>
          <p:cNvSpPr txBox="1"/>
          <p:nvPr/>
        </p:nvSpPr>
        <p:spPr>
          <a:xfrm>
            <a:off x="781834" y="420902"/>
            <a:ext cx="1204932" cy="415498"/>
          </a:xfrm>
          <a:prstGeom prst="rect">
            <a:avLst/>
          </a:prstGeom>
          <a:noFill/>
        </p:spPr>
        <p:txBody>
          <a:bodyPr wrap="square">
            <a:spAutoFit/>
          </a:bodyPr>
          <a:lstStyle/>
          <a:p>
            <a:r>
              <a:rPr lang="en-AU" sz="105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rPr>
              <a:t>TRENDS</a:t>
            </a:r>
          </a:p>
          <a:p>
            <a:r>
              <a:rPr lang="en-AU" sz="1050" dirty="0">
                <a:solidFill>
                  <a:schemeClr val="accent2"/>
                </a:solidFill>
                <a:latin typeface="Source Sans Pro" panose="020B0503030403020204" pitchFamily="34" charset="0"/>
                <a:ea typeface="Source Sans Pro" panose="020B0503030403020204" pitchFamily="34" charset="0"/>
                <a:cs typeface="Times New Roman" panose="02020603050405020304" pitchFamily="18" charset="0"/>
              </a:rPr>
              <a:t>OVER TIME</a:t>
            </a:r>
          </a:p>
        </p:txBody>
      </p:sp>
      <p:cxnSp>
        <p:nvCxnSpPr>
          <p:cNvPr id="26" name="Straight Connector 25">
            <a:extLst>
              <a:ext uri="{FF2B5EF4-FFF2-40B4-BE49-F238E27FC236}">
                <a16:creationId xmlns:a16="http://schemas.microsoft.com/office/drawing/2014/main" id="{22BFEFBD-7B14-BD8D-CEB3-D55AAEF828F1}"/>
              </a:ext>
            </a:extLst>
          </p:cNvPr>
          <p:cNvCxnSpPr>
            <a:cxnSpLocks/>
          </p:cNvCxnSpPr>
          <p:nvPr/>
        </p:nvCxnSpPr>
        <p:spPr>
          <a:xfrm>
            <a:off x="382902" y="1069841"/>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A3B90-EFF4-3445-781E-2BE383065E43}"/>
              </a:ext>
            </a:extLst>
          </p:cNvPr>
          <p:cNvCxnSpPr>
            <a:cxnSpLocks/>
          </p:cNvCxnSpPr>
          <p:nvPr/>
        </p:nvCxnSpPr>
        <p:spPr>
          <a:xfrm flipV="1">
            <a:off x="1736049" y="250651"/>
            <a:ext cx="0" cy="756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63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BE62-9EF1-2550-F40A-1970586C35BE}"/>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AF0EE7F-6782-3BD2-E99E-01D4C34BD094}"/>
              </a:ext>
            </a:extLst>
          </p:cNvPr>
          <p:cNvGraphicFramePr>
            <a:graphicFrameLocks/>
          </p:cNvGraphicFramePr>
          <p:nvPr>
            <p:custDataLst>
              <p:tags r:id="rId1"/>
            </p:custDataLst>
            <p:extLst>
              <p:ext uri="{D42A27DB-BD31-4B8C-83A1-F6EECF244321}">
                <p14:modId xmlns:p14="http://schemas.microsoft.com/office/powerpoint/2010/main" val="1423603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06" imgH="306" progId="TCLayout.ActiveDocument.1">
                  <p:embed/>
                </p:oleObj>
              </mc:Choice>
              <mc:Fallback>
                <p:oleObj name="think-cell Slide" r:id="rId20" imgW="306" imgH="306" progId="TCLayout.ActiveDocument.1">
                  <p:embed/>
                  <p:pic>
                    <p:nvPicPr>
                      <p:cNvPr id="9" name="think-cell data - do not delete" hidden="1">
                        <a:extLst>
                          <a:ext uri="{FF2B5EF4-FFF2-40B4-BE49-F238E27FC236}">
                            <a16:creationId xmlns:a16="http://schemas.microsoft.com/office/drawing/2014/main" id="{FAF0EE7F-6782-3BD2-E99E-01D4C34BD094}"/>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63E8E912-85FC-4D42-41F7-4CA5B4F24472}"/>
              </a:ext>
            </a:extLst>
          </p:cNvPr>
          <p:cNvSpPr txBox="1"/>
          <p:nvPr/>
        </p:nvSpPr>
        <p:spPr>
          <a:xfrm>
            <a:off x="2697430" y="6547678"/>
            <a:ext cx="10196560" cy="307777"/>
          </a:xfrm>
          <a:prstGeom prst="rect">
            <a:avLst/>
          </a:prstGeom>
          <a:noFill/>
        </p:spPr>
        <p:txBody>
          <a:bodyPr wrap="square">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Source Sans Pro (Body)"/>
              </a:rPr>
              <a:t>Notes: 1. </a:t>
            </a:r>
            <a:r>
              <a:rPr lang="en-US" sz="700" i="1" dirty="0">
                <a:solidFill>
                  <a:schemeClr val="bg1"/>
                </a:solidFill>
              </a:rPr>
              <a:t>The survey was fielded in Nov-25 and  respondents were asked about their experience over the previous twelve months. This time period most closely aligns to FY25 (</a:t>
            </a:r>
            <a:r>
              <a:rPr lang="en-US" sz="700" i="1" dirty="0">
                <a:solidFill>
                  <a:schemeClr val="bg1"/>
                </a:solidFill>
                <a:latin typeface="Source Sans Pro (Body)"/>
              </a:rPr>
              <a:t>Jul-24 to Jun-25)</a:t>
            </a:r>
            <a:r>
              <a:rPr lang="en-US" sz="700" i="1" dirty="0">
                <a:solidFill>
                  <a:schemeClr val="bg1"/>
                </a:solidFill>
              </a:rPr>
              <a:t> in financial year terms. </a:t>
            </a:r>
            <a:endParaRPr lang="en-US" sz="700" i="1" dirty="0">
              <a:solidFill>
                <a:schemeClr val="bg1"/>
              </a:solidFill>
              <a:latin typeface="Source Sans Pro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i="1" dirty="0">
                <a:solidFill>
                  <a:schemeClr val="bg1"/>
                </a:solidFill>
                <a:latin typeface="Source Sans Pro (Body)"/>
              </a:rPr>
              <a:t>               2. </a:t>
            </a:r>
            <a:r>
              <a:rPr kumimoji="0" lang="en-US" sz="700" b="0" i="1" u="none" strike="noStrike" kern="1200" cap="none" spc="0" normalizeH="0" baseline="0" noProof="0" dirty="0">
                <a:ln>
                  <a:noFill/>
                </a:ln>
                <a:solidFill>
                  <a:schemeClr val="bg1"/>
                </a:solidFill>
                <a:effectLst/>
                <a:uLnTx/>
                <a:uFillTx/>
                <a:latin typeface="Source Sans Pro (Body)"/>
              </a:rPr>
              <a:t>Change from FY24 is rounded to the nearest percent and is expressed as the percentage point increase</a:t>
            </a:r>
            <a:r>
              <a:rPr lang="en-US" sz="700" i="1" dirty="0">
                <a:solidFill>
                  <a:schemeClr val="bg1"/>
                </a:solidFill>
                <a:latin typeface="Source Sans Pro (Body)"/>
              </a:rPr>
              <a:t>.</a:t>
            </a:r>
            <a:endParaRPr kumimoji="0" lang="en-US" sz="700" b="0" i="1" u="none" strike="noStrike" kern="1200" cap="none" spc="0" normalizeH="0" baseline="0" noProof="0" dirty="0">
              <a:ln>
                <a:noFill/>
              </a:ln>
              <a:solidFill>
                <a:schemeClr val="bg1"/>
              </a:solidFill>
              <a:effectLst/>
              <a:uLnTx/>
              <a:uFillTx/>
              <a:latin typeface="Source Sans Pro (Body)"/>
            </a:endParaRPr>
          </a:p>
        </p:txBody>
      </p:sp>
      <p:sp>
        <p:nvSpPr>
          <p:cNvPr id="554" name="Rectangle 553">
            <a:extLst>
              <a:ext uri="{FF2B5EF4-FFF2-40B4-BE49-F238E27FC236}">
                <a16:creationId xmlns:a16="http://schemas.microsoft.com/office/drawing/2014/main" id="{22D397F3-528E-0B3B-66E1-78E7BE72141B}"/>
              </a:ext>
            </a:extLst>
          </p:cNvPr>
          <p:cNvSpPr/>
          <p:nvPr/>
        </p:nvSpPr>
        <p:spPr>
          <a:xfrm>
            <a:off x="10033363" y="3009959"/>
            <a:ext cx="1828438" cy="1870000"/>
          </a:xfrm>
          <a:prstGeom prst="rect">
            <a:avLst/>
          </a:prstGeom>
          <a:solidFill>
            <a:schemeClr val="bg1"/>
          </a:solidFill>
          <a:ln>
            <a:noFill/>
          </a:ln>
          <a:effectLst>
            <a:outerShdw blurRad="127000" algn="ctr" rotWithShape="0">
              <a:schemeClr val="accent2">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119" name="Rectangle 118">
            <a:extLst>
              <a:ext uri="{FF2B5EF4-FFF2-40B4-BE49-F238E27FC236}">
                <a16:creationId xmlns:a16="http://schemas.microsoft.com/office/drawing/2014/main" id="{BFA60C83-F5E6-80FC-ED9A-FB5717A7CB72}"/>
              </a:ext>
            </a:extLst>
          </p:cNvPr>
          <p:cNvSpPr/>
          <p:nvPr/>
        </p:nvSpPr>
        <p:spPr>
          <a:xfrm>
            <a:off x="382116" y="4157663"/>
            <a:ext cx="1539875" cy="1368425"/>
          </a:xfrm>
          <a:prstGeom prst="rect">
            <a:avLst/>
          </a:prstGeom>
          <a:solidFill>
            <a:schemeClr val="bg1"/>
          </a:solidFill>
          <a:ln>
            <a:noFill/>
          </a:ln>
          <a:effectLst>
            <a:outerShdw blurRad="127000" algn="ctr" rotWithShape="0">
              <a:schemeClr val="accent2">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33" name="Rectangle 32">
            <a:extLst>
              <a:ext uri="{FF2B5EF4-FFF2-40B4-BE49-F238E27FC236}">
                <a16:creationId xmlns:a16="http://schemas.microsoft.com/office/drawing/2014/main" id="{90768E26-A530-F462-18D0-DB47703063FE}"/>
              </a:ext>
            </a:extLst>
          </p:cNvPr>
          <p:cNvSpPr/>
          <p:nvPr/>
        </p:nvSpPr>
        <p:spPr>
          <a:xfrm>
            <a:off x="382588" y="1785938"/>
            <a:ext cx="1539875" cy="1368000"/>
          </a:xfrm>
          <a:prstGeom prst="rect">
            <a:avLst/>
          </a:prstGeom>
          <a:solidFill>
            <a:schemeClr val="bg1"/>
          </a:solidFill>
          <a:ln>
            <a:noFill/>
          </a:ln>
          <a:effectLst>
            <a:outerShdw blurRad="127000" algn="ctr" rotWithShape="0">
              <a:schemeClr val="accent2">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34" name="Rectangle: Rounded Corners 33">
            <a:extLst>
              <a:ext uri="{FF2B5EF4-FFF2-40B4-BE49-F238E27FC236}">
                <a16:creationId xmlns:a16="http://schemas.microsoft.com/office/drawing/2014/main" id="{0448E1E8-5450-0473-595B-87B3F9A04212}"/>
              </a:ext>
            </a:extLst>
          </p:cNvPr>
          <p:cNvSpPr/>
          <p:nvPr/>
        </p:nvSpPr>
        <p:spPr>
          <a:xfrm>
            <a:off x="498475" y="2838450"/>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69" name="Rectangle 568">
            <a:extLst>
              <a:ext uri="{FF2B5EF4-FFF2-40B4-BE49-F238E27FC236}">
                <a16:creationId xmlns:a16="http://schemas.microsoft.com/office/drawing/2014/main" id="{F52A418B-1D1F-421E-B934-F049F9C01254}"/>
              </a:ext>
            </a:extLst>
          </p:cNvPr>
          <p:cNvSpPr/>
          <p:nvPr/>
        </p:nvSpPr>
        <p:spPr>
          <a:xfrm>
            <a:off x="2845643" y="3848842"/>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570" name="Rectangle 569">
            <a:extLst>
              <a:ext uri="{FF2B5EF4-FFF2-40B4-BE49-F238E27FC236}">
                <a16:creationId xmlns:a16="http://schemas.microsoft.com/office/drawing/2014/main" id="{8AEC818D-5313-7B2F-C3B5-FAB4951E0149}"/>
              </a:ext>
            </a:extLst>
          </p:cNvPr>
          <p:cNvSpPr/>
          <p:nvPr/>
        </p:nvSpPr>
        <p:spPr>
          <a:xfrm>
            <a:off x="2845643" y="4536257"/>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571" name="Rectangle 570">
            <a:extLst>
              <a:ext uri="{FF2B5EF4-FFF2-40B4-BE49-F238E27FC236}">
                <a16:creationId xmlns:a16="http://schemas.microsoft.com/office/drawing/2014/main" id="{05E7B7AF-1926-0003-AE96-6C8AE9EDCB76}"/>
              </a:ext>
            </a:extLst>
          </p:cNvPr>
          <p:cNvSpPr/>
          <p:nvPr/>
        </p:nvSpPr>
        <p:spPr>
          <a:xfrm>
            <a:off x="2845643" y="5222873"/>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572" name="Rectangle 571">
            <a:extLst>
              <a:ext uri="{FF2B5EF4-FFF2-40B4-BE49-F238E27FC236}">
                <a16:creationId xmlns:a16="http://schemas.microsoft.com/office/drawing/2014/main" id="{98C44FDA-F87A-E69D-0FFA-7F73F751B39E}"/>
              </a:ext>
            </a:extLst>
          </p:cNvPr>
          <p:cNvSpPr/>
          <p:nvPr/>
        </p:nvSpPr>
        <p:spPr>
          <a:xfrm>
            <a:off x="2845643" y="3505929"/>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573" name="Rectangle 572">
            <a:extLst>
              <a:ext uri="{FF2B5EF4-FFF2-40B4-BE49-F238E27FC236}">
                <a16:creationId xmlns:a16="http://schemas.microsoft.com/office/drawing/2014/main" id="{3BA3E7C9-84C7-ECC0-EE31-1E147263BB9E}"/>
              </a:ext>
            </a:extLst>
          </p:cNvPr>
          <p:cNvSpPr/>
          <p:nvPr/>
        </p:nvSpPr>
        <p:spPr>
          <a:xfrm>
            <a:off x="2845643" y="4879959"/>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574" name="Rectangle 573">
            <a:extLst>
              <a:ext uri="{FF2B5EF4-FFF2-40B4-BE49-F238E27FC236}">
                <a16:creationId xmlns:a16="http://schemas.microsoft.com/office/drawing/2014/main" id="{7D82171F-289A-9F1B-4B7F-178ADD9057B0}"/>
              </a:ext>
            </a:extLst>
          </p:cNvPr>
          <p:cNvSpPr/>
          <p:nvPr/>
        </p:nvSpPr>
        <p:spPr>
          <a:xfrm>
            <a:off x="2845643" y="2867025"/>
            <a:ext cx="6012000" cy="269875"/>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575" name="Rectangle 574">
            <a:extLst>
              <a:ext uri="{FF2B5EF4-FFF2-40B4-BE49-F238E27FC236}">
                <a16:creationId xmlns:a16="http://schemas.microsoft.com/office/drawing/2014/main" id="{F0FAEDB5-2414-F353-4E3B-853CDA2C36CB}"/>
              </a:ext>
            </a:extLst>
          </p:cNvPr>
          <p:cNvSpPr/>
          <p:nvPr>
            <p:custDataLst>
              <p:tags r:id="rId2"/>
            </p:custDataLst>
          </p:nvPr>
        </p:nvSpPr>
        <p:spPr>
          <a:xfrm>
            <a:off x="2845642" y="1839913"/>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64" name="Rectangle 63">
            <a:extLst>
              <a:ext uri="{FF2B5EF4-FFF2-40B4-BE49-F238E27FC236}">
                <a16:creationId xmlns:a16="http://schemas.microsoft.com/office/drawing/2014/main" id="{855EE022-F18D-B505-C644-69953FCB13F5}"/>
              </a:ext>
            </a:extLst>
          </p:cNvPr>
          <p:cNvSpPr/>
          <p:nvPr/>
        </p:nvSpPr>
        <p:spPr>
          <a:xfrm>
            <a:off x="2845642" y="5908406"/>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65" name="Rectangle 64">
            <a:extLst>
              <a:ext uri="{FF2B5EF4-FFF2-40B4-BE49-F238E27FC236}">
                <a16:creationId xmlns:a16="http://schemas.microsoft.com/office/drawing/2014/main" id="{9B72133E-4449-3B26-1314-D7AA7779DCCF}"/>
              </a:ext>
            </a:extLst>
          </p:cNvPr>
          <p:cNvSpPr/>
          <p:nvPr/>
        </p:nvSpPr>
        <p:spPr>
          <a:xfrm>
            <a:off x="2845643" y="4193445"/>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66" name="Rectangle 65">
            <a:extLst>
              <a:ext uri="{FF2B5EF4-FFF2-40B4-BE49-F238E27FC236}">
                <a16:creationId xmlns:a16="http://schemas.microsoft.com/office/drawing/2014/main" id="{10EF3563-D4F2-8854-BBB6-5A34ED46ECF6}"/>
              </a:ext>
            </a:extLst>
          </p:cNvPr>
          <p:cNvSpPr/>
          <p:nvPr/>
        </p:nvSpPr>
        <p:spPr>
          <a:xfrm>
            <a:off x="2848818" y="5577000"/>
            <a:ext cx="6012000" cy="270000"/>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68" name="Rectangle 67">
            <a:extLst>
              <a:ext uri="{FF2B5EF4-FFF2-40B4-BE49-F238E27FC236}">
                <a16:creationId xmlns:a16="http://schemas.microsoft.com/office/drawing/2014/main" id="{794EFC89-8E8A-2F4B-B872-A4EFFAB4B66D}"/>
              </a:ext>
            </a:extLst>
          </p:cNvPr>
          <p:cNvSpPr/>
          <p:nvPr/>
        </p:nvSpPr>
        <p:spPr>
          <a:xfrm>
            <a:off x="2845643" y="2184400"/>
            <a:ext cx="6012000" cy="269875"/>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69" name="Rectangle 68">
            <a:extLst>
              <a:ext uri="{FF2B5EF4-FFF2-40B4-BE49-F238E27FC236}">
                <a16:creationId xmlns:a16="http://schemas.microsoft.com/office/drawing/2014/main" id="{D93874F1-EBC4-6ABC-574F-D955B0AB2845}"/>
              </a:ext>
            </a:extLst>
          </p:cNvPr>
          <p:cNvSpPr/>
          <p:nvPr/>
        </p:nvSpPr>
        <p:spPr>
          <a:xfrm>
            <a:off x="2845643" y="2520950"/>
            <a:ext cx="6012000" cy="271463"/>
          </a:xfrm>
          <a:prstGeom prst="rect">
            <a:avLst/>
          </a:prstGeom>
          <a:solidFill>
            <a:srgbClr val="3F466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Source Sans Pro (Body)"/>
            </a:endParaRPr>
          </a:p>
        </p:txBody>
      </p:sp>
      <p:sp>
        <p:nvSpPr>
          <p:cNvPr id="19" name="TextBox 18">
            <a:extLst>
              <a:ext uri="{FF2B5EF4-FFF2-40B4-BE49-F238E27FC236}">
                <a16:creationId xmlns:a16="http://schemas.microsoft.com/office/drawing/2014/main" id="{B38E968E-AE65-BC3D-0C7E-FB6048D18716}"/>
              </a:ext>
            </a:extLst>
          </p:cNvPr>
          <p:cNvSpPr txBox="1"/>
          <p:nvPr/>
        </p:nvSpPr>
        <p:spPr>
          <a:xfrm>
            <a:off x="773204" y="395556"/>
            <a:ext cx="1301660" cy="523220"/>
          </a:xfrm>
          <a:prstGeom prst="rect">
            <a:avLst/>
          </a:prstGeom>
          <a:noFill/>
        </p:spPr>
        <p:txBody>
          <a:bodyPr wrap="square" rtlCol="0">
            <a:spAutoFit/>
          </a:bodyPr>
          <a:lstStyle/>
          <a:p>
            <a:r>
              <a:rPr lang="en-AU" sz="1400" b="1" dirty="0">
                <a:solidFill>
                  <a:schemeClr val="accent1">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Employment &amp; income</a:t>
            </a:r>
          </a:p>
        </p:txBody>
      </p:sp>
      <p:sp>
        <p:nvSpPr>
          <p:cNvPr id="7" name="Rectangle 6">
            <a:extLst>
              <a:ext uri="{FF2B5EF4-FFF2-40B4-BE49-F238E27FC236}">
                <a16:creationId xmlns:a16="http://schemas.microsoft.com/office/drawing/2014/main" id="{92F01785-1DDB-3CC4-28C1-67CB1CAFDE89}"/>
              </a:ext>
            </a:extLst>
          </p:cNvPr>
          <p:cNvSpPr/>
          <p:nvPr/>
        </p:nvSpPr>
        <p:spPr>
          <a:xfrm>
            <a:off x="2252870" y="262253"/>
            <a:ext cx="9582426"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Many </a:t>
            </a:r>
            <a:r>
              <a:rPr kumimoji="0" lang="en-US" sz="2000" b="1" i="0" u="none" strike="noStrike" kern="1200" cap="none" spc="0" normalizeH="0" baseline="0" noProof="0" dirty="0" err="1">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a:t>
            </a: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users worked from home (38%) or used online job search (43%) via the </a:t>
            </a:r>
            <a:r>
              <a:rPr kumimoji="0" lang="en-US" sz="2000" b="1" i="0" u="none" strike="noStrike" kern="1200" cap="none" spc="0" normalizeH="0" baseline="0" noProof="0" dirty="0" err="1">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nbn</a:t>
            </a:r>
            <a:r>
              <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rPr>
              <a:t> network in FY25, with 8 in 10 reporting these activities improved their employment outcomes </a:t>
            </a:r>
            <a:endParaRPr kumimoji="0" lang="en-AU"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23" name="Arrow: Chevron 22">
            <a:extLst>
              <a:ext uri="{FF2B5EF4-FFF2-40B4-BE49-F238E27FC236}">
                <a16:creationId xmlns:a16="http://schemas.microsoft.com/office/drawing/2014/main" id="{9967B3FC-3506-1FFE-D114-1B59F54325D3}"/>
              </a:ext>
            </a:extLst>
          </p:cNvPr>
          <p:cNvSpPr/>
          <p:nvPr/>
        </p:nvSpPr>
        <p:spPr>
          <a:xfrm>
            <a:off x="382902" y="1193812"/>
            <a:ext cx="1691961" cy="324000"/>
          </a:xfrm>
          <a:prstGeom prst="chevron">
            <a:avLst/>
          </a:prstGeom>
          <a:solidFill>
            <a:srgbClr val="1D265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ource Sans Pro (Body)"/>
              </a:rPr>
              <a:t>Outcomes</a:t>
            </a:r>
            <a:endParaRPr kumimoji="0" lang="en-US" sz="1200" b="1" i="0" u="none" strike="noStrike" kern="1200" cap="none" spc="0" normalizeH="0" baseline="0" noProof="0">
              <a:ln>
                <a:noFill/>
              </a:ln>
              <a:solidFill>
                <a:srgbClr val="FFFFFF"/>
              </a:solidFill>
              <a:effectLst/>
              <a:uLnTx/>
              <a:uFillTx/>
              <a:latin typeface="Source Sans Pro (Body)"/>
            </a:endParaRPr>
          </a:p>
        </p:txBody>
      </p:sp>
      <p:sp>
        <p:nvSpPr>
          <p:cNvPr id="25" name="Arrow: Chevron 24">
            <a:extLst>
              <a:ext uri="{FF2B5EF4-FFF2-40B4-BE49-F238E27FC236}">
                <a16:creationId xmlns:a16="http://schemas.microsoft.com/office/drawing/2014/main" id="{BDE07095-A394-2859-0F89-E4917741AC38}"/>
              </a:ext>
            </a:extLst>
          </p:cNvPr>
          <p:cNvSpPr/>
          <p:nvPr/>
        </p:nvSpPr>
        <p:spPr>
          <a:xfrm>
            <a:off x="1963005" y="1193812"/>
            <a:ext cx="7899452" cy="324000"/>
          </a:xfrm>
          <a:prstGeom prst="chevron">
            <a:avLst/>
          </a:prstGeom>
          <a:solidFill>
            <a:srgbClr val="1D265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ource Sans Pro (Body)"/>
              </a:rPr>
              <a:t>Impact</a:t>
            </a:r>
          </a:p>
        </p:txBody>
      </p:sp>
      <p:sp>
        <p:nvSpPr>
          <p:cNvPr id="29" name="Arrow: Chevron 28">
            <a:extLst>
              <a:ext uri="{FF2B5EF4-FFF2-40B4-BE49-F238E27FC236}">
                <a16:creationId xmlns:a16="http://schemas.microsoft.com/office/drawing/2014/main" id="{D02406D5-8824-7A20-7914-727FB8CA1D61}"/>
              </a:ext>
            </a:extLst>
          </p:cNvPr>
          <p:cNvSpPr/>
          <p:nvPr/>
        </p:nvSpPr>
        <p:spPr>
          <a:xfrm>
            <a:off x="9744891" y="1193812"/>
            <a:ext cx="2116909" cy="3240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ource Sans Pro (Body)"/>
              </a:rPr>
              <a:t>Overall impact in FY25</a:t>
            </a:r>
            <a:r>
              <a:rPr lang="en-US" sz="1200" b="1" baseline="30000">
                <a:solidFill>
                  <a:srgbClr val="FFFFFF"/>
                </a:solidFill>
                <a:latin typeface="Source Sans Pro (Body)"/>
              </a:rPr>
              <a:t>1</a:t>
            </a:r>
            <a:endParaRPr kumimoji="0" lang="en-US" sz="1200" b="1" i="0" u="none" strike="noStrike" kern="1200" cap="none" spc="0" normalizeH="0" baseline="30000" noProof="0">
              <a:ln>
                <a:noFill/>
              </a:ln>
              <a:solidFill>
                <a:srgbClr val="FFFFFF"/>
              </a:solidFill>
              <a:effectLst/>
              <a:uLnTx/>
              <a:uFillTx/>
              <a:latin typeface="Source Sans Pro (Body)"/>
            </a:endParaRPr>
          </a:p>
        </p:txBody>
      </p:sp>
      <p:sp>
        <p:nvSpPr>
          <p:cNvPr id="449" name="Rectangle 448">
            <a:extLst>
              <a:ext uri="{FF2B5EF4-FFF2-40B4-BE49-F238E27FC236}">
                <a16:creationId xmlns:a16="http://schemas.microsoft.com/office/drawing/2014/main" id="{3FA321C5-2121-6732-5A47-0B27476F1F0E}"/>
              </a:ext>
            </a:extLst>
          </p:cNvPr>
          <p:cNvSpPr/>
          <p:nvPr/>
        </p:nvSpPr>
        <p:spPr>
          <a:xfrm>
            <a:off x="8855874" y="1842231"/>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graphicFrame>
        <p:nvGraphicFramePr>
          <p:cNvPr id="38" name="Chart 37">
            <a:extLst>
              <a:ext uri="{FF2B5EF4-FFF2-40B4-BE49-F238E27FC236}">
                <a16:creationId xmlns:a16="http://schemas.microsoft.com/office/drawing/2014/main" id="{1CA1E1CB-ECB3-E269-CBCE-9AF7E0916503}"/>
              </a:ext>
            </a:extLst>
          </p:cNvPr>
          <p:cNvGraphicFramePr/>
          <p:nvPr>
            <p:custDataLst>
              <p:tags r:id="rId3"/>
            </p:custDataLst>
            <p:extLst>
              <p:ext uri="{D42A27DB-BD31-4B8C-83A1-F6EECF244321}">
                <p14:modId xmlns:p14="http://schemas.microsoft.com/office/powerpoint/2010/main" val="3533230864"/>
              </p:ext>
            </p:extLst>
          </p:nvPr>
        </p:nvGraphicFramePr>
        <p:xfrm>
          <a:off x="2365375" y="5805488"/>
          <a:ext cx="471488" cy="471487"/>
        </p:xfrm>
        <a:graphic>
          <a:graphicData uri="http://schemas.openxmlformats.org/drawingml/2006/chart">
            <c:chart xmlns:c="http://schemas.openxmlformats.org/drawingml/2006/chart" xmlns:r="http://schemas.openxmlformats.org/officeDocument/2006/relationships" r:id="rId22"/>
          </a:graphicData>
        </a:graphic>
      </p:graphicFrame>
      <p:sp>
        <p:nvSpPr>
          <p:cNvPr id="468" name="Rectangle 467">
            <a:extLst>
              <a:ext uri="{FF2B5EF4-FFF2-40B4-BE49-F238E27FC236}">
                <a16:creationId xmlns:a16="http://schemas.microsoft.com/office/drawing/2014/main" id="{95C54737-8E8A-8235-BCC6-26E95474A372}"/>
              </a:ext>
            </a:extLst>
          </p:cNvPr>
          <p:cNvSpPr/>
          <p:nvPr/>
        </p:nvSpPr>
        <p:spPr>
          <a:xfrm>
            <a:off x="414026" y="4184650"/>
            <a:ext cx="1531205" cy="1139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a:t>
            </a:r>
            <a:r>
              <a:rPr kumimoji="0" lang="en-US" sz="1100" b="0" i="0" u="none" strike="noStrike" kern="1200" cap="none" spc="0" normalizeH="0" baseline="0" noProof="0" dirty="0">
                <a:ln>
                  <a:noFill/>
                </a:ln>
                <a:solidFill>
                  <a:srgbClr val="000000"/>
                </a:solidFill>
                <a:effectLst/>
                <a:uLnTx/>
                <a:uFillTx/>
                <a:ea typeface="+mn-ea"/>
                <a:cs typeface="+mn-cs"/>
              </a:rPr>
              <a:t>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a:t>
            </a: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worked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home via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a:t>
            </a:r>
            <a:r>
              <a:rPr kumimoji="0" lang="en-US" sz="1100" b="0" i="0" u="none" strike="noStrike" kern="1200" cap="none" spc="0" normalizeH="0" baseline="0" noProof="0" dirty="0">
                <a:ln>
                  <a:noFill/>
                </a:ln>
                <a:solidFill>
                  <a:srgbClr val="000000"/>
                </a:solidFill>
                <a:effectLst/>
                <a:uLnTx/>
                <a:uFillTx/>
                <a:ea typeface="+mn-ea"/>
                <a:cs typeface="+mn-cs"/>
              </a:rPr>
              <a:t>network in the last 12 months</a:t>
            </a:r>
          </a:p>
        </p:txBody>
      </p:sp>
      <p:graphicFrame>
        <p:nvGraphicFramePr>
          <p:cNvPr id="16" name="Chart 15">
            <a:extLst>
              <a:ext uri="{FF2B5EF4-FFF2-40B4-BE49-F238E27FC236}">
                <a16:creationId xmlns:a16="http://schemas.microsoft.com/office/drawing/2014/main" id="{7CA3D675-58A3-0AC1-C9B1-BABDF437B68D}"/>
              </a:ext>
            </a:extLst>
          </p:cNvPr>
          <p:cNvGraphicFramePr/>
          <p:nvPr>
            <p:custDataLst>
              <p:tags r:id="rId4"/>
            </p:custDataLst>
            <p:extLst>
              <p:ext uri="{D42A27DB-BD31-4B8C-83A1-F6EECF244321}">
                <p14:modId xmlns:p14="http://schemas.microsoft.com/office/powerpoint/2010/main" val="4184563413"/>
              </p:ext>
            </p:extLst>
          </p:nvPr>
        </p:nvGraphicFramePr>
        <p:xfrm>
          <a:off x="392113" y="4140200"/>
          <a:ext cx="685800" cy="685800"/>
        </p:xfrm>
        <a:graphic>
          <a:graphicData uri="http://schemas.openxmlformats.org/drawingml/2006/chart">
            <c:chart xmlns:c="http://schemas.openxmlformats.org/drawingml/2006/chart" xmlns:r="http://schemas.openxmlformats.org/officeDocument/2006/relationships" r:id="rId23"/>
          </a:graphicData>
        </a:graphic>
      </p:graphicFrame>
      <p:sp>
        <p:nvSpPr>
          <p:cNvPr id="470" name="Rectangle 469">
            <a:extLst>
              <a:ext uri="{FF2B5EF4-FFF2-40B4-BE49-F238E27FC236}">
                <a16:creationId xmlns:a16="http://schemas.microsoft.com/office/drawing/2014/main" id="{54300666-13E8-C044-EE7D-F23F23E22505}"/>
              </a:ext>
            </a:extLst>
          </p:cNvPr>
          <p:cNvSpPr/>
          <p:nvPr/>
        </p:nvSpPr>
        <p:spPr>
          <a:xfrm>
            <a:off x="470397" y="4337231"/>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Source Sans Pro (Body)"/>
              </a:rPr>
              <a:t>38%</a:t>
            </a:r>
          </a:p>
        </p:txBody>
      </p:sp>
      <p:sp>
        <p:nvSpPr>
          <p:cNvPr id="476" name="Rectangle 475">
            <a:extLst>
              <a:ext uri="{FF2B5EF4-FFF2-40B4-BE49-F238E27FC236}">
                <a16:creationId xmlns:a16="http://schemas.microsoft.com/office/drawing/2014/main" id="{CDD47140-CC03-1E2C-A5F2-66706DF93B76}"/>
              </a:ext>
            </a:extLst>
          </p:cNvPr>
          <p:cNvSpPr/>
          <p:nvPr/>
        </p:nvSpPr>
        <p:spPr>
          <a:xfrm>
            <a:off x="438150" y="1843088"/>
            <a:ext cx="1492250" cy="11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a:t>
            </a:r>
            <a:r>
              <a:rPr kumimoji="0" lang="en-US" sz="1100" b="0" i="0" u="none" strike="noStrike" kern="1200" cap="none" spc="0" normalizeH="0" baseline="0" noProof="0" dirty="0">
                <a:ln>
                  <a:noFill/>
                </a:ln>
                <a:solidFill>
                  <a:srgbClr val="000000"/>
                </a:solidFill>
                <a:effectLst/>
                <a:uLnTx/>
                <a:uFillTx/>
                <a:ea typeface="+mn-ea"/>
                <a:cs typeface="+mn-cs"/>
              </a:rPr>
              <a:t>users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used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job search via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0" i="0" u="none" strike="noStrike" kern="1200" cap="none" spc="0" normalizeH="0" baseline="0" noProof="0" dirty="0">
                <a:ln>
                  <a:noFill/>
                </a:ln>
                <a:solidFill>
                  <a:srgbClr val="000000"/>
                </a:solidFill>
                <a:effectLst/>
                <a:uLnTx/>
                <a:uFillTx/>
                <a:ea typeface="+mn-ea"/>
                <a:cs typeface="+mn-cs"/>
              </a:rPr>
              <a:t> network in the last 12 months</a:t>
            </a:r>
          </a:p>
        </p:txBody>
      </p:sp>
      <p:graphicFrame>
        <p:nvGraphicFramePr>
          <p:cNvPr id="3" name="Chart 2">
            <a:extLst>
              <a:ext uri="{FF2B5EF4-FFF2-40B4-BE49-F238E27FC236}">
                <a16:creationId xmlns:a16="http://schemas.microsoft.com/office/drawing/2014/main" id="{CEC2AD5A-E70D-01B7-5084-4423CE4050F7}"/>
              </a:ext>
            </a:extLst>
          </p:cNvPr>
          <p:cNvGraphicFramePr/>
          <p:nvPr>
            <p:custDataLst>
              <p:tags r:id="rId5"/>
            </p:custDataLst>
            <p:extLst>
              <p:ext uri="{D42A27DB-BD31-4B8C-83A1-F6EECF244321}">
                <p14:modId xmlns:p14="http://schemas.microsoft.com/office/powerpoint/2010/main" val="273621312"/>
              </p:ext>
            </p:extLst>
          </p:nvPr>
        </p:nvGraphicFramePr>
        <p:xfrm>
          <a:off x="390525" y="1774825"/>
          <a:ext cx="685800" cy="685800"/>
        </p:xfrm>
        <a:graphic>
          <a:graphicData uri="http://schemas.openxmlformats.org/drawingml/2006/chart">
            <c:chart xmlns:c="http://schemas.openxmlformats.org/drawingml/2006/chart" xmlns:r="http://schemas.openxmlformats.org/officeDocument/2006/relationships" r:id="rId24"/>
          </a:graphicData>
        </a:graphic>
      </p:graphicFrame>
      <p:sp>
        <p:nvSpPr>
          <p:cNvPr id="479" name="Rectangle 478">
            <a:extLst>
              <a:ext uri="{FF2B5EF4-FFF2-40B4-BE49-F238E27FC236}">
                <a16:creationId xmlns:a16="http://schemas.microsoft.com/office/drawing/2014/main" id="{6E7A29E0-D08D-7618-EE05-0A0CC3D3F9C8}"/>
              </a:ext>
            </a:extLst>
          </p:cNvPr>
          <p:cNvSpPr/>
          <p:nvPr/>
        </p:nvSpPr>
        <p:spPr>
          <a:xfrm>
            <a:off x="2830513" y="3296671"/>
            <a:ext cx="2163763" cy="16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Source Sans Pro (Body)"/>
              </a:rPr>
              <a:t>Of the </a:t>
            </a:r>
            <a:r>
              <a:rPr lang="en-US" sz="1100" b="1" dirty="0">
                <a:solidFill>
                  <a:srgbClr val="000000"/>
                </a:solidFill>
                <a:latin typeface="Source Sans Pro (Body)"/>
              </a:rPr>
              <a:t>38</a:t>
            </a:r>
            <a:r>
              <a:rPr kumimoji="0" lang="en-US" sz="1100" b="1" i="0" u="none" strike="noStrike" kern="1200" cap="none" spc="0" normalizeH="0" baseline="0" noProof="0" dirty="0">
                <a:ln>
                  <a:noFill/>
                </a:ln>
                <a:solidFill>
                  <a:srgbClr val="000000"/>
                </a:solidFill>
                <a:effectLst/>
                <a:uLnTx/>
                <a:uFillTx/>
                <a:latin typeface="Source Sans Pro (Body)"/>
              </a:rPr>
              <a:t>% of </a:t>
            </a:r>
            <a:r>
              <a:rPr kumimoji="0" lang="en-US" sz="1100" b="1" i="0" u="none" strike="noStrike" kern="1200" cap="none" spc="0" normalizeH="0" baseline="0" noProof="0" dirty="0" err="1">
                <a:ln>
                  <a:noFill/>
                </a:ln>
                <a:solidFill>
                  <a:srgbClr val="000000"/>
                </a:solidFill>
                <a:effectLst/>
                <a:uLnTx/>
                <a:uFillTx/>
                <a:latin typeface="Source Sans Pro (Body)"/>
              </a:rPr>
              <a:t>nbn</a:t>
            </a:r>
            <a:r>
              <a:rPr kumimoji="0" lang="en-US" sz="1100" b="1" i="0" u="none" strike="noStrike" kern="1200" cap="none" spc="0" normalizeH="0" baseline="0" noProof="0" dirty="0">
                <a:ln>
                  <a:noFill/>
                </a:ln>
                <a:solidFill>
                  <a:srgbClr val="000000"/>
                </a:solidFill>
                <a:effectLst/>
                <a:uLnTx/>
                <a:uFillTx/>
                <a:latin typeface="Source Sans Pro (Body)"/>
              </a:rPr>
              <a:t> users…</a:t>
            </a:r>
            <a:endParaRPr kumimoji="0" lang="en-AU" sz="1100" b="0" i="0" u="none" strike="noStrike" kern="1200" cap="none" spc="0" normalizeH="0" baseline="0" noProof="0" dirty="0">
              <a:ln>
                <a:noFill/>
              </a:ln>
              <a:solidFill>
                <a:srgbClr val="000000"/>
              </a:solidFill>
              <a:effectLst/>
              <a:uLnTx/>
              <a:uFillTx/>
              <a:latin typeface="Source Sans Pro (Body)"/>
            </a:endParaRPr>
          </a:p>
        </p:txBody>
      </p:sp>
      <p:sp>
        <p:nvSpPr>
          <p:cNvPr id="480" name="Rectangle 479">
            <a:extLst>
              <a:ext uri="{FF2B5EF4-FFF2-40B4-BE49-F238E27FC236}">
                <a16:creationId xmlns:a16="http://schemas.microsoft.com/office/drawing/2014/main" id="{8AC5BB55-114E-29A1-FFC0-3FE5B5D723AD}"/>
              </a:ext>
            </a:extLst>
          </p:cNvPr>
          <p:cNvSpPr/>
          <p:nvPr/>
        </p:nvSpPr>
        <p:spPr>
          <a:xfrm>
            <a:off x="2843575" y="1638389"/>
            <a:ext cx="3413125" cy="168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Source Sans Pro (Body)"/>
              </a:rPr>
              <a:t>Of the 43% of </a:t>
            </a:r>
            <a:r>
              <a:rPr kumimoji="0" lang="en-US" sz="1100" b="1" i="0" u="none" strike="noStrike" kern="1200" cap="none" spc="0" normalizeH="0" baseline="0" noProof="0" dirty="0" err="1">
                <a:ln>
                  <a:noFill/>
                </a:ln>
                <a:solidFill>
                  <a:srgbClr val="000000"/>
                </a:solidFill>
                <a:effectLst/>
                <a:uLnTx/>
                <a:uFillTx/>
                <a:latin typeface="Source Sans Pro (Body)"/>
              </a:rPr>
              <a:t>nbn</a:t>
            </a:r>
            <a:r>
              <a:rPr kumimoji="0" lang="en-US" sz="1100" b="1" i="0" u="none" strike="noStrike" kern="1200" cap="none" spc="0" normalizeH="0" baseline="0" noProof="0" dirty="0">
                <a:ln>
                  <a:noFill/>
                </a:ln>
                <a:solidFill>
                  <a:srgbClr val="000000"/>
                </a:solidFill>
                <a:effectLst/>
                <a:uLnTx/>
                <a:uFillTx/>
                <a:latin typeface="Source Sans Pro (Body)"/>
              </a:rPr>
              <a:t> users…</a:t>
            </a:r>
            <a:endParaRPr kumimoji="0" lang="en-AU" sz="1100" b="0" i="0" u="none" strike="noStrike" kern="1200" cap="none" spc="0" normalizeH="0" baseline="0" noProof="0" dirty="0">
              <a:ln>
                <a:noFill/>
              </a:ln>
              <a:solidFill>
                <a:srgbClr val="000000"/>
              </a:solidFill>
              <a:effectLst/>
              <a:uLnTx/>
              <a:uFillTx/>
              <a:latin typeface="Source Sans Pro (Body)"/>
            </a:endParaRPr>
          </a:p>
        </p:txBody>
      </p:sp>
      <p:sp>
        <p:nvSpPr>
          <p:cNvPr id="485" name="Rectangle 484">
            <a:extLst>
              <a:ext uri="{FF2B5EF4-FFF2-40B4-BE49-F238E27FC236}">
                <a16:creationId xmlns:a16="http://schemas.microsoft.com/office/drawing/2014/main" id="{00E52169-A7E0-2C4C-468F-737B3E0CD3F1}"/>
              </a:ext>
            </a:extLst>
          </p:cNvPr>
          <p:cNvSpPr/>
          <p:nvPr/>
        </p:nvSpPr>
        <p:spPr>
          <a:xfrm>
            <a:off x="2735530" y="6302445"/>
            <a:ext cx="7284770" cy="2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ource Sans Pro (Body)"/>
              </a:rPr>
              <a:t>(+) Indicates an impact that positively contributes to social value; (-) Indicates an impact that may erode social value. </a:t>
            </a:r>
          </a:p>
        </p:txBody>
      </p:sp>
      <p:sp>
        <p:nvSpPr>
          <p:cNvPr id="507" name="TextBox 506">
            <a:extLst>
              <a:ext uri="{FF2B5EF4-FFF2-40B4-BE49-F238E27FC236}">
                <a16:creationId xmlns:a16="http://schemas.microsoft.com/office/drawing/2014/main" id="{66A05487-3E86-423F-56B6-15D4EC79C7F2}"/>
              </a:ext>
            </a:extLst>
          </p:cNvPr>
          <p:cNvSpPr txBox="1"/>
          <p:nvPr/>
        </p:nvSpPr>
        <p:spPr>
          <a:xfrm>
            <a:off x="639762" y="2836863"/>
            <a:ext cx="1162050"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lumMod val="50000"/>
                  </a:schemeClr>
                </a:solidFill>
                <a:effectLst/>
                <a:uLnTx/>
                <a:uFillTx/>
                <a:latin typeface="Source Sans Pro"/>
                <a:ea typeface="+mn-ea"/>
                <a:cs typeface="+mn-cs"/>
              </a:rPr>
              <a:t>0%</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 from FY24</a:t>
            </a:r>
            <a:r>
              <a:rPr lang="en-US" sz="1100" baseline="30000">
                <a:solidFill>
                  <a:schemeClr val="bg1">
                    <a:lumMod val="50000"/>
                  </a:schemeClr>
                </a:solidFill>
                <a:latin typeface="Source Sans Pro"/>
              </a:rPr>
              <a:t>2</a:t>
            </a:r>
            <a:endParaRPr kumimoji="0" lang="en-US" sz="1100" b="0" i="0" u="none" strike="noStrike" kern="1200" cap="none" spc="0" normalizeH="0" baseline="30000" noProof="0">
              <a:ln>
                <a:noFill/>
              </a:ln>
              <a:solidFill>
                <a:schemeClr val="bg1">
                  <a:lumMod val="50000"/>
                </a:schemeClr>
              </a:solidFill>
              <a:effectLst/>
              <a:uLnTx/>
              <a:uFillTx/>
              <a:latin typeface="Source Sans Pro"/>
              <a:ea typeface="+mn-ea"/>
              <a:cs typeface="+mn-cs"/>
            </a:endParaRPr>
          </a:p>
        </p:txBody>
      </p:sp>
      <p:sp>
        <p:nvSpPr>
          <p:cNvPr id="520" name="Rectangle 519">
            <a:extLst>
              <a:ext uri="{FF2B5EF4-FFF2-40B4-BE49-F238E27FC236}">
                <a16:creationId xmlns:a16="http://schemas.microsoft.com/office/drawing/2014/main" id="{A378EF9F-2F50-857C-1CEC-1060D1BC1CD0}"/>
              </a:ext>
            </a:extLst>
          </p:cNvPr>
          <p:cNvSpPr/>
          <p:nvPr/>
        </p:nvSpPr>
        <p:spPr>
          <a:xfrm>
            <a:off x="9999662" y="3049640"/>
            <a:ext cx="1875201" cy="1514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0" i="0" u="none" strike="noStrike" kern="1200" cap="none" spc="0" normalizeH="0" baseline="0" noProof="0" dirty="0">
                <a:ln>
                  <a:noFill/>
                </a:ln>
                <a:solidFill>
                  <a:srgbClr val="000000"/>
                </a:solidFill>
                <a:effectLst/>
                <a:uLnTx/>
                <a:uFillTx/>
                <a:ea typeface="+mn-ea"/>
                <a:cs typeface="+mn-cs"/>
              </a:rPr>
              <a:t>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who worked 	from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or used job search platforms reported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0" i="0" u="none" strike="noStrike" kern="1200" cap="none" spc="0" normalizeH="0" baseline="0" noProof="0" dirty="0">
                <a:ln>
                  <a:noFill/>
                </a:ln>
                <a:solidFill>
                  <a:srgbClr val="000000"/>
                </a:solidFill>
                <a:effectLst/>
                <a:uLnTx/>
                <a:uFillTx/>
                <a:ea typeface="+mn-ea"/>
                <a:cs typeface="+mn-cs"/>
              </a:rPr>
              <a:t> network positively impacted their employment outcomes in FY25</a:t>
            </a:r>
            <a:r>
              <a:rPr kumimoji="0" lang="en-US" sz="1100" b="0" i="0" u="none" strike="noStrike" kern="1200" cap="none" spc="0" normalizeH="0" baseline="30000" noProof="0" dirty="0">
                <a:ln>
                  <a:noFill/>
                </a:ln>
                <a:solidFill>
                  <a:srgbClr val="000000"/>
                </a:solidFill>
                <a:effectLst/>
                <a:uLnTx/>
                <a:uFillTx/>
                <a:ea typeface="+mn-ea"/>
                <a:cs typeface="+mn-cs"/>
              </a:rPr>
              <a:t>1</a:t>
            </a:r>
            <a:endParaRPr kumimoji="0" lang="en-US" sz="1000" b="0" i="0" u="none" strike="noStrike" kern="1200" cap="none" spc="0" normalizeH="0" baseline="0" noProof="0" dirty="0">
              <a:ln>
                <a:noFill/>
              </a:ln>
              <a:solidFill>
                <a:srgbClr val="000000"/>
              </a:solidFill>
              <a:effectLst/>
              <a:uLnTx/>
              <a:uFillTx/>
              <a:ea typeface="+mn-ea"/>
              <a:cs typeface="+mn-cs"/>
            </a:endParaRPr>
          </a:p>
        </p:txBody>
      </p:sp>
      <p:graphicFrame>
        <p:nvGraphicFramePr>
          <p:cNvPr id="40" name="Chart 39">
            <a:extLst>
              <a:ext uri="{FF2B5EF4-FFF2-40B4-BE49-F238E27FC236}">
                <a16:creationId xmlns:a16="http://schemas.microsoft.com/office/drawing/2014/main" id="{8640DE70-A316-88E7-078A-41695ACF99E3}"/>
              </a:ext>
            </a:extLst>
          </p:cNvPr>
          <p:cNvGraphicFramePr/>
          <p:nvPr>
            <p:custDataLst>
              <p:tags r:id="rId6"/>
            </p:custDataLst>
            <p:extLst>
              <p:ext uri="{D42A27DB-BD31-4B8C-83A1-F6EECF244321}">
                <p14:modId xmlns:p14="http://schemas.microsoft.com/office/powerpoint/2010/main" val="242991069"/>
              </p:ext>
            </p:extLst>
          </p:nvPr>
        </p:nvGraphicFramePr>
        <p:xfrm>
          <a:off x="10086975" y="3009900"/>
          <a:ext cx="841375" cy="841375"/>
        </p:xfrm>
        <a:graphic>
          <a:graphicData uri="http://schemas.openxmlformats.org/drawingml/2006/chart">
            <c:chart xmlns:c="http://schemas.openxmlformats.org/drawingml/2006/chart" xmlns:r="http://schemas.openxmlformats.org/officeDocument/2006/relationships" r:id="rId25"/>
          </a:graphicData>
        </a:graphic>
      </p:graphicFrame>
      <p:sp>
        <p:nvSpPr>
          <p:cNvPr id="522" name="Rectangle 521">
            <a:extLst>
              <a:ext uri="{FF2B5EF4-FFF2-40B4-BE49-F238E27FC236}">
                <a16:creationId xmlns:a16="http://schemas.microsoft.com/office/drawing/2014/main" id="{168ADDC5-8EFA-1395-8FF2-8C8D4124CD97}"/>
              </a:ext>
            </a:extLst>
          </p:cNvPr>
          <p:cNvSpPr/>
          <p:nvPr/>
        </p:nvSpPr>
        <p:spPr>
          <a:xfrm>
            <a:off x="10266452" y="331152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Source Sans Pro (Body)"/>
              </a:rPr>
              <a:t>80</a:t>
            </a:r>
            <a:r>
              <a:rPr kumimoji="0" lang="en-US" sz="1400" b="1" i="0" u="none" strike="noStrike" kern="1200" cap="none" spc="0" normalizeH="0" baseline="0" noProof="0">
                <a:ln>
                  <a:noFill/>
                </a:ln>
                <a:solidFill>
                  <a:srgbClr val="000000"/>
                </a:solidFill>
                <a:effectLst/>
                <a:uLnTx/>
                <a:uFillTx/>
                <a:latin typeface="Source Sans Pro (Body)"/>
              </a:rPr>
              <a:t>%</a:t>
            </a:r>
            <a:endParaRPr kumimoji="0" lang="en-US" sz="1050" b="0" i="0" u="none" strike="noStrike" kern="1200" cap="none" spc="0" normalizeH="0" baseline="0" noProof="0">
              <a:ln>
                <a:noFill/>
              </a:ln>
              <a:solidFill>
                <a:srgbClr val="000000"/>
              </a:solidFill>
              <a:effectLst/>
              <a:uLnTx/>
              <a:uFillTx/>
              <a:latin typeface="Source Sans Pro (Body)"/>
            </a:endParaRPr>
          </a:p>
        </p:txBody>
      </p:sp>
      <p:sp>
        <p:nvSpPr>
          <p:cNvPr id="215" name="Rectangle 214">
            <a:extLst>
              <a:ext uri="{FF2B5EF4-FFF2-40B4-BE49-F238E27FC236}">
                <a16:creationId xmlns:a16="http://schemas.microsoft.com/office/drawing/2014/main" id="{1E877D57-A84B-B6B5-F393-5B5136CCEA7C}"/>
              </a:ext>
            </a:extLst>
          </p:cNvPr>
          <p:cNvSpPr/>
          <p:nvPr/>
        </p:nvSpPr>
        <p:spPr>
          <a:xfrm>
            <a:off x="8855874" y="2187745"/>
            <a:ext cx="554850"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17" name="Rectangle 216">
            <a:extLst>
              <a:ext uri="{FF2B5EF4-FFF2-40B4-BE49-F238E27FC236}">
                <a16:creationId xmlns:a16="http://schemas.microsoft.com/office/drawing/2014/main" id="{0DDC556E-07ED-6C54-06CF-B16279631B0D}"/>
              </a:ext>
            </a:extLst>
          </p:cNvPr>
          <p:cNvSpPr/>
          <p:nvPr/>
        </p:nvSpPr>
        <p:spPr>
          <a:xfrm>
            <a:off x="8855874" y="2525825"/>
            <a:ext cx="554850"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19" name="Rectangle 218">
            <a:extLst>
              <a:ext uri="{FF2B5EF4-FFF2-40B4-BE49-F238E27FC236}">
                <a16:creationId xmlns:a16="http://schemas.microsoft.com/office/drawing/2014/main" id="{BD4ED0A2-5E12-B429-13C9-9BA9F46DD7A1}"/>
              </a:ext>
            </a:extLst>
          </p:cNvPr>
          <p:cNvSpPr/>
          <p:nvPr/>
        </p:nvSpPr>
        <p:spPr>
          <a:xfrm>
            <a:off x="8852237" y="2866120"/>
            <a:ext cx="554850"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tx1">
                  <a:lumMod val="50000"/>
                  <a:lumOff val="50000"/>
                </a:schemeClr>
              </a:solidFill>
              <a:highlight>
                <a:srgbClr val="FFFF00"/>
              </a:highlight>
              <a:latin typeface="Source Sans Pro (Body)"/>
            </a:endParaRPr>
          </a:p>
        </p:txBody>
      </p:sp>
      <p:sp>
        <p:nvSpPr>
          <p:cNvPr id="221" name="Rectangle 220">
            <a:extLst>
              <a:ext uri="{FF2B5EF4-FFF2-40B4-BE49-F238E27FC236}">
                <a16:creationId xmlns:a16="http://schemas.microsoft.com/office/drawing/2014/main" id="{AA6F9533-26AE-757F-0619-486810AA17D3}"/>
              </a:ext>
            </a:extLst>
          </p:cNvPr>
          <p:cNvSpPr/>
          <p:nvPr/>
        </p:nvSpPr>
        <p:spPr>
          <a:xfrm>
            <a:off x="8855874" y="3501149"/>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222" name="Rectangle 221">
            <a:extLst>
              <a:ext uri="{FF2B5EF4-FFF2-40B4-BE49-F238E27FC236}">
                <a16:creationId xmlns:a16="http://schemas.microsoft.com/office/drawing/2014/main" id="{EE15094D-AFA4-DA05-F2CA-60A407EC01CC}"/>
              </a:ext>
            </a:extLst>
          </p:cNvPr>
          <p:cNvSpPr/>
          <p:nvPr/>
        </p:nvSpPr>
        <p:spPr>
          <a:xfrm>
            <a:off x="8855874" y="3852245"/>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223" name="Rectangle 222">
            <a:extLst>
              <a:ext uri="{FF2B5EF4-FFF2-40B4-BE49-F238E27FC236}">
                <a16:creationId xmlns:a16="http://schemas.microsoft.com/office/drawing/2014/main" id="{741380AE-C8E8-37E9-D986-D4A2513A9022}"/>
              </a:ext>
            </a:extLst>
          </p:cNvPr>
          <p:cNvSpPr/>
          <p:nvPr/>
        </p:nvSpPr>
        <p:spPr>
          <a:xfrm>
            <a:off x="8852314" y="4198341"/>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224" name="Rectangle 223">
            <a:extLst>
              <a:ext uri="{FF2B5EF4-FFF2-40B4-BE49-F238E27FC236}">
                <a16:creationId xmlns:a16="http://schemas.microsoft.com/office/drawing/2014/main" id="{E8A2A9D0-41E8-5451-610F-A419E975EB7D}"/>
              </a:ext>
            </a:extLst>
          </p:cNvPr>
          <p:cNvSpPr/>
          <p:nvPr/>
        </p:nvSpPr>
        <p:spPr>
          <a:xfrm>
            <a:off x="8852491" y="4534942"/>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225" name="Rectangle 224">
            <a:extLst>
              <a:ext uri="{FF2B5EF4-FFF2-40B4-BE49-F238E27FC236}">
                <a16:creationId xmlns:a16="http://schemas.microsoft.com/office/drawing/2014/main" id="{759B5126-17FB-EC4F-4EC0-83C5FD82A25F}"/>
              </a:ext>
            </a:extLst>
          </p:cNvPr>
          <p:cNvSpPr/>
          <p:nvPr/>
        </p:nvSpPr>
        <p:spPr>
          <a:xfrm>
            <a:off x="8852491" y="4886038"/>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226" name="Rectangle 225">
            <a:extLst>
              <a:ext uri="{FF2B5EF4-FFF2-40B4-BE49-F238E27FC236}">
                <a16:creationId xmlns:a16="http://schemas.microsoft.com/office/drawing/2014/main" id="{70BF9E88-B01C-E392-39DB-ABEE75F43A83}"/>
              </a:ext>
            </a:extLst>
          </p:cNvPr>
          <p:cNvSpPr/>
          <p:nvPr/>
        </p:nvSpPr>
        <p:spPr>
          <a:xfrm>
            <a:off x="8859257" y="5237393"/>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227" name="Rectangle 226">
            <a:extLst>
              <a:ext uri="{FF2B5EF4-FFF2-40B4-BE49-F238E27FC236}">
                <a16:creationId xmlns:a16="http://schemas.microsoft.com/office/drawing/2014/main" id="{063D6B11-9354-080B-C26B-0E0D9D19D742}"/>
              </a:ext>
            </a:extLst>
          </p:cNvPr>
          <p:cNvSpPr/>
          <p:nvPr/>
        </p:nvSpPr>
        <p:spPr>
          <a:xfrm>
            <a:off x="8855697" y="5583489"/>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228" name="Rectangle 227">
            <a:extLst>
              <a:ext uri="{FF2B5EF4-FFF2-40B4-BE49-F238E27FC236}">
                <a16:creationId xmlns:a16="http://schemas.microsoft.com/office/drawing/2014/main" id="{D2617996-696A-9963-4D19-9179182A8603}"/>
              </a:ext>
            </a:extLst>
          </p:cNvPr>
          <p:cNvSpPr/>
          <p:nvPr/>
        </p:nvSpPr>
        <p:spPr>
          <a:xfrm>
            <a:off x="8855874" y="5913559"/>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237" name="TextBox 236">
            <a:extLst>
              <a:ext uri="{FF2B5EF4-FFF2-40B4-BE49-F238E27FC236}">
                <a16:creationId xmlns:a16="http://schemas.microsoft.com/office/drawing/2014/main" id="{70358B61-6381-1AF8-5718-7CB878C0E285}"/>
              </a:ext>
            </a:extLst>
          </p:cNvPr>
          <p:cNvSpPr txBox="1"/>
          <p:nvPr/>
        </p:nvSpPr>
        <p:spPr>
          <a:xfrm>
            <a:off x="8793574" y="1527134"/>
            <a:ext cx="679450" cy="3381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ource Sans Pro"/>
                <a:ea typeface="+mn-ea"/>
                <a:cs typeface="+mn-cs"/>
              </a:rPr>
              <a:t>Change from FY24</a:t>
            </a:r>
            <a:r>
              <a:rPr kumimoji="0" lang="en-US" sz="800" b="0" i="1" u="none" strike="noStrike" kern="1200" cap="none" spc="0" normalizeH="0" baseline="30000" noProof="0">
                <a:ln>
                  <a:noFill/>
                </a:ln>
                <a:solidFill>
                  <a:srgbClr val="000000"/>
                </a:solidFill>
                <a:effectLst/>
                <a:uLnTx/>
                <a:uFillTx/>
                <a:latin typeface="Source Sans Pro"/>
                <a:ea typeface="+mn-ea"/>
                <a:cs typeface="+mn-cs"/>
              </a:rPr>
              <a:t>2</a:t>
            </a:r>
            <a:endParaRPr kumimoji="0" lang="en-US" sz="800" b="0" i="1" u="none" strike="noStrike" kern="1200" cap="none" spc="0" normalizeH="0" baseline="0" noProof="0">
              <a:ln>
                <a:noFill/>
              </a:ln>
              <a:solidFill>
                <a:srgbClr val="000000"/>
              </a:solidFill>
              <a:effectLst/>
              <a:uLnTx/>
              <a:uFillTx/>
              <a:latin typeface="Source Sans Pro"/>
              <a:ea typeface="+mn-ea"/>
              <a:cs typeface="+mn-cs"/>
            </a:endParaRPr>
          </a:p>
        </p:txBody>
      </p:sp>
      <p:cxnSp>
        <p:nvCxnSpPr>
          <p:cNvPr id="389" name="Connector: Elbow 388">
            <a:extLst>
              <a:ext uri="{FF2B5EF4-FFF2-40B4-BE49-F238E27FC236}">
                <a16:creationId xmlns:a16="http://schemas.microsoft.com/office/drawing/2014/main" id="{66651F67-2670-ABE4-654E-9CCF2C8F46C6}"/>
              </a:ext>
            </a:extLst>
          </p:cNvPr>
          <p:cNvCxnSpPr>
            <a:cxnSpLocks/>
            <a:stCxn id="449" idx="3"/>
          </p:cNvCxnSpPr>
          <p:nvPr/>
        </p:nvCxnSpPr>
        <p:spPr>
          <a:xfrm>
            <a:off x="9410726" y="1977231"/>
            <a:ext cx="609574" cy="1828801"/>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91" name="Connector: Elbow 390">
            <a:extLst>
              <a:ext uri="{FF2B5EF4-FFF2-40B4-BE49-F238E27FC236}">
                <a16:creationId xmlns:a16="http://schemas.microsoft.com/office/drawing/2014/main" id="{066F815A-947E-2D13-77DE-6DFBA87595A3}"/>
              </a:ext>
            </a:extLst>
          </p:cNvPr>
          <p:cNvCxnSpPr>
            <a:cxnSpLocks/>
            <a:stCxn id="215" idx="3"/>
          </p:cNvCxnSpPr>
          <p:nvPr/>
        </p:nvCxnSpPr>
        <p:spPr>
          <a:xfrm>
            <a:off x="9410724" y="2322745"/>
            <a:ext cx="609576" cy="1483287"/>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93" name="Connector: Elbow 392">
            <a:extLst>
              <a:ext uri="{FF2B5EF4-FFF2-40B4-BE49-F238E27FC236}">
                <a16:creationId xmlns:a16="http://schemas.microsoft.com/office/drawing/2014/main" id="{329B6126-30E6-B3EA-C2CA-8B4076A92C67}"/>
              </a:ext>
            </a:extLst>
          </p:cNvPr>
          <p:cNvCxnSpPr>
            <a:cxnSpLocks/>
            <a:stCxn id="217" idx="3"/>
          </p:cNvCxnSpPr>
          <p:nvPr/>
        </p:nvCxnSpPr>
        <p:spPr>
          <a:xfrm>
            <a:off x="9410724" y="2660825"/>
            <a:ext cx="609576" cy="1145207"/>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95" name="Connector: Elbow 394">
            <a:extLst>
              <a:ext uri="{FF2B5EF4-FFF2-40B4-BE49-F238E27FC236}">
                <a16:creationId xmlns:a16="http://schemas.microsoft.com/office/drawing/2014/main" id="{9F1FB5CC-B52F-B3CF-80F1-6354EAC248D8}"/>
              </a:ext>
            </a:extLst>
          </p:cNvPr>
          <p:cNvCxnSpPr>
            <a:cxnSpLocks/>
            <a:stCxn id="219" idx="3"/>
          </p:cNvCxnSpPr>
          <p:nvPr/>
        </p:nvCxnSpPr>
        <p:spPr>
          <a:xfrm>
            <a:off x="9407087" y="3001120"/>
            <a:ext cx="613213" cy="804912"/>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1" name="Connector: Elbow 400">
            <a:extLst>
              <a:ext uri="{FF2B5EF4-FFF2-40B4-BE49-F238E27FC236}">
                <a16:creationId xmlns:a16="http://schemas.microsoft.com/office/drawing/2014/main" id="{BD534C65-3C2D-C9EC-DDAC-3340123D967F}"/>
              </a:ext>
            </a:extLst>
          </p:cNvPr>
          <p:cNvCxnSpPr>
            <a:cxnSpLocks/>
            <a:stCxn id="221" idx="3"/>
          </p:cNvCxnSpPr>
          <p:nvPr/>
        </p:nvCxnSpPr>
        <p:spPr>
          <a:xfrm>
            <a:off x="9410726" y="3636149"/>
            <a:ext cx="609574" cy="169883"/>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3" name="Connector: Elbow 402">
            <a:extLst>
              <a:ext uri="{FF2B5EF4-FFF2-40B4-BE49-F238E27FC236}">
                <a16:creationId xmlns:a16="http://schemas.microsoft.com/office/drawing/2014/main" id="{2EA66C77-4EEF-2383-72DA-B9B923E74B8A}"/>
              </a:ext>
            </a:extLst>
          </p:cNvPr>
          <p:cNvCxnSpPr>
            <a:cxnSpLocks/>
            <a:stCxn id="222" idx="3"/>
          </p:cNvCxnSpPr>
          <p:nvPr/>
        </p:nvCxnSpPr>
        <p:spPr>
          <a:xfrm flipV="1">
            <a:off x="9410726" y="3806032"/>
            <a:ext cx="609574" cy="181213"/>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9" name="Connector: Elbow 408">
            <a:extLst>
              <a:ext uri="{FF2B5EF4-FFF2-40B4-BE49-F238E27FC236}">
                <a16:creationId xmlns:a16="http://schemas.microsoft.com/office/drawing/2014/main" id="{A3C38DFA-2EEF-E4ED-4EC2-A48951B33F59}"/>
              </a:ext>
            </a:extLst>
          </p:cNvPr>
          <p:cNvCxnSpPr>
            <a:cxnSpLocks/>
            <a:stCxn id="223" idx="3"/>
          </p:cNvCxnSpPr>
          <p:nvPr/>
        </p:nvCxnSpPr>
        <p:spPr>
          <a:xfrm flipV="1">
            <a:off x="9407166" y="3806032"/>
            <a:ext cx="613134" cy="527309"/>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1" name="Connector: Elbow 410">
            <a:extLst>
              <a:ext uri="{FF2B5EF4-FFF2-40B4-BE49-F238E27FC236}">
                <a16:creationId xmlns:a16="http://schemas.microsoft.com/office/drawing/2014/main" id="{B5A8FFCA-56CB-8A61-CDCC-9921ACB45E1D}"/>
              </a:ext>
            </a:extLst>
          </p:cNvPr>
          <p:cNvCxnSpPr>
            <a:cxnSpLocks/>
            <a:stCxn id="224" idx="3"/>
          </p:cNvCxnSpPr>
          <p:nvPr/>
        </p:nvCxnSpPr>
        <p:spPr>
          <a:xfrm flipV="1">
            <a:off x="9407343" y="3806032"/>
            <a:ext cx="612957" cy="863910"/>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3" name="Connector: Elbow 412">
            <a:extLst>
              <a:ext uri="{FF2B5EF4-FFF2-40B4-BE49-F238E27FC236}">
                <a16:creationId xmlns:a16="http://schemas.microsoft.com/office/drawing/2014/main" id="{DD76D15C-1F42-842D-D5F0-2AD4C75B2F6A}"/>
              </a:ext>
            </a:extLst>
          </p:cNvPr>
          <p:cNvCxnSpPr>
            <a:cxnSpLocks/>
            <a:stCxn id="225" idx="3"/>
          </p:cNvCxnSpPr>
          <p:nvPr/>
        </p:nvCxnSpPr>
        <p:spPr>
          <a:xfrm flipV="1">
            <a:off x="9407343" y="3806032"/>
            <a:ext cx="612957" cy="1215006"/>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5" name="Connector: Elbow 414">
            <a:extLst>
              <a:ext uri="{FF2B5EF4-FFF2-40B4-BE49-F238E27FC236}">
                <a16:creationId xmlns:a16="http://schemas.microsoft.com/office/drawing/2014/main" id="{A3690659-3C1F-6D6C-C7EA-46B66F57E41A}"/>
              </a:ext>
            </a:extLst>
          </p:cNvPr>
          <p:cNvCxnSpPr>
            <a:cxnSpLocks/>
            <a:stCxn id="226" idx="3"/>
          </p:cNvCxnSpPr>
          <p:nvPr/>
        </p:nvCxnSpPr>
        <p:spPr>
          <a:xfrm flipV="1">
            <a:off x="9414109" y="3806032"/>
            <a:ext cx="606191" cy="1566361"/>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9" name="Connector: Elbow 418">
            <a:extLst>
              <a:ext uri="{FF2B5EF4-FFF2-40B4-BE49-F238E27FC236}">
                <a16:creationId xmlns:a16="http://schemas.microsoft.com/office/drawing/2014/main" id="{1298E450-2D40-F611-D199-E47902D023FE}"/>
              </a:ext>
            </a:extLst>
          </p:cNvPr>
          <p:cNvCxnSpPr>
            <a:cxnSpLocks/>
            <a:stCxn id="227" idx="3"/>
          </p:cNvCxnSpPr>
          <p:nvPr/>
        </p:nvCxnSpPr>
        <p:spPr>
          <a:xfrm flipV="1">
            <a:off x="9410549" y="3806032"/>
            <a:ext cx="609751" cy="1912457"/>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1" name="Connector: Elbow 420">
            <a:extLst>
              <a:ext uri="{FF2B5EF4-FFF2-40B4-BE49-F238E27FC236}">
                <a16:creationId xmlns:a16="http://schemas.microsoft.com/office/drawing/2014/main" id="{19326F04-1488-4FDA-857A-BCE498E23A07}"/>
              </a:ext>
            </a:extLst>
          </p:cNvPr>
          <p:cNvCxnSpPr>
            <a:cxnSpLocks/>
            <a:stCxn id="228" idx="3"/>
          </p:cNvCxnSpPr>
          <p:nvPr/>
        </p:nvCxnSpPr>
        <p:spPr>
          <a:xfrm flipV="1">
            <a:off x="9410726" y="3799501"/>
            <a:ext cx="609574" cy="2249058"/>
          </a:xfrm>
          <a:prstGeom prst="bentConnector3">
            <a:avLst/>
          </a:prstGeom>
          <a:ln w="635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8" name="Graphic 7">
            <a:extLst>
              <a:ext uri="{FF2B5EF4-FFF2-40B4-BE49-F238E27FC236}">
                <a16:creationId xmlns:a16="http://schemas.microsoft.com/office/drawing/2014/main" id="{C1CE2943-5A35-91EB-4F2D-0ECAFB9F432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82902" y="417973"/>
            <a:ext cx="400432" cy="400432"/>
          </a:xfrm>
          <a:prstGeom prst="rect">
            <a:avLst/>
          </a:prstGeom>
        </p:spPr>
      </p:pic>
      <p:sp>
        <p:nvSpPr>
          <p:cNvPr id="11" name="TextBox 10">
            <a:extLst>
              <a:ext uri="{FF2B5EF4-FFF2-40B4-BE49-F238E27FC236}">
                <a16:creationId xmlns:a16="http://schemas.microsoft.com/office/drawing/2014/main" id="{BDA9D8FE-8EAE-D130-65B2-32ECD8180546}"/>
              </a:ext>
            </a:extLst>
          </p:cNvPr>
          <p:cNvSpPr txBox="1"/>
          <p:nvPr/>
        </p:nvSpPr>
        <p:spPr>
          <a:xfrm>
            <a:off x="773203" y="259995"/>
            <a:ext cx="1204932" cy="261610"/>
          </a:xfrm>
          <a:prstGeom prst="rect">
            <a:avLst/>
          </a:prstGeom>
          <a:noFill/>
        </p:spPr>
        <p:txBody>
          <a:bodyPr wrap="square">
            <a:spAutoFit/>
          </a:bodyPr>
          <a:lstStyle/>
          <a:p>
            <a:r>
              <a:rPr lang="en-AU" sz="1050">
                <a:solidFill>
                  <a:schemeClr val="accent6">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DOMAIN</a:t>
            </a:r>
          </a:p>
        </p:txBody>
      </p:sp>
      <p:cxnSp>
        <p:nvCxnSpPr>
          <p:cNvPr id="464" name="Connector: Elbow 463">
            <a:extLst>
              <a:ext uri="{FF2B5EF4-FFF2-40B4-BE49-F238E27FC236}">
                <a16:creationId xmlns:a16="http://schemas.microsoft.com/office/drawing/2014/main" id="{CA784A49-BB22-223B-3CEA-C5419C235A36}"/>
              </a:ext>
            </a:extLst>
          </p:cNvPr>
          <p:cNvCxnSpPr>
            <a:cxnSpLocks/>
            <a:stCxn id="33" idx="3"/>
          </p:cNvCxnSpPr>
          <p:nvPr/>
        </p:nvCxnSpPr>
        <p:spPr>
          <a:xfrm flipV="1">
            <a:off x="1922463" y="1958181"/>
            <a:ext cx="436562" cy="511757"/>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6" name="Connector: Elbow 465">
            <a:extLst>
              <a:ext uri="{FF2B5EF4-FFF2-40B4-BE49-F238E27FC236}">
                <a16:creationId xmlns:a16="http://schemas.microsoft.com/office/drawing/2014/main" id="{87111099-D097-A1DA-8C34-63E9BA33B74C}"/>
              </a:ext>
            </a:extLst>
          </p:cNvPr>
          <p:cNvCxnSpPr>
            <a:cxnSpLocks/>
            <a:stCxn id="33" idx="3"/>
          </p:cNvCxnSpPr>
          <p:nvPr/>
        </p:nvCxnSpPr>
        <p:spPr>
          <a:xfrm>
            <a:off x="1922463" y="2469938"/>
            <a:ext cx="436562" cy="543931"/>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Connector: Elbow 476">
            <a:extLst>
              <a:ext uri="{FF2B5EF4-FFF2-40B4-BE49-F238E27FC236}">
                <a16:creationId xmlns:a16="http://schemas.microsoft.com/office/drawing/2014/main" id="{67539E02-D5CA-7A4D-2532-6044FBA374CC}"/>
              </a:ext>
            </a:extLst>
          </p:cNvPr>
          <p:cNvCxnSpPr>
            <a:cxnSpLocks/>
            <a:stCxn id="33" idx="3"/>
          </p:cNvCxnSpPr>
          <p:nvPr/>
        </p:nvCxnSpPr>
        <p:spPr>
          <a:xfrm flipV="1">
            <a:off x="1922463" y="2310606"/>
            <a:ext cx="436562" cy="159332"/>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Connector: Elbow 490">
            <a:extLst>
              <a:ext uri="{FF2B5EF4-FFF2-40B4-BE49-F238E27FC236}">
                <a16:creationId xmlns:a16="http://schemas.microsoft.com/office/drawing/2014/main" id="{0F1F3E3C-5EC1-77B0-B742-9EEF7902EDF6}"/>
              </a:ext>
            </a:extLst>
          </p:cNvPr>
          <p:cNvCxnSpPr>
            <a:cxnSpLocks/>
            <a:stCxn id="33" idx="3"/>
          </p:cNvCxnSpPr>
          <p:nvPr/>
        </p:nvCxnSpPr>
        <p:spPr>
          <a:xfrm>
            <a:off x="1922463" y="2469938"/>
            <a:ext cx="430212" cy="197856"/>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Rounded Corners 126">
            <a:extLst>
              <a:ext uri="{FF2B5EF4-FFF2-40B4-BE49-F238E27FC236}">
                <a16:creationId xmlns:a16="http://schemas.microsoft.com/office/drawing/2014/main" id="{4BF47C7A-7E1A-055F-44EB-AAAF968D8B15}"/>
              </a:ext>
            </a:extLst>
          </p:cNvPr>
          <p:cNvSpPr/>
          <p:nvPr/>
        </p:nvSpPr>
        <p:spPr>
          <a:xfrm>
            <a:off x="498475" y="5187950"/>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12" name="TextBox 511">
            <a:extLst>
              <a:ext uri="{FF2B5EF4-FFF2-40B4-BE49-F238E27FC236}">
                <a16:creationId xmlns:a16="http://schemas.microsoft.com/office/drawing/2014/main" id="{ECAC8D5E-F874-A722-0C31-2147FB34B9C1}"/>
              </a:ext>
            </a:extLst>
          </p:cNvPr>
          <p:cNvSpPr txBox="1"/>
          <p:nvPr/>
        </p:nvSpPr>
        <p:spPr>
          <a:xfrm>
            <a:off x="626700" y="5186363"/>
            <a:ext cx="1162050"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lumMod val="50000"/>
                  </a:schemeClr>
                </a:solidFill>
                <a:latin typeface="Source Sans Pro"/>
              </a:rPr>
              <a:t>2</a:t>
            </a:r>
            <a:r>
              <a:rPr kumimoji="0" lang="en-US" sz="1100" b="1" i="0" u="none" strike="noStrike" kern="1200" cap="none" spc="0" normalizeH="0" baseline="0" noProof="0">
                <a:ln>
                  <a:noFill/>
                </a:ln>
                <a:solidFill>
                  <a:schemeClr val="bg1">
                    <a:lumMod val="50000"/>
                  </a:schemeClr>
                </a:solidFill>
                <a:effectLst/>
                <a:uLnTx/>
                <a:uFillTx/>
                <a:latin typeface="Source Sans Pro"/>
                <a:ea typeface="+mn-ea"/>
                <a:cs typeface="+mn-cs"/>
              </a:rPr>
              <a:t>%</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 from FY24</a:t>
            </a:r>
            <a:r>
              <a:rPr lang="en-US" sz="1100" baseline="30000">
                <a:solidFill>
                  <a:schemeClr val="bg1">
                    <a:lumMod val="50000"/>
                  </a:schemeClr>
                </a:solidFill>
                <a:latin typeface="Source Sans Pro"/>
              </a:rPr>
              <a:t>2</a:t>
            </a:r>
            <a:endParaRPr kumimoji="0" lang="en-US" sz="1100" b="0" i="0" u="none" strike="noStrike" kern="1200" cap="none" spc="0" normalizeH="0" baseline="30000" noProof="0">
              <a:ln>
                <a:noFill/>
              </a:ln>
              <a:solidFill>
                <a:schemeClr val="bg1">
                  <a:lumMod val="50000"/>
                </a:schemeClr>
              </a:solidFill>
              <a:effectLst/>
              <a:uLnTx/>
              <a:uFillTx/>
              <a:latin typeface="Source Sans Pro"/>
              <a:ea typeface="+mn-ea"/>
              <a:cs typeface="+mn-cs"/>
            </a:endParaRPr>
          </a:p>
        </p:txBody>
      </p:sp>
      <p:cxnSp>
        <p:nvCxnSpPr>
          <p:cNvPr id="513" name="Straight Arrow Connector 512">
            <a:extLst>
              <a:ext uri="{FF2B5EF4-FFF2-40B4-BE49-F238E27FC236}">
                <a16:creationId xmlns:a16="http://schemas.microsoft.com/office/drawing/2014/main" id="{5B5ADC37-C4E6-7143-89BB-4C8CBE57FCF4}"/>
              </a:ext>
            </a:extLst>
          </p:cNvPr>
          <p:cNvCxnSpPr>
            <a:cxnSpLocks/>
          </p:cNvCxnSpPr>
          <p:nvPr/>
        </p:nvCxnSpPr>
        <p:spPr>
          <a:xfrm flipV="1">
            <a:off x="699043" y="5240338"/>
            <a:ext cx="0" cy="14446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Connector: Elbow 520">
            <a:extLst>
              <a:ext uri="{FF2B5EF4-FFF2-40B4-BE49-F238E27FC236}">
                <a16:creationId xmlns:a16="http://schemas.microsoft.com/office/drawing/2014/main" id="{255F3CCD-E310-786E-C650-A78468EC5CA8}"/>
              </a:ext>
            </a:extLst>
          </p:cNvPr>
          <p:cNvCxnSpPr>
            <a:cxnSpLocks/>
            <a:stCxn id="119" idx="3"/>
          </p:cNvCxnSpPr>
          <p:nvPr/>
        </p:nvCxnSpPr>
        <p:spPr>
          <a:xfrm flipV="1">
            <a:off x="1921991" y="3661569"/>
            <a:ext cx="437034" cy="1180307"/>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Connector: Elbow 525">
            <a:extLst>
              <a:ext uri="{FF2B5EF4-FFF2-40B4-BE49-F238E27FC236}">
                <a16:creationId xmlns:a16="http://schemas.microsoft.com/office/drawing/2014/main" id="{663B7C58-8E88-B480-0165-482DC918F5EC}"/>
              </a:ext>
            </a:extLst>
          </p:cNvPr>
          <p:cNvCxnSpPr>
            <a:cxnSpLocks/>
            <a:stCxn id="119" idx="3"/>
          </p:cNvCxnSpPr>
          <p:nvPr/>
        </p:nvCxnSpPr>
        <p:spPr>
          <a:xfrm flipV="1">
            <a:off x="1921991" y="3996531"/>
            <a:ext cx="437034" cy="845345"/>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Connector: Elbow 527">
            <a:extLst>
              <a:ext uri="{FF2B5EF4-FFF2-40B4-BE49-F238E27FC236}">
                <a16:creationId xmlns:a16="http://schemas.microsoft.com/office/drawing/2014/main" id="{D037E30A-0777-14D5-BFFE-5BCC8686BECC}"/>
              </a:ext>
            </a:extLst>
          </p:cNvPr>
          <p:cNvCxnSpPr>
            <a:cxnSpLocks/>
            <a:stCxn id="119" idx="3"/>
          </p:cNvCxnSpPr>
          <p:nvPr/>
        </p:nvCxnSpPr>
        <p:spPr>
          <a:xfrm flipV="1">
            <a:off x="1921991" y="4341019"/>
            <a:ext cx="437034" cy="500857"/>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0" name="Connector: Elbow 529">
            <a:extLst>
              <a:ext uri="{FF2B5EF4-FFF2-40B4-BE49-F238E27FC236}">
                <a16:creationId xmlns:a16="http://schemas.microsoft.com/office/drawing/2014/main" id="{E77DA722-A410-837A-6DB0-13F80DEBA238}"/>
              </a:ext>
            </a:extLst>
          </p:cNvPr>
          <p:cNvCxnSpPr>
            <a:cxnSpLocks/>
            <a:stCxn id="119" idx="3"/>
          </p:cNvCxnSpPr>
          <p:nvPr/>
        </p:nvCxnSpPr>
        <p:spPr>
          <a:xfrm flipV="1">
            <a:off x="1921991" y="4679156"/>
            <a:ext cx="437034" cy="162720"/>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3" name="Connector: Elbow 532">
            <a:extLst>
              <a:ext uri="{FF2B5EF4-FFF2-40B4-BE49-F238E27FC236}">
                <a16:creationId xmlns:a16="http://schemas.microsoft.com/office/drawing/2014/main" id="{902C0239-6254-8C84-A902-EED7877822C5}"/>
              </a:ext>
            </a:extLst>
          </p:cNvPr>
          <p:cNvCxnSpPr>
            <a:cxnSpLocks/>
            <a:stCxn id="119" idx="3"/>
          </p:cNvCxnSpPr>
          <p:nvPr/>
        </p:nvCxnSpPr>
        <p:spPr>
          <a:xfrm>
            <a:off x="1921991" y="4841876"/>
            <a:ext cx="437034" cy="183355"/>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Connector: Elbow 535">
            <a:extLst>
              <a:ext uri="{FF2B5EF4-FFF2-40B4-BE49-F238E27FC236}">
                <a16:creationId xmlns:a16="http://schemas.microsoft.com/office/drawing/2014/main" id="{4A19CED6-ECE5-6EE0-EB97-DA4A6C0EDEF2}"/>
              </a:ext>
            </a:extLst>
          </p:cNvPr>
          <p:cNvCxnSpPr>
            <a:cxnSpLocks/>
            <a:stCxn id="119" idx="3"/>
          </p:cNvCxnSpPr>
          <p:nvPr/>
        </p:nvCxnSpPr>
        <p:spPr>
          <a:xfrm>
            <a:off x="1921991" y="4841876"/>
            <a:ext cx="437034" cy="523080"/>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Connector: Elbow 537">
            <a:extLst>
              <a:ext uri="{FF2B5EF4-FFF2-40B4-BE49-F238E27FC236}">
                <a16:creationId xmlns:a16="http://schemas.microsoft.com/office/drawing/2014/main" id="{9B6FB1AF-DEB6-2CDC-E30E-86E448DD0ED1}"/>
              </a:ext>
            </a:extLst>
          </p:cNvPr>
          <p:cNvCxnSpPr>
            <a:cxnSpLocks/>
            <a:stCxn id="119" idx="3"/>
          </p:cNvCxnSpPr>
          <p:nvPr/>
        </p:nvCxnSpPr>
        <p:spPr>
          <a:xfrm>
            <a:off x="1921991" y="4841876"/>
            <a:ext cx="437034" cy="860424"/>
          </a:xfrm>
          <a:prstGeom prst="bentConnector3">
            <a:avLst>
              <a:gd name="adj1" fmla="val 5000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Connector: Elbow 540">
            <a:extLst>
              <a:ext uri="{FF2B5EF4-FFF2-40B4-BE49-F238E27FC236}">
                <a16:creationId xmlns:a16="http://schemas.microsoft.com/office/drawing/2014/main" id="{593ECCEA-C292-5CC0-4903-A57625CB99F1}"/>
              </a:ext>
            </a:extLst>
          </p:cNvPr>
          <p:cNvCxnSpPr>
            <a:cxnSpLocks/>
            <a:stCxn id="119" idx="3"/>
          </p:cNvCxnSpPr>
          <p:nvPr/>
        </p:nvCxnSpPr>
        <p:spPr>
          <a:xfrm>
            <a:off x="1921991" y="4841876"/>
            <a:ext cx="444972" cy="1199355"/>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5" name="Rectangle: Rounded Corners 554">
            <a:extLst>
              <a:ext uri="{FF2B5EF4-FFF2-40B4-BE49-F238E27FC236}">
                <a16:creationId xmlns:a16="http://schemas.microsoft.com/office/drawing/2014/main" id="{7BF304BF-BFC1-F327-8C80-16D21548BAEC}"/>
              </a:ext>
            </a:extLst>
          </p:cNvPr>
          <p:cNvSpPr/>
          <p:nvPr/>
        </p:nvSpPr>
        <p:spPr>
          <a:xfrm>
            <a:off x="10281195" y="4541810"/>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56" name="TextBox 555">
            <a:extLst>
              <a:ext uri="{FF2B5EF4-FFF2-40B4-BE49-F238E27FC236}">
                <a16:creationId xmlns:a16="http://schemas.microsoft.com/office/drawing/2014/main" id="{E656F3E3-9DA1-2EAE-CBD0-5A37A01CC73A}"/>
              </a:ext>
            </a:extLst>
          </p:cNvPr>
          <p:cNvSpPr txBox="1"/>
          <p:nvPr/>
        </p:nvSpPr>
        <p:spPr>
          <a:xfrm>
            <a:off x="10409420" y="4540223"/>
            <a:ext cx="1162050"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lumMod val="50000"/>
                  </a:schemeClr>
                </a:solidFill>
                <a:latin typeface="Source Sans Pro"/>
              </a:rPr>
              <a:t>2</a:t>
            </a:r>
            <a:r>
              <a:rPr kumimoji="0" lang="en-US" sz="1100" b="1" i="0" u="none" strike="noStrike" kern="1200" cap="none" spc="0" normalizeH="0" baseline="0" noProof="0">
                <a:ln>
                  <a:noFill/>
                </a:ln>
                <a:solidFill>
                  <a:schemeClr val="bg1">
                    <a:lumMod val="50000"/>
                  </a:schemeClr>
                </a:solidFill>
                <a:effectLst/>
                <a:uLnTx/>
                <a:uFillTx/>
                <a:latin typeface="Source Sans Pro"/>
                <a:ea typeface="+mn-ea"/>
                <a:cs typeface="+mn-cs"/>
              </a:rPr>
              <a:t>%</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 from FY24</a:t>
            </a:r>
            <a:r>
              <a:rPr lang="en-US" sz="1100" baseline="30000">
                <a:solidFill>
                  <a:schemeClr val="bg1">
                    <a:lumMod val="50000"/>
                  </a:schemeClr>
                </a:solidFill>
                <a:latin typeface="Source Sans Pro"/>
              </a:rPr>
              <a:t>2</a:t>
            </a:r>
            <a:endParaRPr kumimoji="0" lang="en-US" sz="1100" b="0" i="0" u="none" strike="noStrike" kern="1200" cap="none" spc="0" normalizeH="0" baseline="30000" noProof="0">
              <a:ln>
                <a:noFill/>
              </a:ln>
              <a:solidFill>
                <a:schemeClr val="bg1">
                  <a:lumMod val="50000"/>
                </a:schemeClr>
              </a:solidFill>
              <a:effectLst/>
              <a:uLnTx/>
              <a:uFillTx/>
              <a:latin typeface="Source Sans Pro"/>
              <a:ea typeface="+mn-ea"/>
              <a:cs typeface="+mn-cs"/>
            </a:endParaRPr>
          </a:p>
        </p:txBody>
      </p:sp>
      <p:cxnSp>
        <p:nvCxnSpPr>
          <p:cNvPr id="557" name="Straight Arrow Connector 556">
            <a:extLst>
              <a:ext uri="{FF2B5EF4-FFF2-40B4-BE49-F238E27FC236}">
                <a16:creationId xmlns:a16="http://schemas.microsoft.com/office/drawing/2014/main" id="{C2215DFF-D93D-65D7-331C-BCE2143F6223}"/>
              </a:ext>
            </a:extLst>
          </p:cNvPr>
          <p:cNvCxnSpPr>
            <a:cxnSpLocks/>
          </p:cNvCxnSpPr>
          <p:nvPr/>
        </p:nvCxnSpPr>
        <p:spPr>
          <a:xfrm flipV="1">
            <a:off x="10481763" y="4594198"/>
            <a:ext cx="0" cy="14446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D09C26F-50C4-B0FB-B515-E8B4186BA4A3}"/>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ea typeface="+mn-ea"/>
                <a:cs typeface="+mn-cs"/>
              </a:rPr>
              <a:t>Data driven decisions for the public good</a:t>
            </a:r>
            <a:endParaRPr lang="en-US" sz="700">
              <a:solidFill>
                <a:schemeClr val="bg1"/>
              </a:solidFill>
              <a:latin typeface="Source Sans Pro"/>
            </a:endParaRPr>
          </a:p>
        </p:txBody>
      </p:sp>
      <p:cxnSp>
        <p:nvCxnSpPr>
          <p:cNvPr id="12" name="Straight Connector 11">
            <a:extLst>
              <a:ext uri="{FF2B5EF4-FFF2-40B4-BE49-F238E27FC236}">
                <a16:creationId xmlns:a16="http://schemas.microsoft.com/office/drawing/2014/main" id="{ECCEAEA2-7317-272A-AC94-15F03323441B}"/>
              </a:ext>
            </a:extLst>
          </p:cNvPr>
          <p:cNvCxnSpPr>
            <a:cxnSpLocks/>
          </p:cNvCxnSpPr>
          <p:nvPr/>
        </p:nvCxnSpPr>
        <p:spPr>
          <a:xfrm>
            <a:off x="382902" y="1069841"/>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94FBF5-37DE-F53B-DDF8-0CD2BA96F7AD}"/>
              </a:ext>
            </a:extLst>
          </p:cNvPr>
          <p:cNvCxnSpPr>
            <a:cxnSpLocks/>
          </p:cNvCxnSpPr>
          <p:nvPr/>
        </p:nvCxnSpPr>
        <p:spPr>
          <a:xfrm flipV="1">
            <a:off x="2087839" y="236985"/>
            <a:ext cx="0" cy="756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3E373B9F-F716-0F12-D0AD-091CBB15C343}"/>
              </a:ext>
            </a:extLst>
          </p:cNvPr>
          <p:cNvGraphicFramePr/>
          <p:nvPr>
            <p:custDataLst>
              <p:tags r:id="rId7"/>
            </p:custDataLst>
            <p:extLst>
              <p:ext uri="{D42A27DB-BD31-4B8C-83A1-F6EECF244321}">
                <p14:modId xmlns:p14="http://schemas.microsoft.com/office/powerpoint/2010/main" val="3197511050"/>
              </p:ext>
            </p:extLst>
          </p:nvPr>
        </p:nvGraphicFramePr>
        <p:xfrm>
          <a:off x="2365375" y="1733550"/>
          <a:ext cx="471488" cy="471488"/>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21" name="Chart 20">
            <a:extLst>
              <a:ext uri="{FF2B5EF4-FFF2-40B4-BE49-F238E27FC236}">
                <a16:creationId xmlns:a16="http://schemas.microsoft.com/office/drawing/2014/main" id="{69AF6994-81CA-CC93-AAFB-8A56045E10D1}"/>
              </a:ext>
            </a:extLst>
          </p:cNvPr>
          <p:cNvGraphicFramePr/>
          <p:nvPr>
            <p:custDataLst>
              <p:tags r:id="rId8"/>
            </p:custDataLst>
            <p:extLst>
              <p:ext uri="{D42A27DB-BD31-4B8C-83A1-F6EECF244321}">
                <p14:modId xmlns:p14="http://schemas.microsoft.com/office/powerpoint/2010/main" val="1727402604"/>
              </p:ext>
            </p:extLst>
          </p:nvPr>
        </p:nvGraphicFramePr>
        <p:xfrm>
          <a:off x="2365375" y="2085975"/>
          <a:ext cx="471488" cy="471488"/>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24" name="Chart 23">
            <a:extLst>
              <a:ext uri="{FF2B5EF4-FFF2-40B4-BE49-F238E27FC236}">
                <a16:creationId xmlns:a16="http://schemas.microsoft.com/office/drawing/2014/main" id="{A6CF235E-7C29-B767-8486-7E81ABC7C0A7}"/>
              </a:ext>
            </a:extLst>
          </p:cNvPr>
          <p:cNvGraphicFramePr/>
          <p:nvPr>
            <p:custDataLst>
              <p:tags r:id="rId9"/>
            </p:custDataLst>
            <p:extLst>
              <p:ext uri="{D42A27DB-BD31-4B8C-83A1-F6EECF244321}">
                <p14:modId xmlns:p14="http://schemas.microsoft.com/office/powerpoint/2010/main" val="3331958593"/>
              </p:ext>
            </p:extLst>
          </p:nvPr>
        </p:nvGraphicFramePr>
        <p:xfrm>
          <a:off x="2365375" y="2422525"/>
          <a:ext cx="471488" cy="471488"/>
        </p:xfrm>
        <a:graphic>
          <a:graphicData uri="http://schemas.openxmlformats.org/drawingml/2006/chart">
            <c:chart xmlns:c="http://schemas.openxmlformats.org/drawingml/2006/chart" xmlns:r="http://schemas.openxmlformats.org/officeDocument/2006/relationships" r:id="rId30"/>
          </a:graphicData>
        </a:graphic>
      </p:graphicFrame>
      <p:graphicFrame>
        <p:nvGraphicFramePr>
          <p:cNvPr id="27" name="Chart 26">
            <a:extLst>
              <a:ext uri="{FF2B5EF4-FFF2-40B4-BE49-F238E27FC236}">
                <a16:creationId xmlns:a16="http://schemas.microsoft.com/office/drawing/2014/main" id="{F4699410-F822-E9B8-D56F-5342EC595829}"/>
              </a:ext>
            </a:extLst>
          </p:cNvPr>
          <p:cNvGraphicFramePr/>
          <p:nvPr>
            <p:custDataLst>
              <p:tags r:id="rId10"/>
            </p:custDataLst>
            <p:extLst>
              <p:ext uri="{D42A27DB-BD31-4B8C-83A1-F6EECF244321}">
                <p14:modId xmlns:p14="http://schemas.microsoft.com/office/powerpoint/2010/main" val="4067647945"/>
              </p:ext>
            </p:extLst>
          </p:nvPr>
        </p:nvGraphicFramePr>
        <p:xfrm>
          <a:off x="2365375" y="2774950"/>
          <a:ext cx="471488" cy="471488"/>
        </p:xfrm>
        <a:graphic>
          <a:graphicData uri="http://schemas.openxmlformats.org/drawingml/2006/chart">
            <c:chart xmlns:c="http://schemas.openxmlformats.org/drawingml/2006/chart" xmlns:r="http://schemas.openxmlformats.org/officeDocument/2006/relationships" r:id="rId31"/>
          </a:graphicData>
        </a:graphic>
      </p:graphicFrame>
      <p:graphicFrame>
        <p:nvGraphicFramePr>
          <p:cNvPr id="30" name="Chart 29">
            <a:extLst>
              <a:ext uri="{FF2B5EF4-FFF2-40B4-BE49-F238E27FC236}">
                <a16:creationId xmlns:a16="http://schemas.microsoft.com/office/drawing/2014/main" id="{2DEFFB28-D476-3B6B-7D46-7FA341E688ED}"/>
              </a:ext>
            </a:extLst>
          </p:cNvPr>
          <p:cNvGraphicFramePr/>
          <p:nvPr>
            <p:custDataLst>
              <p:tags r:id="rId11"/>
            </p:custDataLst>
            <p:extLst>
              <p:ext uri="{D42A27DB-BD31-4B8C-83A1-F6EECF244321}">
                <p14:modId xmlns:p14="http://schemas.microsoft.com/office/powerpoint/2010/main" val="1688848127"/>
              </p:ext>
            </p:extLst>
          </p:nvPr>
        </p:nvGraphicFramePr>
        <p:xfrm>
          <a:off x="2365375" y="3413125"/>
          <a:ext cx="471488" cy="471488"/>
        </p:xfrm>
        <a:graphic>
          <a:graphicData uri="http://schemas.openxmlformats.org/drawingml/2006/chart">
            <c:chart xmlns:c="http://schemas.openxmlformats.org/drawingml/2006/chart" xmlns:r="http://schemas.openxmlformats.org/officeDocument/2006/relationships" r:id="rId32"/>
          </a:graphicData>
        </a:graphic>
      </p:graphicFrame>
      <p:graphicFrame>
        <p:nvGraphicFramePr>
          <p:cNvPr id="32" name="Chart 31">
            <a:extLst>
              <a:ext uri="{FF2B5EF4-FFF2-40B4-BE49-F238E27FC236}">
                <a16:creationId xmlns:a16="http://schemas.microsoft.com/office/drawing/2014/main" id="{43114DDD-34DA-B98A-2A5D-36C3BE076668}"/>
              </a:ext>
            </a:extLst>
          </p:cNvPr>
          <p:cNvGraphicFramePr/>
          <p:nvPr>
            <p:custDataLst>
              <p:tags r:id="rId12"/>
            </p:custDataLst>
            <p:extLst>
              <p:ext uri="{D42A27DB-BD31-4B8C-83A1-F6EECF244321}">
                <p14:modId xmlns:p14="http://schemas.microsoft.com/office/powerpoint/2010/main" val="2962213594"/>
              </p:ext>
            </p:extLst>
          </p:nvPr>
        </p:nvGraphicFramePr>
        <p:xfrm>
          <a:off x="2365375" y="3749675"/>
          <a:ext cx="471488" cy="471488"/>
        </p:xfrm>
        <a:graphic>
          <a:graphicData uri="http://schemas.openxmlformats.org/drawingml/2006/chart">
            <c:chart xmlns:c="http://schemas.openxmlformats.org/drawingml/2006/chart" xmlns:r="http://schemas.openxmlformats.org/officeDocument/2006/relationships" r:id="rId33"/>
          </a:graphicData>
        </a:graphic>
      </p:graphicFrame>
      <p:graphicFrame>
        <p:nvGraphicFramePr>
          <p:cNvPr id="28" name="Chart 27">
            <a:extLst>
              <a:ext uri="{FF2B5EF4-FFF2-40B4-BE49-F238E27FC236}">
                <a16:creationId xmlns:a16="http://schemas.microsoft.com/office/drawing/2014/main" id="{271BCD5A-8EAE-696A-10AC-60B6AECCF3B5}"/>
              </a:ext>
            </a:extLst>
          </p:cNvPr>
          <p:cNvGraphicFramePr/>
          <p:nvPr>
            <p:custDataLst>
              <p:tags r:id="rId13"/>
            </p:custDataLst>
            <p:extLst>
              <p:ext uri="{D42A27DB-BD31-4B8C-83A1-F6EECF244321}">
                <p14:modId xmlns:p14="http://schemas.microsoft.com/office/powerpoint/2010/main" val="2304052365"/>
              </p:ext>
            </p:extLst>
          </p:nvPr>
        </p:nvGraphicFramePr>
        <p:xfrm>
          <a:off x="2365375" y="4092575"/>
          <a:ext cx="471488" cy="471488"/>
        </p:xfrm>
        <a:graphic>
          <a:graphicData uri="http://schemas.openxmlformats.org/drawingml/2006/chart">
            <c:chart xmlns:c="http://schemas.openxmlformats.org/drawingml/2006/chart" xmlns:r="http://schemas.openxmlformats.org/officeDocument/2006/relationships" r:id="rId34"/>
          </a:graphicData>
        </a:graphic>
      </p:graphicFrame>
      <p:graphicFrame>
        <p:nvGraphicFramePr>
          <p:cNvPr id="31" name="Chart 30">
            <a:extLst>
              <a:ext uri="{FF2B5EF4-FFF2-40B4-BE49-F238E27FC236}">
                <a16:creationId xmlns:a16="http://schemas.microsoft.com/office/drawing/2014/main" id="{48588388-E589-31CF-CED5-EDEBE439460B}"/>
              </a:ext>
            </a:extLst>
          </p:cNvPr>
          <p:cNvGraphicFramePr/>
          <p:nvPr>
            <p:custDataLst>
              <p:tags r:id="rId14"/>
            </p:custDataLst>
            <p:extLst>
              <p:ext uri="{D42A27DB-BD31-4B8C-83A1-F6EECF244321}">
                <p14:modId xmlns:p14="http://schemas.microsoft.com/office/powerpoint/2010/main" val="2481933789"/>
              </p:ext>
            </p:extLst>
          </p:nvPr>
        </p:nvGraphicFramePr>
        <p:xfrm>
          <a:off x="2365375" y="4443413"/>
          <a:ext cx="471488" cy="471487"/>
        </p:xfrm>
        <a:graphic>
          <a:graphicData uri="http://schemas.openxmlformats.org/drawingml/2006/chart">
            <c:chart xmlns:c="http://schemas.openxmlformats.org/drawingml/2006/chart" xmlns:r="http://schemas.openxmlformats.org/officeDocument/2006/relationships" r:id="rId35"/>
          </a:graphicData>
        </a:graphic>
      </p:graphicFrame>
      <p:graphicFrame>
        <p:nvGraphicFramePr>
          <p:cNvPr id="35" name="Chart 34">
            <a:extLst>
              <a:ext uri="{FF2B5EF4-FFF2-40B4-BE49-F238E27FC236}">
                <a16:creationId xmlns:a16="http://schemas.microsoft.com/office/drawing/2014/main" id="{419DC3E4-373D-A8DC-CEAC-716EEAF4D9FE}"/>
              </a:ext>
            </a:extLst>
          </p:cNvPr>
          <p:cNvGraphicFramePr/>
          <p:nvPr>
            <p:custDataLst>
              <p:tags r:id="rId15"/>
            </p:custDataLst>
            <p:extLst>
              <p:ext uri="{D42A27DB-BD31-4B8C-83A1-F6EECF244321}">
                <p14:modId xmlns:p14="http://schemas.microsoft.com/office/powerpoint/2010/main" val="2319652755"/>
              </p:ext>
            </p:extLst>
          </p:nvPr>
        </p:nvGraphicFramePr>
        <p:xfrm>
          <a:off x="2365375" y="4778375"/>
          <a:ext cx="471488" cy="471488"/>
        </p:xfrm>
        <a:graphic>
          <a:graphicData uri="http://schemas.openxmlformats.org/drawingml/2006/chart">
            <c:chart xmlns:c="http://schemas.openxmlformats.org/drawingml/2006/chart" xmlns:r="http://schemas.openxmlformats.org/officeDocument/2006/relationships" r:id="rId36"/>
          </a:graphicData>
        </a:graphic>
      </p:graphicFrame>
      <p:graphicFrame>
        <p:nvGraphicFramePr>
          <p:cNvPr id="37" name="Chart 36">
            <a:extLst>
              <a:ext uri="{FF2B5EF4-FFF2-40B4-BE49-F238E27FC236}">
                <a16:creationId xmlns:a16="http://schemas.microsoft.com/office/drawing/2014/main" id="{FA699B68-D380-49F6-FDA9-85E40C7B84E2}"/>
              </a:ext>
            </a:extLst>
          </p:cNvPr>
          <p:cNvGraphicFramePr/>
          <p:nvPr>
            <p:custDataLst>
              <p:tags r:id="rId16"/>
            </p:custDataLst>
            <p:extLst>
              <p:ext uri="{D42A27DB-BD31-4B8C-83A1-F6EECF244321}">
                <p14:modId xmlns:p14="http://schemas.microsoft.com/office/powerpoint/2010/main" val="2978303747"/>
              </p:ext>
            </p:extLst>
          </p:nvPr>
        </p:nvGraphicFramePr>
        <p:xfrm>
          <a:off x="2365375" y="5114925"/>
          <a:ext cx="471488" cy="471488"/>
        </p:xfrm>
        <a:graphic>
          <a:graphicData uri="http://schemas.openxmlformats.org/drawingml/2006/chart">
            <c:chart xmlns:c="http://schemas.openxmlformats.org/drawingml/2006/chart" xmlns:r="http://schemas.openxmlformats.org/officeDocument/2006/relationships" r:id="rId37"/>
          </a:graphicData>
        </a:graphic>
      </p:graphicFrame>
      <p:graphicFrame>
        <p:nvGraphicFramePr>
          <p:cNvPr id="36" name="Chart 35">
            <a:extLst>
              <a:ext uri="{FF2B5EF4-FFF2-40B4-BE49-F238E27FC236}">
                <a16:creationId xmlns:a16="http://schemas.microsoft.com/office/drawing/2014/main" id="{FACA7346-09C9-B532-CCD6-A8434FF24BC4}"/>
              </a:ext>
            </a:extLst>
          </p:cNvPr>
          <p:cNvGraphicFramePr/>
          <p:nvPr>
            <p:custDataLst>
              <p:tags r:id="rId17"/>
            </p:custDataLst>
            <p:extLst>
              <p:ext uri="{D42A27DB-BD31-4B8C-83A1-F6EECF244321}">
                <p14:modId xmlns:p14="http://schemas.microsoft.com/office/powerpoint/2010/main" val="698898694"/>
              </p:ext>
            </p:extLst>
          </p:nvPr>
        </p:nvGraphicFramePr>
        <p:xfrm>
          <a:off x="2365375" y="5480050"/>
          <a:ext cx="471488" cy="471488"/>
        </p:xfrm>
        <a:graphic>
          <a:graphicData uri="http://schemas.openxmlformats.org/drawingml/2006/chart">
            <c:chart xmlns:c="http://schemas.openxmlformats.org/drawingml/2006/chart" xmlns:r="http://schemas.openxmlformats.org/officeDocument/2006/relationships" r:id="rId38"/>
          </a:graphicData>
        </a:graphic>
      </p:graphicFrame>
      <p:graphicFrame>
        <p:nvGraphicFramePr>
          <p:cNvPr id="99" name="Table 98">
            <a:extLst>
              <a:ext uri="{FF2B5EF4-FFF2-40B4-BE49-F238E27FC236}">
                <a16:creationId xmlns:a16="http://schemas.microsoft.com/office/drawing/2014/main" id="{553C852E-590C-77A9-7868-E9FB7D0BA42C}"/>
              </a:ext>
            </a:extLst>
          </p:cNvPr>
          <p:cNvGraphicFramePr>
            <a:graphicFrameLocks noGrp="1"/>
          </p:cNvGraphicFramePr>
          <p:nvPr>
            <p:extLst>
              <p:ext uri="{D42A27DB-BD31-4B8C-83A1-F6EECF244321}">
                <p14:modId xmlns:p14="http://schemas.microsoft.com/office/powerpoint/2010/main" val="1187671889"/>
              </p:ext>
            </p:extLst>
          </p:nvPr>
        </p:nvGraphicFramePr>
        <p:xfrm>
          <a:off x="2853437" y="1797138"/>
          <a:ext cx="6557188" cy="1378868"/>
        </p:xfrm>
        <a:graphic>
          <a:graphicData uri="http://schemas.openxmlformats.org/drawingml/2006/table">
            <a:tbl>
              <a:tblPr>
                <a:tableStyleId>{5C22544A-7EE6-4342-B048-85BDC9FD1C3A}</a:tableStyleId>
              </a:tblPr>
              <a:tblGrid>
                <a:gridCol w="451738">
                  <a:extLst>
                    <a:ext uri="{9D8B030D-6E8A-4147-A177-3AD203B41FA5}">
                      <a16:colId xmlns:a16="http://schemas.microsoft.com/office/drawing/2014/main" val="3253109263"/>
                    </a:ext>
                  </a:extLst>
                </a:gridCol>
                <a:gridCol w="5553075">
                  <a:extLst>
                    <a:ext uri="{9D8B030D-6E8A-4147-A177-3AD203B41FA5}">
                      <a16:colId xmlns:a16="http://schemas.microsoft.com/office/drawing/2014/main" val="1099317408"/>
                    </a:ext>
                  </a:extLst>
                </a:gridCol>
                <a:gridCol w="552375">
                  <a:extLst>
                    <a:ext uri="{9D8B030D-6E8A-4147-A177-3AD203B41FA5}">
                      <a16:colId xmlns:a16="http://schemas.microsoft.com/office/drawing/2014/main" val="3880255096"/>
                    </a:ext>
                  </a:extLst>
                </a:gridCol>
              </a:tblGrid>
              <a:tr h="344717">
                <a:tc>
                  <a:txBody>
                    <a:bodyPr/>
                    <a:lstStyle/>
                    <a:p>
                      <a:r>
                        <a:rPr lang="en-AU" sz="1100" b="1"/>
                        <a:t>62%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having a better understanding of the job market and job opportunities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256515516"/>
                  </a:ext>
                </a:extLst>
              </a:tr>
              <a:tr h="344717">
                <a:tc>
                  <a:txBody>
                    <a:bodyPr/>
                    <a:lstStyle/>
                    <a:p>
                      <a:r>
                        <a:rPr lang="en-AU" sz="1100" b="1"/>
                        <a:t>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were already employed but were able to find a better job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4014281592"/>
                  </a:ext>
                </a:extLst>
              </a:tr>
              <a:tr h="344717">
                <a:tc>
                  <a:txBody>
                    <a:bodyPr/>
                    <a:lstStyle/>
                    <a:p>
                      <a:r>
                        <a:rPr lang="en-AU" sz="1100" b="1"/>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AU" sz="1100"/>
                        <a:t>reported no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617443936"/>
                  </a:ext>
                </a:extLst>
              </a:tr>
              <a:tr h="344717">
                <a:tc>
                  <a:txBody>
                    <a:bodyPr/>
                    <a:lstStyle/>
                    <a:p>
                      <a:r>
                        <a:rPr lang="en-AU" sz="1100" b="1"/>
                        <a:t>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were unemployed but were able to find a job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389006164"/>
                  </a:ext>
                </a:extLst>
              </a:tr>
            </a:tbl>
          </a:graphicData>
        </a:graphic>
      </p:graphicFrame>
      <p:graphicFrame>
        <p:nvGraphicFramePr>
          <p:cNvPr id="104" name="Table 103">
            <a:extLst>
              <a:ext uri="{FF2B5EF4-FFF2-40B4-BE49-F238E27FC236}">
                <a16:creationId xmlns:a16="http://schemas.microsoft.com/office/drawing/2014/main" id="{FF83A92E-8D04-26E9-A872-13CC5E32DD0E}"/>
              </a:ext>
            </a:extLst>
          </p:cNvPr>
          <p:cNvGraphicFramePr>
            <a:graphicFrameLocks noGrp="1"/>
          </p:cNvGraphicFramePr>
          <p:nvPr>
            <p:extLst>
              <p:ext uri="{D42A27DB-BD31-4B8C-83A1-F6EECF244321}">
                <p14:modId xmlns:p14="http://schemas.microsoft.com/office/powerpoint/2010/main" val="1062111870"/>
              </p:ext>
            </p:extLst>
          </p:nvPr>
        </p:nvGraphicFramePr>
        <p:xfrm>
          <a:off x="2851668" y="3474124"/>
          <a:ext cx="6582018" cy="2754000"/>
        </p:xfrm>
        <a:graphic>
          <a:graphicData uri="http://schemas.openxmlformats.org/drawingml/2006/table">
            <a:tbl>
              <a:tblPr>
                <a:tableStyleId>{5C22544A-7EE6-4342-B048-85BDC9FD1C3A}</a:tableStyleId>
              </a:tblPr>
              <a:tblGrid>
                <a:gridCol w="476568">
                  <a:extLst>
                    <a:ext uri="{9D8B030D-6E8A-4147-A177-3AD203B41FA5}">
                      <a16:colId xmlns:a16="http://schemas.microsoft.com/office/drawing/2014/main" val="3253109263"/>
                    </a:ext>
                  </a:extLst>
                </a:gridCol>
                <a:gridCol w="5553075">
                  <a:extLst>
                    <a:ext uri="{9D8B030D-6E8A-4147-A177-3AD203B41FA5}">
                      <a16:colId xmlns:a16="http://schemas.microsoft.com/office/drawing/2014/main" val="1099317408"/>
                    </a:ext>
                  </a:extLst>
                </a:gridCol>
                <a:gridCol w="552375">
                  <a:extLst>
                    <a:ext uri="{9D8B030D-6E8A-4147-A177-3AD203B41FA5}">
                      <a16:colId xmlns:a16="http://schemas.microsoft.com/office/drawing/2014/main" val="3880255096"/>
                    </a:ext>
                  </a:extLst>
                </a:gridCol>
              </a:tblGrid>
              <a:tr h="344250">
                <a:tc>
                  <a:txBody>
                    <a:bodyPr/>
                    <a:lstStyle/>
                    <a:p>
                      <a:r>
                        <a:rPr lang="en-AU" sz="1100" b="1"/>
                        <a:t>53%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being more productive at work and therefore more successful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256515516"/>
                  </a:ext>
                </a:extLst>
              </a:tr>
              <a:tr h="344250">
                <a:tc>
                  <a:txBody>
                    <a:bodyPr/>
                    <a:lstStyle/>
                    <a:p>
                      <a:r>
                        <a:rPr lang="en-AU" sz="1100" b="1"/>
                        <a:t>52%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being better able to balance work with non-work interests and commitments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4014281592"/>
                  </a:ext>
                </a:extLst>
              </a:tr>
              <a:tr h="344250">
                <a:tc>
                  <a:txBody>
                    <a:bodyPr/>
                    <a:lstStyle/>
                    <a:p>
                      <a:r>
                        <a:rPr lang="en-AU" sz="1100" b="1"/>
                        <a:t>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being able to spend more time to spend with friends and family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617443936"/>
                  </a:ext>
                </a:extLst>
              </a:tr>
              <a:tr h="344250">
                <a:tc>
                  <a:txBody>
                    <a:bodyPr/>
                    <a:lstStyle/>
                    <a:p>
                      <a:r>
                        <a:rPr lang="en-AU" sz="1100" b="1"/>
                        <a:t>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facing lower barriers to participating in the workforce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389006164"/>
                  </a:ext>
                </a:extLst>
              </a:tr>
              <a:tr h="344250">
                <a:tc>
                  <a:txBody>
                    <a:bodyPr/>
                    <a:lstStyle/>
                    <a:p>
                      <a:r>
                        <a:rPr lang="en-AU" sz="1100" b="1"/>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 boundaries between work life and home life were blurred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448110980"/>
                  </a:ext>
                </a:extLst>
              </a:tr>
              <a:tr h="344250">
                <a:tc>
                  <a:txBody>
                    <a:bodyPr/>
                    <a:lstStyle/>
                    <a:p>
                      <a:r>
                        <a:rPr lang="en-AU" sz="1100" b="1"/>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feeling less motivated or more distracted when working from home (-)</a:t>
                      </a:r>
                      <a:endParaRPr lang="en-AU" sz="11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57087384"/>
                  </a:ext>
                </a:extLst>
              </a:tr>
              <a:tr h="344250">
                <a:tc>
                  <a:txBody>
                    <a:bodyPr/>
                    <a:lstStyle/>
                    <a:p>
                      <a:r>
                        <a:rPr lang="en-AU" sz="1100" b="1"/>
                        <a:t>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AU" sz="1100"/>
                        <a:t>reported feeling more isolated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074665739"/>
                  </a:ext>
                </a:extLst>
              </a:tr>
              <a:tr h="344250">
                <a:tc>
                  <a:txBody>
                    <a:bodyPr/>
                    <a:lstStyle/>
                    <a:p>
                      <a:r>
                        <a:rPr lang="en-AU" sz="1100" b="1"/>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AU" sz="1100"/>
                        <a:t>reported no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323798212"/>
                  </a:ext>
                </a:extLst>
              </a:tr>
            </a:tbl>
          </a:graphicData>
        </a:graphic>
      </p:graphicFrame>
      <p:sp>
        <p:nvSpPr>
          <p:cNvPr id="108" name="Rectangle 107">
            <a:extLst>
              <a:ext uri="{FF2B5EF4-FFF2-40B4-BE49-F238E27FC236}">
                <a16:creationId xmlns:a16="http://schemas.microsoft.com/office/drawing/2014/main" id="{9505EC08-33CA-4061-4D3A-5462000B28CF}"/>
              </a:ext>
            </a:extLst>
          </p:cNvPr>
          <p:cNvSpPr/>
          <p:nvPr/>
        </p:nvSpPr>
        <p:spPr>
          <a:xfrm>
            <a:off x="474787" y="1965388"/>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rgbClr val="000000"/>
                </a:solidFill>
                <a:latin typeface="Source Sans Pro (Body)"/>
              </a:rPr>
              <a:t>43</a:t>
            </a:r>
            <a:r>
              <a:rPr kumimoji="0" lang="en-AU" sz="1200" b="1" i="0" u="none" strike="noStrike" kern="1200" cap="none" spc="0" normalizeH="0" baseline="0" noProof="0">
                <a:ln>
                  <a:noFill/>
                </a:ln>
                <a:solidFill>
                  <a:srgbClr val="000000"/>
                </a:solidFill>
                <a:effectLst/>
                <a:uLnTx/>
                <a:uFillTx/>
                <a:latin typeface="Source Sans Pro (Body)"/>
              </a:rPr>
              <a:t>%</a:t>
            </a:r>
          </a:p>
        </p:txBody>
      </p:sp>
      <p:cxnSp>
        <p:nvCxnSpPr>
          <p:cNvPr id="4" name="Straight Connector 3">
            <a:extLst>
              <a:ext uri="{FF2B5EF4-FFF2-40B4-BE49-F238E27FC236}">
                <a16:creationId xmlns:a16="http://schemas.microsoft.com/office/drawing/2014/main" id="{636E48E4-3E9A-72AC-42E0-E29F1D900EB3}"/>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08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D4045-1C9A-D667-1F34-517AA2DE969F}"/>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FE29CAC-C125-82E6-CDAF-0A3CAC3DD8EC}"/>
              </a:ext>
            </a:extLst>
          </p:cNvPr>
          <p:cNvGraphicFramePr>
            <a:graphicFrameLocks/>
          </p:cNvGraphicFramePr>
          <p:nvPr>
            <p:custDataLst>
              <p:tags r:id="rId1"/>
            </p:custDataLst>
            <p:extLst>
              <p:ext uri="{D42A27DB-BD31-4B8C-83A1-F6EECF244321}">
                <p14:modId xmlns:p14="http://schemas.microsoft.com/office/powerpoint/2010/main" val="4023766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06" imgH="306" progId="TCLayout.ActiveDocument.1">
                  <p:embed/>
                </p:oleObj>
              </mc:Choice>
              <mc:Fallback>
                <p:oleObj name="think-cell Slide" r:id="rId19" imgW="306" imgH="306" progId="TCLayout.ActiveDocument.1">
                  <p:embed/>
                  <p:pic>
                    <p:nvPicPr>
                      <p:cNvPr id="9" name="think-cell data - do not delete" hidden="1">
                        <a:extLst>
                          <a:ext uri="{FF2B5EF4-FFF2-40B4-BE49-F238E27FC236}">
                            <a16:creationId xmlns:a16="http://schemas.microsoft.com/office/drawing/2014/main" id="{4FE29CAC-C125-82E6-CDAF-0A3CAC3DD8EC}"/>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41" name="Rectangle 540">
            <a:extLst>
              <a:ext uri="{FF2B5EF4-FFF2-40B4-BE49-F238E27FC236}">
                <a16:creationId xmlns:a16="http://schemas.microsoft.com/office/drawing/2014/main" id="{53BD6590-55EC-B38D-7455-7BF63FD68456}"/>
              </a:ext>
            </a:extLst>
          </p:cNvPr>
          <p:cNvSpPr/>
          <p:nvPr/>
        </p:nvSpPr>
        <p:spPr>
          <a:xfrm>
            <a:off x="10004425" y="3040063"/>
            <a:ext cx="1857375" cy="2033588"/>
          </a:xfrm>
          <a:prstGeom prst="rect">
            <a:avLst/>
          </a:prstGeom>
          <a:solidFill>
            <a:schemeClr val="bg1"/>
          </a:solidFill>
          <a:ln>
            <a:noFill/>
          </a:ln>
          <a:effectLst>
            <a:outerShdw blurRad="127000" algn="ctr" rotWithShape="0">
              <a:schemeClr val="accent3">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04" name="Rectangle 503">
            <a:extLst>
              <a:ext uri="{FF2B5EF4-FFF2-40B4-BE49-F238E27FC236}">
                <a16:creationId xmlns:a16="http://schemas.microsoft.com/office/drawing/2014/main" id="{B5CBE6AD-8FBF-F4C5-B589-DD5F38135862}"/>
              </a:ext>
            </a:extLst>
          </p:cNvPr>
          <p:cNvSpPr/>
          <p:nvPr/>
        </p:nvSpPr>
        <p:spPr>
          <a:xfrm>
            <a:off x="377825" y="4500563"/>
            <a:ext cx="1539875" cy="1457325"/>
          </a:xfrm>
          <a:prstGeom prst="rect">
            <a:avLst/>
          </a:prstGeom>
          <a:solidFill>
            <a:schemeClr val="bg1"/>
          </a:solidFill>
          <a:ln>
            <a:noFill/>
          </a:ln>
          <a:effectLst>
            <a:outerShdw blurRad="127000" algn="ctr" rotWithShape="0">
              <a:schemeClr val="accent3">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491" name="Rectangle 490">
            <a:extLst>
              <a:ext uri="{FF2B5EF4-FFF2-40B4-BE49-F238E27FC236}">
                <a16:creationId xmlns:a16="http://schemas.microsoft.com/office/drawing/2014/main" id="{5FCB2641-6018-8E18-614B-F3DD0B1B0F76}"/>
              </a:ext>
            </a:extLst>
          </p:cNvPr>
          <p:cNvSpPr/>
          <p:nvPr/>
        </p:nvSpPr>
        <p:spPr>
          <a:xfrm>
            <a:off x="9980613" y="3105150"/>
            <a:ext cx="1935163" cy="1497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0" i="0" u="none" strike="noStrike" kern="1200" cap="none" spc="0" normalizeH="0" baseline="0" noProof="0" dirty="0">
                <a:ln>
                  <a:noFill/>
                </a:ln>
                <a:solidFill>
                  <a:srgbClr val="000000"/>
                </a:solidFill>
                <a:effectLst/>
                <a:uLnTx/>
                <a:uFillTx/>
                <a:ea typeface="+mn-ea"/>
                <a:cs typeface="+mn-cs"/>
              </a:rPr>
              <a:t>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who engaged 	in formal or</a:t>
            </a:r>
          </a:p>
          <a:p>
            <a:pPr lvl="0" defTabSz="914400">
              <a:defRPr/>
            </a:pPr>
            <a:r>
              <a:rPr kumimoji="0" lang="en-US" sz="1100" b="0" i="0" u="none" strike="noStrike" kern="1200" cap="none" spc="0" normalizeH="0" baseline="0" noProof="0" dirty="0">
                <a:ln>
                  <a:noFill/>
                </a:ln>
                <a:solidFill>
                  <a:srgbClr val="000000"/>
                </a:solidFill>
                <a:effectLst/>
                <a:uLnTx/>
                <a:uFillTx/>
                <a:ea typeface="+mn-ea"/>
                <a:cs typeface="+mn-cs"/>
              </a:rPr>
              <a:t> 	informal education from home via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network reported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a:t>
            </a:r>
            <a:r>
              <a:rPr kumimoji="0" lang="en-US" sz="1100" b="0" i="0" u="none" strike="noStrike" kern="1200" cap="none" spc="0" normalizeH="0" baseline="0" noProof="0" dirty="0">
                <a:ln>
                  <a:noFill/>
                </a:ln>
                <a:solidFill>
                  <a:srgbClr val="000000"/>
                </a:solidFill>
                <a:effectLst/>
                <a:uLnTx/>
                <a:uFillTx/>
                <a:ea typeface="+mn-ea"/>
                <a:cs typeface="+mn-cs"/>
              </a:rPr>
              <a:t>network positively impacted their education outcomes in FY25</a:t>
            </a:r>
            <a:r>
              <a:rPr lang="en-US" sz="1000" baseline="30000" dirty="0">
                <a:solidFill>
                  <a:srgbClr val="000000"/>
                </a:solidFill>
              </a:rPr>
              <a:t>1</a:t>
            </a:r>
            <a:endParaRPr kumimoji="0" lang="en-US" sz="1000" b="0" i="0" u="none" strike="noStrike" kern="1200" cap="none" spc="0" normalizeH="0" baseline="0" noProof="0" dirty="0">
              <a:ln>
                <a:noFill/>
              </a:ln>
              <a:solidFill>
                <a:srgbClr val="000000"/>
              </a:solidFill>
              <a:effectLst/>
              <a:uLnTx/>
              <a:uFillTx/>
              <a:ea typeface="+mn-ea"/>
              <a:cs typeface="+mn-cs"/>
            </a:endParaRPr>
          </a:p>
        </p:txBody>
      </p:sp>
      <p:sp>
        <p:nvSpPr>
          <p:cNvPr id="533" name="Rectangle 532">
            <a:extLst>
              <a:ext uri="{FF2B5EF4-FFF2-40B4-BE49-F238E27FC236}">
                <a16:creationId xmlns:a16="http://schemas.microsoft.com/office/drawing/2014/main" id="{B9D4AA50-679F-0390-CD9A-7277D97856D4}"/>
              </a:ext>
            </a:extLst>
          </p:cNvPr>
          <p:cNvSpPr/>
          <p:nvPr/>
        </p:nvSpPr>
        <p:spPr>
          <a:xfrm>
            <a:off x="2862263" y="4913313"/>
            <a:ext cx="6011863" cy="325438"/>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34" name="Rectangle 533">
            <a:extLst>
              <a:ext uri="{FF2B5EF4-FFF2-40B4-BE49-F238E27FC236}">
                <a16:creationId xmlns:a16="http://schemas.microsoft.com/office/drawing/2014/main" id="{2C68C6E2-5A17-6BA5-CCCB-AA71A6BC87E8}"/>
              </a:ext>
            </a:extLst>
          </p:cNvPr>
          <p:cNvSpPr/>
          <p:nvPr/>
        </p:nvSpPr>
        <p:spPr>
          <a:xfrm>
            <a:off x="2862263" y="4525963"/>
            <a:ext cx="6011863" cy="325438"/>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27" name="Rectangle 526">
            <a:extLst>
              <a:ext uri="{FF2B5EF4-FFF2-40B4-BE49-F238E27FC236}">
                <a16:creationId xmlns:a16="http://schemas.microsoft.com/office/drawing/2014/main" id="{92C6C2E4-D78E-665D-0F6D-6FDE92947992}"/>
              </a:ext>
            </a:extLst>
          </p:cNvPr>
          <p:cNvSpPr/>
          <p:nvPr/>
        </p:nvSpPr>
        <p:spPr>
          <a:xfrm>
            <a:off x="2843213" y="2201863"/>
            <a:ext cx="6011863" cy="323850"/>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35" name="Rectangle 534">
            <a:extLst>
              <a:ext uri="{FF2B5EF4-FFF2-40B4-BE49-F238E27FC236}">
                <a16:creationId xmlns:a16="http://schemas.microsoft.com/office/drawing/2014/main" id="{7BFBD146-92CB-CF26-6507-4472E2E7A923}"/>
              </a:ext>
            </a:extLst>
          </p:cNvPr>
          <p:cNvSpPr/>
          <p:nvPr/>
        </p:nvSpPr>
        <p:spPr>
          <a:xfrm>
            <a:off x="2862263" y="5640388"/>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defTabSz="914400">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36" name="Rectangle 535">
            <a:extLst>
              <a:ext uri="{FF2B5EF4-FFF2-40B4-BE49-F238E27FC236}">
                <a16:creationId xmlns:a16="http://schemas.microsoft.com/office/drawing/2014/main" id="{9A014CA7-DECA-87AB-49C6-3B4AEAF51880}"/>
              </a:ext>
            </a:extLst>
          </p:cNvPr>
          <p:cNvSpPr/>
          <p:nvPr/>
        </p:nvSpPr>
        <p:spPr>
          <a:xfrm>
            <a:off x="2862263" y="4191000"/>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37" name="Rectangle 536">
            <a:extLst>
              <a:ext uri="{FF2B5EF4-FFF2-40B4-BE49-F238E27FC236}">
                <a16:creationId xmlns:a16="http://schemas.microsoft.com/office/drawing/2014/main" id="{04006D5B-315B-447B-2E1B-7E5AD3098C51}"/>
              </a:ext>
            </a:extLst>
          </p:cNvPr>
          <p:cNvSpPr/>
          <p:nvPr/>
        </p:nvSpPr>
        <p:spPr>
          <a:xfrm>
            <a:off x="2862263" y="5305425"/>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defTabSz="914400">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38" name="Rectangle 537">
            <a:extLst>
              <a:ext uri="{FF2B5EF4-FFF2-40B4-BE49-F238E27FC236}">
                <a16:creationId xmlns:a16="http://schemas.microsoft.com/office/drawing/2014/main" id="{7561AF81-E9D4-16AA-05BE-369E928F6F32}"/>
              </a:ext>
            </a:extLst>
          </p:cNvPr>
          <p:cNvSpPr/>
          <p:nvPr/>
        </p:nvSpPr>
        <p:spPr>
          <a:xfrm>
            <a:off x="2862263" y="5975350"/>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defTabSz="914400">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32" name="Rectangle 531">
            <a:extLst>
              <a:ext uri="{FF2B5EF4-FFF2-40B4-BE49-F238E27FC236}">
                <a16:creationId xmlns:a16="http://schemas.microsoft.com/office/drawing/2014/main" id="{83ADB004-1010-A968-065D-FEF43AF3252B}"/>
              </a:ext>
            </a:extLst>
          </p:cNvPr>
          <p:cNvSpPr/>
          <p:nvPr/>
        </p:nvSpPr>
        <p:spPr>
          <a:xfrm>
            <a:off x="2843213" y="3594100"/>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highlight>
                <a:srgbClr val="FFFF00"/>
              </a:highlight>
              <a:uLnTx/>
              <a:uFillTx/>
              <a:ea typeface="+mn-ea"/>
              <a:cs typeface="+mn-cs"/>
            </a:endParaRPr>
          </a:p>
        </p:txBody>
      </p:sp>
      <p:graphicFrame>
        <p:nvGraphicFramePr>
          <p:cNvPr id="19" name="Chart 18">
            <a:extLst>
              <a:ext uri="{FF2B5EF4-FFF2-40B4-BE49-F238E27FC236}">
                <a16:creationId xmlns:a16="http://schemas.microsoft.com/office/drawing/2014/main" id="{AF6ECC91-CC53-5719-15F5-0C5FF2EA356D}"/>
              </a:ext>
            </a:extLst>
          </p:cNvPr>
          <p:cNvGraphicFramePr/>
          <p:nvPr>
            <p:custDataLst>
              <p:tags r:id="rId2"/>
            </p:custDataLst>
            <p:extLst>
              <p:ext uri="{D42A27DB-BD31-4B8C-83A1-F6EECF244321}">
                <p14:modId xmlns:p14="http://schemas.microsoft.com/office/powerpoint/2010/main" val="988441923"/>
              </p:ext>
            </p:extLst>
          </p:nvPr>
        </p:nvGraphicFramePr>
        <p:xfrm>
          <a:off x="2392363" y="1768475"/>
          <a:ext cx="471487" cy="471488"/>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21" name="Chart 20">
            <a:extLst>
              <a:ext uri="{FF2B5EF4-FFF2-40B4-BE49-F238E27FC236}">
                <a16:creationId xmlns:a16="http://schemas.microsoft.com/office/drawing/2014/main" id="{F95FAC59-1458-1A4C-1C8C-75D10C059FB1}"/>
              </a:ext>
            </a:extLst>
          </p:cNvPr>
          <p:cNvGraphicFramePr/>
          <p:nvPr>
            <p:custDataLst>
              <p:tags r:id="rId3"/>
            </p:custDataLst>
            <p:extLst>
              <p:ext uri="{D42A27DB-BD31-4B8C-83A1-F6EECF244321}">
                <p14:modId xmlns:p14="http://schemas.microsoft.com/office/powerpoint/2010/main" val="3002657098"/>
              </p:ext>
            </p:extLst>
          </p:nvPr>
        </p:nvGraphicFramePr>
        <p:xfrm>
          <a:off x="2392363" y="2114550"/>
          <a:ext cx="471487" cy="471488"/>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23" name="Chart 22">
            <a:extLst>
              <a:ext uri="{FF2B5EF4-FFF2-40B4-BE49-F238E27FC236}">
                <a16:creationId xmlns:a16="http://schemas.microsoft.com/office/drawing/2014/main" id="{9708D300-4A3B-C9DF-D960-E087492D676E}"/>
              </a:ext>
            </a:extLst>
          </p:cNvPr>
          <p:cNvGraphicFramePr/>
          <p:nvPr>
            <p:custDataLst>
              <p:tags r:id="rId4"/>
            </p:custDataLst>
            <p:extLst>
              <p:ext uri="{D42A27DB-BD31-4B8C-83A1-F6EECF244321}">
                <p14:modId xmlns:p14="http://schemas.microsoft.com/office/powerpoint/2010/main" val="1969430408"/>
              </p:ext>
            </p:extLst>
          </p:nvPr>
        </p:nvGraphicFramePr>
        <p:xfrm>
          <a:off x="2392363" y="2462213"/>
          <a:ext cx="471487" cy="471487"/>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24" name="Chart 23">
            <a:extLst>
              <a:ext uri="{FF2B5EF4-FFF2-40B4-BE49-F238E27FC236}">
                <a16:creationId xmlns:a16="http://schemas.microsoft.com/office/drawing/2014/main" id="{B4EC10AF-E2FB-EB47-E674-1EF072607CDF}"/>
              </a:ext>
            </a:extLst>
          </p:cNvPr>
          <p:cNvGraphicFramePr/>
          <p:nvPr>
            <p:custDataLst>
              <p:tags r:id="rId5"/>
            </p:custDataLst>
            <p:extLst>
              <p:ext uri="{D42A27DB-BD31-4B8C-83A1-F6EECF244321}">
                <p14:modId xmlns:p14="http://schemas.microsoft.com/office/powerpoint/2010/main" val="3621329634"/>
              </p:ext>
            </p:extLst>
          </p:nvPr>
        </p:nvGraphicFramePr>
        <p:xfrm>
          <a:off x="2392363" y="2803525"/>
          <a:ext cx="471487" cy="471488"/>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25" name="Chart 24">
            <a:extLst>
              <a:ext uri="{FF2B5EF4-FFF2-40B4-BE49-F238E27FC236}">
                <a16:creationId xmlns:a16="http://schemas.microsoft.com/office/drawing/2014/main" id="{C35FDF16-4482-8D1C-9C08-847E4CF641D3}"/>
              </a:ext>
            </a:extLst>
          </p:cNvPr>
          <p:cNvGraphicFramePr/>
          <p:nvPr>
            <p:custDataLst>
              <p:tags r:id="rId6"/>
            </p:custDataLst>
            <p:extLst>
              <p:ext uri="{D42A27DB-BD31-4B8C-83A1-F6EECF244321}">
                <p14:modId xmlns:p14="http://schemas.microsoft.com/office/powerpoint/2010/main" val="4053890808"/>
              </p:ext>
            </p:extLst>
          </p:nvPr>
        </p:nvGraphicFramePr>
        <p:xfrm>
          <a:off x="2393950" y="3144838"/>
          <a:ext cx="471488" cy="471487"/>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27" name="Chart 26">
            <a:extLst>
              <a:ext uri="{FF2B5EF4-FFF2-40B4-BE49-F238E27FC236}">
                <a16:creationId xmlns:a16="http://schemas.microsoft.com/office/drawing/2014/main" id="{6565BD8F-BDAE-B511-0A55-9FB5633F71E1}"/>
              </a:ext>
            </a:extLst>
          </p:cNvPr>
          <p:cNvGraphicFramePr/>
          <p:nvPr>
            <p:custDataLst>
              <p:tags r:id="rId7"/>
            </p:custDataLst>
            <p:extLst>
              <p:ext uri="{D42A27DB-BD31-4B8C-83A1-F6EECF244321}">
                <p14:modId xmlns:p14="http://schemas.microsoft.com/office/powerpoint/2010/main" val="2815062505"/>
              </p:ext>
            </p:extLst>
          </p:nvPr>
        </p:nvGraphicFramePr>
        <p:xfrm>
          <a:off x="2411413" y="4100513"/>
          <a:ext cx="471487" cy="471487"/>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4" name="Chart 3">
            <a:extLst>
              <a:ext uri="{FF2B5EF4-FFF2-40B4-BE49-F238E27FC236}">
                <a16:creationId xmlns:a16="http://schemas.microsoft.com/office/drawing/2014/main" id="{918E8F31-9303-8423-3513-725120544619}"/>
              </a:ext>
            </a:extLst>
          </p:cNvPr>
          <p:cNvGraphicFramePr/>
          <p:nvPr>
            <p:custDataLst>
              <p:tags r:id="rId8"/>
            </p:custDataLst>
            <p:extLst>
              <p:ext uri="{D42A27DB-BD31-4B8C-83A1-F6EECF244321}">
                <p14:modId xmlns:p14="http://schemas.microsoft.com/office/powerpoint/2010/main" val="1066716325"/>
              </p:ext>
            </p:extLst>
          </p:nvPr>
        </p:nvGraphicFramePr>
        <p:xfrm>
          <a:off x="2411413" y="4464050"/>
          <a:ext cx="471487" cy="471488"/>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8" name="Chart 7">
            <a:extLst>
              <a:ext uri="{FF2B5EF4-FFF2-40B4-BE49-F238E27FC236}">
                <a16:creationId xmlns:a16="http://schemas.microsoft.com/office/drawing/2014/main" id="{85B32AC2-CE1B-5954-9371-55868EA8CA73}"/>
              </a:ext>
            </a:extLst>
          </p:cNvPr>
          <p:cNvGraphicFramePr/>
          <p:nvPr>
            <p:custDataLst>
              <p:tags r:id="rId9"/>
            </p:custDataLst>
            <p:extLst>
              <p:ext uri="{D42A27DB-BD31-4B8C-83A1-F6EECF244321}">
                <p14:modId xmlns:p14="http://schemas.microsoft.com/office/powerpoint/2010/main" val="3610832646"/>
              </p:ext>
            </p:extLst>
          </p:nvPr>
        </p:nvGraphicFramePr>
        <p:xfrm>
          <a:off x="2409825" y="4818063"/>
          <a:ext cx="471488" cy="471487"/>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28" name="Chart 27">
            <a:extLst>
              <a:ext uri="{FF2B5EF4-FFF2-40B4-BE49-F238E27FC236}">
                <a16:creationId xmlns:a16="http://schemas.microsoft.com/office/drawing/2014/main" id="{505A7C4E-FDE7-8637-0B99-A860785EBD2F}"/>
              </a:ext>
            </a:extLst>
          </p:cNvPr>
          <p:cNvGraphicFramePr/>
          <p:nvPr>
            <p:custDataLst>
              <p:tags r:id="rId10"/>
            </p:custDataLst>
            <p:extLst>
              <p:ext uri="{D42A27DB-BD31-4B8C-83A1-F6EECF244321}">
                <p14:modId xmlns:p14="http://schemas.microsoft.com/office/powerpoint/2010/main" val="1712424554"/>
              </p:ext>
            </p:extLst>
          </p:nvPr>
        </p:nvGraphicFramePr>
        <p:xfrm>
          <a:off x="2411413" y="5175250"/>
          <a:ext cx="471487" cy="471488"/>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764" name="Chart 763">
            <a:extLst>
              <a:ext uri="{FF2B5EF4-FFF2-40B4-BE49-F238E27FC236}">
                <a16:creationId xmlns:a16="http://schemas.microsoft.com/office/drawing/2014/main" id="{5ACCA525-1F6D-9761-736F-FAD4573A8F82}"/>
              </a:ext>
            </a:extLst>
          </p:cNvPr>
          <p:cNvGraphicFramePr/>
          <p:nvPr>
            <p:custDataLst>
              <p:tags r:id="rId11"/>
            </p:custDataLst>
            <p:extLst>
              <p:ext uri="{D42A27DB-BD31-4B8C-83A1-F6EECF244321}">
                <p14:modId xmlns:p14="http://schemas.microsoft.com/office/powerpoint/2010/main" val="3877445700"/>
              </p:ext>
            </p:extLst>
          </p:nvPr>
        </p:nvGraphicFramePr>
        <p:xfrm>
          <a:off x="2411413" y="5526088"/>
          <a:ext cx="469900" cy="469900"/>
        </p:xfrm>
        <a:graphic>
          <a:graphicData uri="http://schemas.openxmlformats.org/drawingml/2006/chart">
            <c:chart xmlns:c="http://schemas.openxmlformats.org/drawingml/2006/chart" xmlns:r="http://schemas.openxmlformats.org/officeDocument/2006/relationships" r:id="rId30"/>
          </a:graphicData>
        </a:graphic>
      </p:graphicFrame>
      <p:graphicFrame>
        <p:nvGraphicFramePr>
          <p:cNvPr id="39" name="Chart 38">
            <a:extLst>
              <a:ext uri="{FF2B5EF4-FFF2-40B4-BE49-F238E27FC236}">
                <a16:creationId xmlns:a16="http://schemas.microsoft.com/office/drawing/2014/main" id="{9EF7942D-6200-82B3-46B0-B78055BB5C87}"/>
              </a:ext>
            </a:extLst>
          </p:cNvPr>
          <p:cNvGraphicFramePr/>
          <p:nvPr>
            <p:custDataLst>
              <p:tags r:id="rId12"/>
            </p:custDataLst>
            <p:extLst>
              <p:ext uri="{D42A27DB-BD31-4B8C-83A1-F6EECF244321}">
                <p14:modId xmlns:p14="http://schemas.microsoft.com/office/powerpoint/2010/main" val="989339789"/>
              </p:ext>
            </p:extLst>
          </p:nvPr>
        </p:nvGraphicFramePr>
        <p:xfrm>
          <a:off x="2403475" y="5876925"/>
          <a:ext cx="471488" cy="471488"/>
        </p:xfrm>
        <a:graphic>
          <a:graphicData uri="http://schemas.openxmlformats.org/drawingml/2006/chart">
            <c:chart xmlns:c="http://schemas.openxmlformats.org/drawingml/2006/chart" xmlns:r="http://schemas.openxmlformats.org/officeDocument/2006/relationships" r:id="rId31"/>
          </a:graphicData>
        </a:graphic>
      </p:graphicFrame>
      <p:sp>
        <p:nvSpPr>
          <p:cNvPr id="45" name="Rectangle 44">
            <a:extLst>
              <a:ext uri="{FF2B5EF4-FFF2-40B4-BE49-F238E27FC236}">
                <a16:creationId xmlns:a16="http://schemas.microsoft.com/office/drawing/2014/main" id="{FDF89B0A-0177-4047-F4CC-E62FC41F14D3}"/>
              </a:ext>
            </a:extLst>
          </p:cNvPr>
          <p:cNvSpPr/>
          <p:nvPr/>
        </p:nvSpPr>
        <p:spPr>
          <a:xfrm>
            <a:off x="438150" y="4487863"/>
            <a:ext cx="1485900" cy="1139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a:t>
            </a:r>
            <a:r>
              <a:rPr kumimoji="0" lang="en-US" sz="1100" b="0" i="0" u="none" strike="noStrike" kern="1200" cap="none" spc="0" normalizeH="0" baseline="0" noProof="0" dirty="0">
                <a:ln>
                  <a:noFill/>
                </a:ln>
                <a:solidFill>
                  <a:srgbClr val="000000"/>
                </a:solidFill>
                <a:effectLst/>
                <a:uLnTx/>
                <a:uFillTx/>
                <a:ea typeface="+mn-ea"/>
                <a:cs typeface="+mn-cs"/>
              </a:rPr>
              <a:t>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a:t>
            </a: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  engaged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informal education via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i="0" u="none" strike="noStrike" kern="1200" cap="none" spc="0" normalizeH="0" baseline="0" noProof="0" dirty="0">
                <a:ln>
                  <a:noFill/>
                </a:ln>
                <a:solidFill>
                  <a:srgbClr val="000000"/>
                </a:solidFill>
                <a:effectLst/>
                <a:uLnTx/>
                <a:uFillTx/>
                <a:ea typeface="+mn-ea"/>
                <a:cs typeface="+mn-cs"/>
              </a:rPr>
              <a:t> network</a:t>
            </a:r>
            <a:r>
              <a:rPr kumimoji="0" lang="en-US" sz="1100" b="0" i="0" u="none" strike="noStrike" kern="1200" cap="none" spc="0" normalizeH="0" baseline="0" noProof="0" dirty="0">
                <a:ln>
                  <a:noFill/>
                </a:ln>
                <a:solidFill>
                  <a:srgbClr val="000000"/>
                </a:solidFill>
                <a:effectLst/>
                <a:uLnTx/>
                <a:uFillTx/>
                <a:ea typeface="+mn-ea"/>
                <a:cs typeface="+mn-cs"/>
              </a:rPr>
              <a:t> in the last    12 months </a:t>
            </a:r>
          </a:p>
        </p:txBody>
      </p:sp>
      <p:graphicFrame>
        <p:nvGraphicFramePr>
          <p:cNvPr id="14" name="Chart 13">
            <a:extLst>
              <a:ext uri="{FF2B5EF4-FFF2-40B4-BE49-F238E27FC236}">
                <a16:creationId xmlns:a16="http://schemas.microsoft.com/office/drawing/2014/main" id="{245078EB-8F4B-791D-DB15-1E6EDD71AEDE}"/>
              </a:ext>
            </a:extLst>
          </p:cNvPr>
          <p:cNvGraphicFramePr/>
          <p:nvPr>
            <p:custDataLst>
              <p:tags r:id="rId13"/>
            </p:custDataLst>
            <p:extLst>
              <p:ext uri="{D42A27DB-BD31-4B8C-83A1-F6EECF244321}">
                <p14:modId xmlns:p14="http://schemas.microsoft.com/office/powerpoint/2010/main" val="4050522021"/>
              </p:ext>
            </p:extLst>
          </p:nvPr>
        </p:nvGraphicFramePr>
        <p:xfrm>
          <a:off x="404813" y="4451350"/>
          <a:ext cx="685800" cy="685800"/>
        </p:xfrm>
        <a:graphic>
          <a:graphicData uri="http://schemas.openxmlformats.org/drawingml/2006/chart">
            <c:chart xmlns:c="http://schemas.openxmlformats.org/drawingml/2006/chart" xmlns:r="http://schemas.openxmlformats.org/officeDocument/2006/relationships" r:id="rId32"/>
          </a:graphicData>
        </a:graphic>
      </p:graphicFrame>
      <p:sp>
        <p:nvSpPr>
          <p:cNvPr id="47" name="Rectangle 46">
            <a:extLst>
              <a:ext uri="{FF2B5EF4-FFF2-40B4-BE49-F238E27FC236}">
                <a16:creationId xmlns:a16="http://schemas.microsoft.com/office/drawing/2014/main" id="{01F5BEB2-BC81-CA71-A997-D1D70B2370C9}"/>
              </a:ext>
            </a:extLst>
          </p:cNvPr>
          <p:cNvSpPr/>
          <p:nvPr/>
        </p:nvSpPr>
        <p:spPr>
          <a:xfrm>
            <a:off x="493713" y="4654550"/>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rgbClr val="000000"/>
                </a:solidFill>
                <a:latin typeface="+mj-lt"/>
              </a:rPr>
              <a:t>18</a:t>
            </a:r>
            <a:r>
              <a:rPr kumimoji="0" lang="en-AU" sz="1200" b="1" i="0" u="none" strike="noStrike" kern="1200" cap="none" spc="0" normalizeH="0" baseline="0" noProof="0">
                <a:ln>
                  <a:noFill/>
                </a:ln>
                <a:solidFill>
                  <a:srgbClr val="000000"/>
                </a:solidFill>
                <a:effectLst/>
                <a:uLnTx/>
                <a:uFillTx/>
                <a:latin typeface="+mj-lt"/>
                <a:ea typeface="+mn-ea"/>
                <a:cs typeface="+mn-cs"/>
              </a:rPr>
              <a:t>%</a:t>
            </a:r>
          </a:p>
        </p:txBody>
      </p:sp>
      <p:sp>
        <p:nvSpPr>
          <p:cNvPr id="56" name="Rectangle 55">
            <a:extLst>
              <a:ext uri="{FF2B5EF4-FFF2-40B4-BE49-F238E27FC236}">
                <a16:creationId xmlns:a16="http://schemas.microsoft.com/office/drawing/2014/main" id="{2EC96A80-6E6E-6486-DB1D-9D1B71CFD3E6}"/>
              </a:ext>
            </a:extLst>
          </p:cNvPr>
          <p:cNvSpPr/>
          <p:nvPr/>
        </p:nvSpPr>
        <p:spPr>
          <a:xfrm>
            <a:off x="2865438" y="3981450"/>
            <a:ext cx="2163763" cy="16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Of the 18% of </a:t>
            </a:r>
            <a:r>
              <a:rPr kumimoji="0" lang="en-US" sz="1100" b="1"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users…</a:t>
            </a:r>
            <a:endParaRPr kumimoji="0" lang="en-AU" sz="1100" b="0" i="0" u="none" strike="noStrike" kern="1200" cap="none" spc="0" normalizeH="0" baseline="0" noProof="0" dirty="0">
              <a:ln>
                <a:noFill/>
              </a:ln>
              <a:solidFill>
                <a:srgbClr val="000000"/>
              </a:solidFill>
              <a:effectLst/>
              <a:uLnTx/>
              <a:uFillTx/>
              <a:ea typeface="+mn-ea"/>
              <a:cs typeface="+mn-cs"/>
            </a:endParaRPr>
          </a:p>
        </p:txBody>
      </p:sp>
      <p:sp>
        <p:nvSpPr>
          <p:cNvPr id="57" name="Rectangle 56">
            <a:extLst>
              <a:ext uri="{FF2B5EF4-FFF2-40B4-BE49-F238E27FC236}">
                <a16:creationId xmlns:a16="http://schemas.microsoft.com/office/drawing/2014/main" id="{18F2AC14-A6A1-E1C0-9232-3A4F931CFC84}"/>
              </a:ext>
            </a:extLst>
          </p:cNvPr>
          <p:cNvSpPr/>
          <p:nvPr/>
        </p:nvSpPr>
        <p:spPr>
          <a:xfrm>
            <a:off x="2846682" y="1644650"/>
            <a:ext cx="2163763" cy="16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Of the </a:t>
            </a:r>
            <a:r>
              <a:rPr lang="en-US" sz="1100" b="1" dirty="0">
                <a:solidFill>
                  <a:srgbClr val="000000"/>
                </a:solidFill>
              </a:rPr>
              <a:t>21</a:t>
            </a:r>
            <a:r>
              <a:rPr kumimoji="0" lang="en-US" sz="1100" b="1" i="0" u="none" strike="noStrike" kern="1200" cap="none" spc="0" normalizeH="0" baseline="0" noProof="0" dirty="0">
                <a:ln>
                  <a:noFill/>
                </a:ln>
                <a:solidFill>
                  <a:srgbClr val="000000"/>
                </a:solidFill>
                <a:effectLst/>
                <a:uLnTx/>
                <a:uFillTx/>
                <a:ea typeface="+mn-ea"/>
                <a:cs typeface="+mn-cs"/>
              </a:rPr>
              <a:t>% of </a:t>
            </a:r>
            <a:r>
              <a:rPr kumimoji="0" lang="en-US" sz="1100" b="1"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users…</a:t>
            </a:r>
            <a:endParaRPr kumimoji="0" lang="en-AU" sz="1100" b="0" i="0" u="none" strike="noStrike" kern="1200" cap="none" spc="0" normalizeH="0" baseline="0" noProof="0" dirty="0">
              <a:ln>
                <a:noFill/>
              </a:ln>
              <a:solidFill>
                <a:srgbClr val="000000"/>
              </a:solidFill>
              <a:effectLst/>
              <a:uLnTx/>
              <a:uFillTx/>
              <a:ea typeface="+mn-ea"/>
              <a:cs typeface="+mn-cs"/>
            </a:endParaRPr>
          </a:p>
        </p:txBody>
      </p:sp>
      <p:graphicFrame>
        <p:nvGraphicFramePr>
          <p:cNvPr id="26" name="Chart 25">
            <a:extLst>
              <a:ext uri="{FF2B5EF4-FFF2-40B4-BE49-F238E27FC236}">
                <a16:creationId xmlns:a16="http://schemas.microsoft.com/office/drawing/2014/main" id="{50D3B9DC-A9FA-D521-45C1-D65A79D363AC}"/>
              </a:ext>
            </a:extLst>
          </p:cNvPr>
          <p:cNvGraphicFramePr/>
          <p:nvPr>
            <p:custDataLst>
              <p:tags r:id="rId14"/>
            </p:custDataLst>
            <p:extLst>
              <p:ext uri="{D42A27DB-BD31-4B8C-83A1-F6EECF244321}">
                <p14:modId xmlns:p14="http://schemas.microsoft.com/office/powerpoint/2010/main" val="1670629026"/>
              </p:ext>
            </p:extLst>
          </p:nvPr>
        </p:nvGraphicFramePr>
        <p:xfrm>
          <a:off x="2393950" y="3503613"/>
          <a:ext cx="471488" cy="471487"/>
        </p:xfrm>
        <a:graphic>
          <a:graphicData uri="http://schemas.openxmlformats.org/drawingml/2006/chart">
            <c:chart xmlns:c="http://schemas.openxmlformats.org/drawingml/2006/chart" xmlns:r="http://schemas.openxmlformats.org/officeDocument/2006/relationships" r:id="rId33"/>
          </a:graphicData>
        </a:graphic>
      </p:graphicFrame>
      <p:sp>
        <p:nvSpPr>
          <p:cNvPr id="528" name="Rectangle 527">
            <a:extLst>
              <a:ext uri="{FF2B5EF4-FFF2-40B4-BE49-F238E27FC236}">
                <a16:creationId xmlns:a16="http://schemas.microsoft.com/office/drawing/2014/main" id="{BC232A82-69DF-567C-1F1B-CEC2846EF748}"/>
              </a:ext>
            </a:extLst>
          </p:cNvPr>
          <p:cNvSpPr/>
          <p:nvPr/>
        </p:nvSpPr>
        <p:spPr>
          <a:xfrm>
            <a:off x="2841625" y="3255963"/>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29" name="Rectangle 528">
            <a:extLst>
              <a:ext uri="{FF2B5EF4-FFF2-40B4-BE49-F238E27FC236}">
                <a16:creationId xmlns:a16="http://schemas.microsoft.com/office/drawing/2014/main" id="{6DB3D957-D0FB-15CE-63DC-82B4FC3B2315}"/>
              </a:ext>
            </a:extLst>
          </p:cNvPr>
          <p:cNvSpPr/>
          <p:nvPr/>
        </p:nvSpPr>
        <p:spPr>
          <a:xfrm>
            <a:off x="2843213" y="2587625"/>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30" name="Rectangle 529">
            <a:extLst>
              <a:ext uri="{FF2B5EF4-FFF2-40B4-BE49-F238E27FC236}">
                <a16:creationId xmlns:a16="http://schemas.microsoft.com/office/drawing/2014/main" id="{F547B2FA-969B-64D2-1DA6-535A2C05A423}"/>
              </a:ext>
            </a:extLst>
          </p:cNvPr>
          <p:cNvSpPr/>
          <p:nvPr/>
        </p:nvSpPr>
        <p:spPr>
          <a:xfrm>
            <a:off x="2843213" y="1860550"/>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531" name="Rectangle 530">
            <a:extLst>
              <a:ext uri="{FF2B5EF4-FFF2-40B4-BE49-F238E27FC236}">
                <a16:creationId xmlns:a16="http://schemas.microsoft.com/office/drawing/2014/main" id="{042A52FC-B695-8D2D-4DE4-7A0354FE94DF}"/>
              </a:ext>
            </a:extLst>
          </p:cNvPr>
          <p:cNvSpPr/>
          <p:nvPr/>
        </p:nvSpPr>
        <p:spPr>
          <a:xfrm>
            <a:off x="2843213" y="2919413"/>
            <a:ext cx="6011863" cy="269875"/>
          </a:xfrm>
          <a:prstGeom prst="rect">
            <a:avLst/>
          </a:prstGeom>
          <a:solidFill>
            <a:srgbClr val="EDF3F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100" b="0" i="0" u="none" kern="1200" cap="none" spc="0" normalizeH="0" baseline="0" noProof="0">
              <a:ln>
                <a:noFill/>
              </a:ln>
              <a:solidFill>
                <a:srgbClr val="000000"/>
              </a:solidFill>
              <a:effectLst/>
              <a:highlight>
                <a:srgbClr val="FFFF00"/>
              </a:highlight>
              <a:uLnTx/>
              <a:uFillTx/>
              <a:ea typeface="+mn-ea"/>
              <a:cs typeface="+mn-cs"/>
            </a:endParaRPr>
          </a:p>
        </p:txBody>
      </p:sp>
      <p:sp>
        <p:nvSpPr>
          <p:cNvPr id="41" name="Rectangle 40">
            <a:extLst>
              <a:ext uri="{FF2B5EF4-FFF2-40B4-BE49-F238E27FC236}">
                <a16:creationId xmlns:a16="http://schemas.microsoft.com/office/drawing/2014/main" id="{370E282C-C0C1-11D6-CA1C-A4BDD37070CE}"/>
              </a:ext>
            </a:extLst>
          </p:cNvPr>
          <p:cNvSpPr/>
          <p:nvPr/>
        </p:nvSpPr>
        <p:spPr>
          <a:xfrm>
            <a:off x="2735530" y="6302445"/>
            <a:ext cx="7284770" cy="252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ource Sans Pro (Body)"/>
              </a:rPr>
              <a:t>(+) Indicates an impact that positively contributes to social value; (-) Indicates an impact that may erode social value. </a:t>
            </a:r>
          </a:p>
        </p:txBody>
      </p:sp>
      <p:sp>
        <p:nvSpPr>
          <p:cNvPr id="669" name="Rectangle 668">
            <a:extLst>
              <a:ext uri="{FF2B5EF4-FFF2-40B4-BE49-F238E27FC236}">
                <a16:creationId xmlns:a16="http://schemas.microsoft.com/office/drawing/2014/main" id="{A822AD85-C962-49B7-1752-D93B276D1B5B}"/>
              </a:ext>
            </a:extLst>
          </p:cNvPr>
          <p:cNvSpPr/>
          <p:nvPr/>
        </p:nvSpPr>
        <p:spPr>
          <a:xfrm>
            <a:off x="8855874" y="1851658"/>
            <a:ext cx="554852" cy="27000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71" name="TextBox 670">
            <a:extLst>
              <a:ext uri="{FF2B5EF4-FFF2-40B4-BE49-F238E27FC236}">
                <a16:creationId xmlns:a16="http://schemas.microsoft.com/office/drawing/2014/main" id="{CFEEFD82-ADAF-959E-2622-49ACA7BE76E6}"/>
              </a:ext>
            </a:extLst>
          </p:cNvPr>
          <p:cNvSpPr txBox="1"/>
          <p:nvPr/>
        </p:nvSpPr>
        <p:spPr>
          <a:xfrm>
            <a:off x="8793574" y="1536561"/>
            <a:ext cx="679450" cy="3381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ource Sans Pro"/>
                <a:ea typeface="+mn-ea"/>
                <a:cs typeface="+mn-cs"/>
              </a:rPr>
              <a:t>Change from FY24</a:t>
            </a:r>
            <a:r>
              <a:rPr kumimoji="0" lang="en-US" sz="800" b="0" i="1" u="none" strike="noStrike" kern="1200" cap="none" spc="0" normalizeH="0" baseline="30000" noProof="0">
                <a:ln>
                  <a:noFill/>
                </a:ln>
                <a:solidFill>
                  <a:srgbClr val="000000"/>
                </a:solidFill>
                <a:effectLst/>
                <a:uLnTx/>
                <a:uFillTx/>
                <a:latin typeface="Source Sans Pro"/>
                <a:ea typeface="+mn-ea"/>
                <a:cs typeface="+mn-cs"/>
              </a:rPr>
              <a:t>2</a:t>
            </a:r>
            <a:endParaRPr kumimoji="0" lang="en-US" sz="800" b="0" i="1" u="none" strike="noStrike" kern="1200" cap="none" spc="0" normalizeH="0" baseline="0" noProof="0">
              <a:ln>
                <a:noFill/>
              </a:ln>
              <a:solidFill>
                <a:srgbClr val="000000"/>
              </a:solidFill>
              <a:effectLst/>
              <a:uLnTx/>
              <a:uFillTx/>
              <a:latin typeface="Source Sans Pro"/>
              <a:ea typeface="+mn-ea"/>
              <a:cs typeface="+mn-cs"/>
            </a:endParaRPr>
          </a:p>
        </p:txBody>
      </p:sp>
      <p:sp>
        <p:nvSpPr>
          <p:cNvPr id="672" name="Rectangle 671">
            <a:extLst>
              <a:ext uri="{FF2B5EF4-FFF2-40B4-BE49-F238E27FC236}">
                <a16:creationId xmlns:a16="http://schemas.microsoft.com/office/drawing/2014/main" id="{B1261358-3D14-5430-D662-9D27FBC47003}"/>
              </a:ext>
            </a:extLst>
          </p:cNvPr>
          <p:cNvSpPr/>
          <p:nvPr/>
        </p:nvSpPr>
        <p:spPr>
          <a:xfrm>
            <a:off x="8855076" y="2210507"/>
            <a:ext cx="554852"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75" name="Rectangle 674">
            <a:extLst>
              <a:ext uri="{FF2B5EF4-FFF2-40B4-BE49-F238E27FC236}">
                <a16:creationId xmlns:a16="http://schemas.microsoft.com/office/drawing/2014/main" id="{38745A91-352F-7B15-A57D-00C10608128B}"/>
              </a:ext>
            </a:extLst>
          </p:cNvPr>
          <p:cNvSpPr/>
          <p:nvPr/>
        </p:nvSpPr>
        <p:spPr>
          <a:xfrm>
            <a:off x="8848337" y="2589510"/>
            <a:ext cx="554852"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100" b="1">
                <a:solidFill>
                  <a:schemeClr val="bg1"/>
                </a:solidFill>
                <a:latin typeface="Source Sans Pro (Body)"/>
              </a:rPr>
              <a:t>.</a:t>
            </a:r>
            <a:endParaRPr lang="en-AU" sz="1100" baseline="30000">
              <a:solidFill>
                <a:schemeClr val="bg1"/>
              </a:solidFill>
              <a:latin typeface="Source Sans Pro (Body)"/>
            </a:endParaRPr>
          </a:p>
        </p:txBody>
      </p:sp>
      <p:sp>
        <p:nvSpPr>
          <p:cNvPr id="677" name="Rectangle 676">
            <a:extLst>
              <a:ext uri="{FF2B5EF4-FFF2-40B4-BE49-F238E27FC236}">
                <a16:creationId xmlns:a16="http://schemas.microsoft.com/office/drawing/2014/main" id="{BE88D06D-8A9D-E7B8-14E1-43300797D732}"/>
              </a:ext>
            </a:extLst>
          </p:cNvPr>
          <p:cNvSpPr/>
          <p:nvPr/>
        </p:nvSpPr>
        <p:spPr>
          <a:xfrm>
            <a:off x="8848901" y="2922171"/>
            <a:ext cx="554852"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79" name="Rectangle 678">
            <a:extLst>
              <a:ext uri="{FF2B5EF4-FFF2-40B4-BE49-F238E27FC236}">
                <a16:creationId xmlns:a16="http://schemas.microsoft.com/office/drawing/2014/main" id="{39006E81-BE47-996E-EBFF-96CCE8C227A8}"/>
              </a:ext>
            </a:extLst>
          </p:cNvPr>
          <p:cNvSpPr/>
          <p:nvPr/>
        </p:nvSpPr>
        <p:spPr>
          <a:xfrm>
            <a:off x="8848901" y="3263489"/>
            <a:ext cx="554852"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81" name="Rectangle 680">
            <a:extLst>
              <a:ext uri="{FF2B5EF4-FFF2-40B4-BE49-F238E27FC236}">
                <a16:creationId xmlns:a16="http://schemas.microsoft.com/office/drawing/2014/main" id="{9A3E7299-891F-1FDE-5244-90C20CDE5C35}"/>
              </a:ext>
            </a:extLst>
          </p:cNvPr>
          <p:cNvSpPr/>
          <p:nvPr/>
        </p:nvSpPr>
        <p:spPr>
          <a:xfrm>
            <a:off x="8849070" y="3602166"/>
            <a:ext cx="554852"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83" name="Rectangle 682">
            <a:extLst>
              <a:ext uri="{FF2B5EF4-FFF2-40B4-BE49-F238E27FC236}">
                <a16:creationId xmlns:a16="http://schemas.microsoft.com/office/drawing/2014/main" id="{457FCE82-CD17-86C3-44FD-2C048764828D}"/>
              </a:ext>
            </a:extLst>
          </p:cNvPr>
          <p:cNvSpPr/>
          <p:nvPr/>
        </p:nvSpPr>
        <p:spPr>
          <a:xfrm>
            <a:off x="8856663" y="4190977"/>
            <a:ext cx="555625" cy="268312"/>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85" name="Rectangle 684">
            <a:extLst>
              <a:ext uri="{FF2B5EF4-FFF2-40B4-BE49-F238E27FC236}">
                <a16:creationId xmlns:a16="http://schemas.microsoft.com/office/drawing/2014/main" id="{8ED72CB7-4E49-7E68-9BF4-0E1A1C65AB60}"/>
              </a:ext>
            </a:extLst>
          </p:cNvPr>
          <p:cNvSpPr/>
          <p:nvPr/>
        </p:nvSpPr>
        <p:spPr>
          <a:xfrm>
            <a:off x="8859838" y="5975350"/>
            <a:ext cx="555625" cy="260448"/>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86" name="Rectangle 685">
            <a:extLst>
              <a:ext uri="{FF2B5EF4-FFF2-40B4-BE49-F238E27FC236}">
                <a16:creationId xmlns:a16="http://schemas.microsoft.com/office/drawing/2014/main" id="{D03691F6-6725-B886-F507-160CE8D9B76D}"/>
              </a:ext>
            </a:extLst>
          </p:cNvPr>
          <p:cNvSpPr/>
          <p:nvPr/>
        </p:nvSpPr>
        <p:spPr>
          <a:xfrm>
            <a:off x="8859838" y="5314950"/>
            <a:ext cx="555625"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88" name="Rectangle 687">
            <a:extLst>
              <a:ext uri="{FF2B5EF4-FFF2-40B4-BE49-F238E27FC236}">
                <a16:creationId xmlns:a16="http://schemas.microsoft.com/office/drawing/2014/main" id="{73968B42-88A8-DB25-6093-9C4524560C8B}"/>
              </a:ext>
            </a:extLst>
          </p:cNvPr>
          <p:cNvSpPr/>
          <p:nvPr/>
        </p:nvSpPr>
        <p:spPr>
          <a:xfrm>
            <a:off x="8858250" y="5654973"/>
            <a:ext cx="555625" cy="255290"/>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90" name="Rectangle 689">
            <a:extLst>
              <a:ext uri="{FF2B5EF4-FFF2-40B4-BE49-F238E27FC236}">
                <a16:creationId xmlns:a16="http://schemas.microsoft.com/office/drawing/2014/main" id="{74349634-8F49-88BE-5CE5-39CE65F6FD9E}"/>
              </a:ext>
            </a:extLst>
          </p:cNvPr>
          <p:cNvSpPr/>
          <p:nvPr/>
        </p:nvSpPr>
        <p:spPr>
          <a:xfrm>
            <a:off x="8856663" y="4531433"/>
            <a:ext cx="555625"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sp>
        <p:nvSpPr>
          <p:cNvPr id="692" name="Rectangle 691">
            <a:extLst>
              <a:ext uri="{FF2B5EF4-FFF2-40B4-BE49-F238E27FC236}">
                <a16:creationId xmlns:a16="http://schemas.microsoft.com/office/drawing/2014/main" id="{1943FC6C-96CA-96FC-2D27-F25384E8DEA4}"/>
              </a:ext>
            </a:extLst>
          </p:cNvPr>
          <p:cNvSpPr/>
          <p:nvPr/>
        </p:nvSpPr>
        <p:spPr>
          <a:xfrm>
            <a:off x="8856663" y="4912432"/>
            <a:ext cx="555625" cy="31520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baseline="30000">
              <a:solidFill>
                <a:schemeClr val="bg1"/>
              </a:solidFill>
              <a:highlight>
                <a:srgbClr val="FFFF00"/>
              </a:highlight>
              <a:latin typeface="Source Sans Pro (Body)"/>
            </a:endParaRPr>
          </a:p>
        </p:txBody>
      </p:sp>
      <p:graphicFrame>
        <p:nvGraphicFramePr>
          <p:cNvPr id="42" name="Chart 41">
            <a:extLst>
              <a:ext uri="{FF2B5EF4-FFF2-40B4-BE49-F238E27FC236}">
                <a16:creationId xmlns:a16="http://schemas.microsoft.com/office/drawing/2014/main" id="{3BA1FA8C-F23F-1E21-9A88-985C5F6C4AFD}"/>
              </a:ext>
            </a:extLst>
          </p:cNvPr>
          <p:cNvGraphicFramePr/>
          <p:nvPr>
            <p:custDataLst>
              <p:tags r:id="rId15"/>
            </p:custDataLst>
            <p:extLst>
              <p:ext uri="{D42A27DB-BD31-4B8C-83A1-F6EECF244321}">
                <p14:modId xmlns:p14="http://schemas.microsoft.com/office/powerpoint/2010/main" val="1324343911"/>
              </p:ext>
            </p:extLst>
          </p:nvPr>
        </p:nvGraphicFramePr>
        <p:xfrm>
          <a:off x="10086975" y="3076575"/>
          <a:ext cx="841375" cy="841375"/>
        </p:xfrm>
        <a:graphic>
          <a:graphicData uri="http://schemas.openxmlformats.org/drawingml/2006/chart">
            <c:chart xmlns:c="http://schemas.openxmlformats.org/drawingml/2006/chart" xmlns:r="http://schemas.openxmlformats.org/officeDocument/2006/relationships" r:id="rId34"/>
          </a:graphicData>
        </a:graphic>
      </p:graphicFrame>
      <p:sp>
        <p:nvSpPr>
          <p:cNvPr id="705" name="Rectangle 704">
            <a:extLst>
              <a:ext uri="{FF2B5EF4-FFF2-40B4-BE49-F238E27FC236}">
                <a16:creationId xmlns:a16="http://schemas.microsoft.com/office/drawing/2014/main" id="{BB55935A-EC14-0F58-BF45-C5A0D7A865CE}"/>
              </a:ext>
            </a:extLst>
          </p:cNvPr>
          <p:cNvSpPr/>
          <p:nvPr/>
        </p:nvSpPr>
        <p:spPr>
          <a:xfrm>
            <a:off x="10266363" y="3368675"/>
            <a:ext cx="54451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ource Sans Pro (Body)"/>
              </a:rPr>
              <a:t>87%</a:t>
            </a:r>
            <a:endParaRPr kumimoji="0" lang="en-US" sz="1050" b="0" i="0" u="none" strike="noStrike" kern="1200" cap="none" spc="0" normalizeH="0" baseline="0" noProof="0">
              <a:ln>
                <a:noFill/>
              </a:ln>
              <a:solidFill>
                <a:srgbClr val="000000"/>
              </a:solidFill>
              <a:effectLst/>
              <a:uLnTx/>
              <a:uFillTx/>
              <a:latin typeface="Source Sans Pro (Body)"/>
            </a:endParaRPr>
          </a:p>
        </p:txBody>
      </p:sp>
      <p:cxnSp>
        <p:nvCxnSpPr>
          <p:cNvPr id="709" name="Connector: Elbow 708">
            <a:extLst>
              <a:ext uri="{FF2B5EF4-FFF2-40B4-BE49-F238E27FC236}">
                <a16:creationId xmlns:a16="http://schemas.microsoft.com/office/drawing/2014/main" id="{0031C3A3-C088-17AB-8F9E-7D56482CA3AB}"/>
              </a:ext>
            </a:extLst>
          </p:cNvPr>
          <p:cNvCxnSpPr>
            <a:cxnSpLocks/>
            <a:stCxn id="669" idx="3"/>
          </p:cNvCxnSpPr>
          <p:nvPr/>
        </p:nvCxnSpPr>
        <p:spPr>
          <a:xfrm>
            <a:off x="9410726" y="1986658"/>
            <a:ext cx="609574" cy="2018115"/>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Connector: Elbow 711">
            <a:extLst>
              <a:ext uri="{FF2B5EF4-FFF2-40B4-BE49-F238E27FC236}">
                <a16:creationId xmlns:a16="http://schemas.microsoft.com/office/drawing/2014/main" id="{33FFEB33-A8A4-1531-E33F-9517AC39681C}"/>
              </a:ext>
            </a:extLst>
          </p:cNvPr>
          <p:cNvCxnSpPr>
            <a:cxnSpLocks/>
            <a:stCxn id="672" idx="3"/>
          </p:cNvCxnSpPr>
          <p:nvPr/>
        </p:nvCxnSpPr>
        <p:spPr>
          <a:xfrm>
            <a:off x="9409928" y="2368110"/>
            <a:ext cx="610372" cy="1636663"/>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Connector: Elbow 713">
            <a:extLst>
              <a:ext uri="{FF2B5EF4-FFF2-40B4-BE49-F238E27FC236}">
                <a16:creationId xmlns:a16="http://schemas.microsoft.com/office/drawing/2014/main" id="{D9CAAC22-4938-EFE6-EA27-8710F00CE1B2}"/>
              </a:ext>
            </a:extLst>
          </p:cNvPr>
          <p:cNvCxnSpPr>
            <a:cxnSpLocks/>
            <a:stCxn id="675" idx="3"/>
          </p:cNvCxnSpPr>
          <p:nvPr/>
        </p:nvCxnSpPr>
        <p:spPr>
          <a:xfrm>
            <a:off x="9403189" y="2717155"/>
            <a:ext cx="617111" cy="1287618"/>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Connector: Elbow 715">
            <a:extLst>
              <a:ext uri="{FF2B5EF4-FFF2-40B4-BE49-F238E27FC236}">
                <a16:creationId xmlns:a16="http://schemas.microsoft.com/office/drawing/2014/main" id="{BEA6A084-6398-5300-C04F-D594A2E1E550}"/>
              </a:ext>
            </a:extLst>
          </p:cNvPr>
          <p:cNvCxnSpPr>
            <a:cxnSpLocks/>
            <a:stCxn id="677" idx="3"/>
          </p:cNvCxnSpPr>
          <p:nvPr/>
        </p:nvCxnSpPr>
        <p:spPr>
          <a:xfrm>
            <a:off x="9403753" y="3049816"/>
            <a:ext cx="616547" cy="954957"/>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Connector: Elbow 717">
            <a:extLst>
              <a:ext uri="{FF2B5EF4-FFF2-40B4-BE49-F238E27FC236}">
                <a16:creationId xmlns:a16="http://schemas.microsoft.com/office/drawing/2014/main" id="{468C0F07-8A84-F611-4750-8B89BCE1344E}"/>
              </a:ext>
            </a:extLst>
          </p:cNvPr>
          <p:cNvCxnSpPr>
            <a:cxnSpLocks/>
            <a:stCxn id="679" idx="3"/>
          </p:cNvCxnSpPr>
          <p:nvPr/>
        </p:nvCxnSpPr>
        <p:spPr>
          <a:xfrm>
            <a:off x="9403753" y="3391134"/>
            <a:ext cx="616547" cy="613639"/>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Connector: Elbow 719">
            <a:extLst>
              <a:ext uri="{FF2B5EF4-FFF2-40B4-BE49-F238E27FC236}">
                <a16:creationId xmlns:a16="http://schemas.microsoft.com/office/drawing/2014/main" id="{9A2E807D-230B-5400-4D95-DB01EF0E88A0}"/>
              </a:ext>
            </a:extLst>
          </p:cNvPr>
          <p:cNvCxnSpPr>
            <a:cxnSpLocks/>
            <a:stCxn id="681" idx="3"/>
          </p:cNvCxnSpPr>
          <p:nvPr/>
        </p:nvCxnSpPr>
        <p:spPr>
          <a:xfrm>
            <a:off x="9403922" y="3729811"/>
            <a:ext cx="616378" cy="274962"/>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2" name="Connector: Elbow 721">
            <a:extLst>
              <a:ext uri="{FF2B5EF4-FFF2-40B4-BE49-F238E27FC236}">
                <a16:creationId xmlns:a16="http://schemas.microsoft.com/office/drawing/2014/main" id="{A6B3A054-C0FC-3464-BADC-80BAFBA853D8}"/>
              </a:ext>
            </a:extLst>
          </p:cNvPr>
          <p:cNvCxnSpPr>
            <a:cxnSpLocks/>
            <a:stCxn id="683" idx="3"/>
          </p:cNvCxnSpPr>
          <p:nvPr/>
        </p:nvCxnSpPr>
        <p:spPr>
          <a:xfrm flipV="1">
            <a:off x="9412288" y="4004773"/>
            <a:ext cx="608012" cy="320360"/>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4" name="Connector: Elbow 723">
            <a:extLst>
              <a:ext uri="{FF2B5EF4-FFF2-40B4-BE49-F238E27FC236}">
                <a16:creationId xmlns:a16="http://schemas.microsoft.com/office/drawing/2014/main" id="{F056074C-082C-2668-AA1D-B47A11B1B4AF}"/>
              </a:ext>
            </a:extLst>
          </p:cNvPr>
          <p:cNvCxnSpPr>
            <a:cxnSpLocks/>
            <a:stCxn id="690" idx="3"/>
          </p:cNvCxnSpPr>
          <p:nvPr/>
        </p:nvCxnSpPr>
        <p:spPr>
          <a:xfrm flipV="1">
            <a:off x="9412288" y="4004773"/>
            <a:ext cx="608012" cy="684263"/>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Connector: Elbow 754">
            <a:extLst>
              <a:ext uri="{FF2B5EF4-FFF2-40B4-BE49-F238E27FC236}">
                <a16:creationId xmlns:a16="http://schemas.microsoft.com/office/drawing/2014/main" id="{7158DA87-FE80-4146-980F-97733003477E}"/>
              </a:ext>
            </a:extLst>
          </p:cNvPr>
          <p:cNvCxnSpPr>
            <a:cxnSpLocks/>
            <a:stCxn id="692" idx="3"/>
          </p:cNvCxnSpPr>
          <p:nvPr/>
        </p:nvCxnSpPr>
        <p:spPr>
          <a:xfrm flipV="1">
            <a:off x="9412288" y="4004773"/>
            <a:ext cx="608012" cy="1065262"/>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9" name="Connector: Elbow 758">
            <a:extLst>
              <a:ext uri="{FF2B5EF4-FFF2-40B4-BE49-F238E27FC236}">
                <a16:creationId xmlns:a16="http://schemas.microsoft.com/office/drawing/2014/main" id="{206873EC-4B3F-4FF8-9351-01A34C954A02}"/>
              </a:ext>
            </a:extLst>
          </p:cNvPr>
          <p:cNvCxnSpPr>
            <a:cxnSpLocks/>
            <a:stCxn id="686" idx="3"/>
          </p:cNvCxnSpPr>
          <p:nvPr/>
        </p:nvCxnSpPr>
        <p:spPr>
          <a:xfrm flipV="1">
            <a:off x="9415463" y="4004773"/>
            <a:ext cx="604837" cy="1437822"/>
          </a:xfrm>
          <a:prstGeom prst="bentConnector3">
            <a:avLst>
              <a:gd name="adj1" fmla="val 48425"/>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Connector: Elbow 760">
            <a:extLst>
              <a:ext uri="{FF2B5EF4-FFF2-40B4-BE49-F238E27FC236}">
                <a16:creationId xmlns:a16="http://schemas.microsoft.com/office/drawing/2014/main" id="{169C599E-6BF4-1199-3C62-4035211731AA}"/>
              </a:ext>
            </a:extLst>
          </p:cNvPr>
          <p:cNvCxnSpPr>
            <a:cxnSpLocks/>
            <a:stCxn id="688" idx="3"/>
          </p:cNvCxnSpPr>
          <p:nvPr/>
        </p:nvCxnSpPr>
        <p:spPr>
          <a:xfrm flipV="1">
            <a:off x="9413875" y="4004773"/>
            <a:ext cx="606425" cy="1777845"/>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Connector: Elbow 762">
            <a:extLst>
              <a:ext uri="{FF2B5EF4-FFF2-40B4-BE49-F238E27FC236}">
                <a16:creationId xmlns:a16="http://schemas.microsoft.com/office/drawing/2014/main" id="{9C51B39A-30D0-8B8B-7577-655DB359515F}"/>
              </a:ext>
            </a:extLst>
          </p:cNvPr>
          <p:cNvCxnSpPr>
            <a:cxnSpLocks/>
            <a:stCxn id="685" idx="3"/>
          </p:cNvCxnSpPr>
          <p:nvPr/>
        </p:nvCxnSpPr>
        <p:spPr>
          <a:xfrm flipV="1">
            <a:off x="9415463" y="4004773"/>
            <a:ext cx="604837" cy="2100801"/>
          </a:xfrm>
          <a:prstGeom prst="bentConnector3">
            <a:avLst>
              <a:gd name="adj1" fmla="val 48425"/>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0B7FC53-F622-DE61-B314-A1110C3B28AF}"/>
              </a:ext>
            </a:extLst>
          </p:cNvPr>
          <p:cNvSpPr txBox="1"/>
          <p:nvPr/>
        </p:nvSpPr>
        <p:spPr>
          <a:xfrm>
            <a:off x="773204" y="395556"/>
            <a:ext cx="1301660" cy="523220"/>
          </a:xfrm>
          <a:prstGeom prst="rect">
            <a:avLst/>
          </a:prstGeom>
          <a:noFill/>
        </p:spPr>
        <p:txBody>
          <a:bodyPr wrap="square" rtlCol="0">
            <a:spAutoFit/>
          </a:bodyPr>
          <a:lstStyle/>
          <a:p>
            <a:r>
              <a:rPr lang="en-AU" sz="1400" b="1">
                <a:solidFill>
                  <a:schemeClr val="accent3">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Education            &amp; skills</a:t>
            </a:r>
          </a:p>
        </p:txBody>
      </p:sp>
      <p:sp>
        <p:nvSpPr>
          <p:cNvPr id="11" name="Rectangle 10">
            <a:extLst>
              <a:ext uri="{FF2B5EF4-FFF2-40B4-BE49-F238E27FC236}">
                <a16:creationId xmlns:a16="http://schemas.microsoft.com/office/drawing/2014/main" id="{66FB6157-33E0-CDF1-5F23-EFA8ACA5B163}"/>
              </a:ext>
            </a:extLst>
          </p:cNvPr>
          <p:cNvSpPr/>
          <p:nvPr/>
        </p:nvSpPr>
        <p:spPr>
          <a:xfrm>
            <a:off x="2252870" y="262253"/>
            <a:ext cx="9582426" cy="67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Of the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users engaging in formal (21%) or informal (18%) education via the      </a:t>
            </a:r>
            <a:r>
              <a:rPr lang="en-US" sz="2000" b="1" dirty="0" err="1">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nbn</a:t>
            </a:r>
            <a:r>
              <a:rPr lang="en-US" sz="2000" b="1" dirty="0">
                <a:solidFill>
                  <a:schemeClr val="accent1"/>
                </a:solidFill>
                <a:latin typeface="Source Sans Pro" panose="020B0503030403020204" pitchFamily="34" charset="0"/>
                <a:ea typeface="Source Sans Pro" panose="020B0503030403020204" pitchFamily="34" charset="0"/>
                <a:cs typeface="Calibri" panose="020F0502020204030204" pitchFamily="34" charset="0"/>
              </a:rPr>
              <a:t> network in FY25, 87% reported these activities positively impacted their     education outcomes</a:t>
            </a:r>
            <a:endParaRPr kumimoji="0" lang="en-US" sz="2000" b="1" i="0" u="none" strike="noStrike" kern="1200" cap="none" spc="0" normalizeH="0" baseline="0" noProof="0" dirty="0">
              <a:ln>
                <a:noFill/>
              </a:ln>
              <a:solidFill>
                <a:schemeClr val="accent1"/>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16" name="Arrow: Chevron 15">
            <a:extLst>
              <a:ext uri="{FF2B5EF4-FFF2-40B4-BE49-F238E27FC236}">
                <a16:creationId xmlns:a16="http://schemas.microsoft.com/office/drawing/2014/main" id="{E70C07E8-6BC1-61FC-A485-62F458CCF79F}"/>
              </a:ext>
            </a:extLst>
          </p:cNvPr>
          <p:cNvSpPr/>
          <p:nvPr/>
        </p:nvSpPr>
        <p:spPr>
          <a:xfrm>
            <a:off x="382902" y="1193812"/>
            <a:ext cx="1691961" cy="324000"/>
          </a:xfrm>
          <a:prstGeom prst="chevron">
            <a:avLst/>
          </a:prstGeom>
          <a:solidFill>
            <a:schemeClr val="accent3">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ource Sans Pro (Body)"/>
              </a:rPr>
              <a:t>Outcomes</a:t>
            </a:r>
            <a:endParaRPr kumimoji="0" lang="en-US" sz="1200" b="1" i="0" u="none" strike="noStrike" kern="1200" cap="none" spc="0" normalizeH="0" baseline="0" noProof="0">
              <a:ln>
                <a:noFill/>
              </a:ln>
              <a:solidFill>
                <a:srgbClr val="FFFFFF"/>
              </a:solidFill>
              <a:effectLst/>
              <a:uLnTx/>
              <a:uFillTx/>
              <a:latin typeface="Source Sans Pro (Body)"/>
            </a:endParaRPr>
          </a:p>
        </p:txBody>
      </p:sp>
      <p:sp>
        <p:nvSpPr>
          <p:cNvPr id="17" name="Arrow: Chevron 16">
            <a:extLst>
              <a:ext uri="{FF2B5EF4-FFF2-40B4-BE49-F238E27FC236}">
                <a16:creationId xmlns:a16="http://schemas.microsoft.com/office/drawing/2014/main" id="{DD5CA264-646B-649C-6EF1-22E2FE6620DD}"/>
              </a:ext>
            </a:extLst>
          </p:cNvPr>
          <p:cNvSpPr/>
          <p:nvPr/>
        </p:nvSpPr>
        <p:spPr>
          <a:xfrm>
            <a:off x="1963005" y="1193812"/>
            <a:ext cx="7899452" cy="324000"/>
          </a:xfrm>
          <a:prstGeom prst="chevron">
            <a:avLst/>
          </a:prstGeom>
          <a:solidFill>
            <a:schemeClr val="accent3">
              <a:lumMod val="7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ource Sans Pro (Body)"/>
              </a:rPr>
              <a:t>Impact</a:t>
            </a:r>
          </a:p>
        </p:txBody>
      </p:sp>
      <p:sp>
        <p:nvSpPr>
          <p:cNvPr id="18" name="Arrow: Chevron 17">
            <a:extLst>
              <a:ext uri="{FF2B5EF4-FFF2-40B4-BE49-F238E27FC236}">
                <a16:creationId xmlns:a16="http://schemas.microsoft.com/office/drawing/2014/main" id="{668D620A-975D-4BAF-AFB1-DA32C15689D5}"/>
              </a:ext>
            </a:extLst>
          </p:cNvPr>
          <p:cNvSpPr/>
          <p:nvPr/>
        </p:nvSpPr>
        <p:spPr>
          <a:xfrm>
            <a:off x="9744891" y="1193812"/>
            <a:ext cx="2116909" cy="324000"/>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Source Sans Pro (Body)"/>
              </a:rPr>
              <a:t>Overall impact in FY25</a:t>
            </a:r>
            <a:r>
              <a:rPr lang="en-US" sz="1200" b="1" baseline="30000">
                <a:solidFill>
                  <a:srgbClr val="FFFFFF"/>
                </a:solidFill>
                <a:latin typeface="Source Sans Pro (Body)"/>
              </a:rPr>
              <a:t>1</a:t>
            </a:r>
            <a:endParaRPr kumimoji="0" lang="en-US" sz="1200" b="1" i="0" u="none" strike="noStrike" kern="1200" cap="none" spc="0" normalizeH="0" baseline="30000" noProof="0">
              <a:ln>
                <a:noFill/>
              </a:ln>
              <a:solidFill>
                <a:srgbClr val="FFFFFF"/>
              </a:solidFill>
              <a:effectLst/>
              <a:uLnTx/>
              <a:uFillTx/>
              <a:latin typeface="Source Sans Pro (Body)"/>
            </a:endParaRPr>
          </a:p>
        </p:txBody>
      </p:sp>
      <p:sp>
        <p:nvSpPr>
          <p:cNvPr id="20" name="TextBox 19">
            <a:extLst>
              <a:ext uri="{FF2B5EF4-FFF2-40B4-BE49-F238E27FC236}">
                <a16:creationId xmlns:a16="http://schemas.microsoft.com/office/drawing/2014/main" id="{AD5FBCD1-4F8B-692E-1E37-89D2F4F833A0}"/>
              </a:ext>
            </a:extLst>
          </p:cNvPr>
          <p:cNvSpPr txBox="1"/>
          <p:nvPr/>
        </p:nvSpPr>
        <p:spPr>
          <a:xfrm>
            <a:off x="773203" y="259995"/>
            <a:ext cx="1204932" cy="261610"/>
          </a:xfrm>
          <a:prstGeom prst="rect">
            <a:avLst/>
          </a:prstGeom>
          <a:noFill/>
        </p:spPr>
        <p:txBody>
          <a:bodyPr wrap="square">
            <a:spAutoFit/>
          </a:bodyPr>
          <a:lstStyle/>
          <a:p>
            <a:r>
              <a:rPr lang="en-AU" sz="1050">
                <a:solidFill>
                  <a:schemeClr val="accent6">
                    <a:lumMod val="75000"/>
                  </a:schemeClr>
                </a:solidFill>
                <a:latin typeface="Source Sans Pro" panose="020B0503030403020204" pitchFamily="34" charset="0"/>
                <a:ea typeface="Source Sans Pro" panose="020B0503030403020204" pitchFamily="34" charset="0"/>
                <a:cs typeface="Times New Roman" panose="02020603050405020304" pitchFamily="18" charset="0"/>
              </a:rPr>
              <a:t>DOMAIN</a:t>
            </a:r>
          </a:p>
        </p:txBody>
      </p:sp>
      <p:sp>
        <p:nvSpPr>
          <p:cNvPr id="506" name="Rectangle: Rounded Corners 505">
            <a:extLst>
              <a:ext uri="{FF2B5EF4-FFF2-40B4-BE49-F238E27FC236}">
                <a16:creationId xmlns:a16="http://schemas.microsoft.com/office/drawing/2014/main" id="{A25983C5-85EC-FD25-A9A7-8EE163FCDFFB}"/>
              </a:ext>
            </a:extLst>
          </p:cNvPr>
          <p:cNvSpPr/>
          <p:nvPr/>
        </p:nvSpPr>
        <p:spPr>
          <a:xfrm>
            <a:off x="481013" y="5630863"/>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pic>
        <p:nvPicPr>
          <p:cNvPr id="22" name="Graphic 21">
            <a:extLst>
              <a:ext uri="{FF2B5EF4-FFF2-40B4-BE49-F238E27FC236}">
                <a16:creationId xmlns:a16="http://schemas.microsoft.com/office/drawing/2014/main" id="{46CDD297-0192-5F1C-95CE-2E9873F89D3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85050" y="445037"/>
            <a:ext cx="396000" cy="396000"/>
          </a:xfrm>
          <a:prstGeom prst="rect">
            <a:avLst/>
          </a:prstGeom>
        </p:spPr>
      </p:pic>
      <p:sp>
        <p:nvSpPr>
          <p:cNvPr id="488" name="Rectangle 487">
            <a:extLst>
              <a:ext uri="{FF2B5EF4-FFF2-40B4-BE49-F238E27FC236}">
                <a16:creationId xmlns:a16="http://schemas.microsoft.com/office/drawing/2014/main" id="{07094603-2648-DC63-17F0-3D6EC8B2A562}"/>
              </a:ext>
            </a:extLst>
          </p:cNvPr>
          <p:cNvSpPr/>
          <p:nvPr/>
        </p:nvSpPr>
        <p:spPr>
          <a:xfrm>
            <a:off x="385763" y="2100263"/>
            <a:ext cx="1539875" cy="1511300"/>
          </a:xfrm>
          <a:prstGeom prst="rect">
            <a:avLst/>
          </a:prstGeom>
          <a:solidFill>
            <a:schemeClr val="bg1"/>
          </a:solidFill>
          <a:ln>
            <a:noFill/>
          </a:ln>
          <a:effectLst>
            <a:outerShdw blurRad="127000" algn="ctr" rotWithShape="0">
              <a:schemeClr val="accent3">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tx1"/>
              </a:solidFill>
              <a:highlight>
                <a:srgbClr val="FFFF00"/>
              </a:highlight>
              <a:latin typeface="+mj-lt"/>
            </a:endParaRPr>
          </a:p>
        </p:txBody>
      </p:sp>
      <p:sp>
        <p:nvSpPr>
          <p:cNvPr id="53" name="Rectangle 52">
            <a:extLst>
              <a:ext uri="{FF2B5EF4-FFF2-40B4-BE49-F238E27FC236}">
                <a16:creationId xmlns:a16="http://schemas.microsoft.com/office/drawing/2014/main" id="{EAE58B4B-63AF-9FD8-D637-7A0BD25F29E6}"/>
              </a:ext>
            </a:extLst>
          </p:cNvPr>
          <p:cNvSpPr/>
          <p:nvPr/>
        </p:nvSpPr>
        <p:spPr>
          <a:xfrm>
            <a:off x="403044" y="2128838"/>
            <a:ext cx="1506719" cy="1139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 of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0" i="0" u="none" strike="noStrike" kern="1200" cap="none" spc="0" normalizeH="0" baseline="0" noProof="0" dirty="0">
                <a:ln>
                  <a:noFill/>
                </a:ln>
                <a:solidFill>
                  <a:srgbClr val="000000"/>
                </a:solidFill>
                <a:effectLst/>
                <a:uLnTx/>
                <a:uFillTx/>
                <a:ea typeface="+mn-ea"/>
                <a:cs typeface="+mn-cs"/>
              </a:rPr>
              <a:t> users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                    engaged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a:t>
            </a:r>
            <a:r>
              <a:rPr kumimoji="0" lang="en-US" sz="1100" b="0" i="0" u="none" strike="noStrike" kern="1200" cap="none" spc="0" normalizeH="0" baseline="0" noProof="0" dirty="0">
                <a:ln>
                  <a:noFill/>
                </a:ln>
                <a:solidFill>
                  <a:srgbClr val="000000"/>
                </a:solidFill>
                <a:effectLst/>
                <a:uLnTx/>
                <a:uFillTx/>
                <a:ea typeface="+mn-ea"/>
                <a:cs typeface="+mn-cs"/>
              </a:rPr>
              <a:t>formal education via the </a:t>
            </a:r>
            <a:r>
              <a:rPr kumimoji="0" lang="en-US" sz="1100" i="0" u="none" strike="noStrike" kern="1200" cap="none" spc="0" normalizeH="0" baseline="0" noProof="0" dirty="0" err="1">
                <a:ln>
                  <a:noFill/>
                </a:ln>
                <a:solidFill>
                  <a:srgbClr val="000000"/>
                </a:solidFill>
                <a:effectLst/>
                <a:uLnTx/>
                <a:uFillTx/>
                <a:ea typeface="+mn-ea"/>
                <a:cs typeface="+mn-cs"/>
              </a:rPr>
              <a:t>nbn</a:t>
            </a:r>
            <a:r>
              <a:rPr kumimoji="0" lang="en-US" sz="1100" b="1" i="0" u="none" strike="noStrike" kern="1200" cap="none" spc="0" normalizeH="0" baseline="0" noProof="0" dirty="0">
                <a:ln>
                  <a:noFill/>
                </a:ln>
                <a:solidFill>
                  <a:srgbClr val="000000"/>
                </a:solidFill>
                <a:effectLst/>
                <a:uLnTx/>
                <a:uFillTx/>
                <a:ea typeface="+mn-ea"/>
                <a:cs typeface="+mn-cs"/>
              </a:rPr>
              <a:t> </a:t>
            </a:r>
            <a:r>
              <a:rPr kumimoji="0" lang="en-US" sz="1100" i="0" u="none" strike="noStrike" kern="1200" cap="none" spc="0" normalizeH="0" baseline="0" noProof="0" dirty="0">
                <a:ln>
                  <a:noFill/>
                </a:ln>
                <a:solidFill>
                  <a:srgbClr val="000000"/>
                </a:solidFill>
                <a:effectLst/>
                <a:uLnTx/>
                <a:uFillTx/>
                <a:ea typeface="+mn-ea"/>
                <a:cs typeface="+mn-cs"/>
              </a:rPr>
              <a:t>network</a:t>
            </a:r>
            <a:r>
              <a:rPr kumimoji="0" lang="en-US" sz="1100" b="0" i="0" u="none" strike="noStrike" kern="1200" cap="none" spc="0" normalizeH="0" baseline="0" noProof="0" dirty="0">
                <a:ln>
                  <a:noFill/>
                </a:ln>
                <a:solidFill>
                  <a:srgbClr val="000000"/>
                </a:solidFill>
                <a:effectLst/>
                <a:uLnTx/>
                <a:uFillTx/>
                <a:ea typeface="+mn-ea"/>
                <a:cs typeface="+mn-cs"/>
              </a:rPr>
              <a:t> in the last    12 months </a:t>
            </a:r>
          </a:p>
        </p:txBody>
      </p:sp>
      <p:sp>
        <p:nvSpPr>
          <p:cNvPr id="497" name="Rectangle: Rounded Corners 496">
            <a:extLst>
              <a:ext uri="{FF2B5EF4-FFF2-40B4-BE49-F238E27FC236}">
                <a16:creationId xmlns:a16="http://schemas.microsoft.com/office/drawing/2014/main" id="{5A8BE3AC-8513-627A-2737-87F23E23873A}"/>
              </a:ext>
            </a:extLst>
          </p:cNvPr>
          <p:cNvSpPr/>
          <p:nvPr/>
        </p:nvSpPr>
        <p:spPr>
          <a:xfrm>
            <a:off x="498475" y="3270250"/>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63" name="TextBox 62">
            <a:extLst>
              <a:ext uri="{FF2B5EF4-FFF2-40B4-BE49-F238E27FC236}">
                <a16:creationId xmlns:a16="http://schemas.microsoft.com/office/drawing/2014/main" id="{11FBB790-541C-EA43-1C58-E9041377FD87}"/>
              </a:ext>
            </a:extLst>
          </p:cNvPr>
          <p:cNvSpPr txBox="1"/>
          <p:nvPr/>
        </p:nvSpPr>
        <p:spPr>
          <a:xfrm>
            <a:off x="633413" y="3267075"/>
            <a:ext cx="1192213"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lumMod val="50000"/>
                  </a:schemeClr>
                </a:solidFill>
                <a:effectLst/>
                <a:uLnTx/>
                <a:uFillTx/>
                <a:latin typeface="Source Sans Pro"/>
                <a:ea typeface="+mn-ea"/>
                <a:cs typeface="+mn-cs"/>
              </a:rPr>
              <a:t>2%</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 from 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endParaRPr>
          </a:p>
        </p:txBody>
      </p:sp>
      <p:cxnSp>
        <p:nvCxnSpPr>
          <p:cNvPr id="467" name="Straight Arrow Connector 466">
            <a:extLst>
              <a:ext uri="{FF2B5EF4-FFF2-40B4-BE49-F238E27FC236}">
                <a16:creationId xmlns:a16="http://schemas.microsoft.com/office/drawing/2014/main" id="{42F1C1F4-1984-EA0D-5435-5ADBC2F8A136}"/>
              </a:ext>
            </a:extLst>
          </p:cNvPr>
          <p:cNvCxnSpPr>
            <a:cxnSpLocks/>
          </p:cNvCxnSpPr>
          <p:nvPr/>
        </p:nvCxnSpPr>
        <p:spPr>
          <a:xfrm flipV="1">
            <a:off x="695325" y="3311525"/>
            <a:ext cx="0" cy="16192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BFA98C8C-46CC-E39D-54F5-022ABBDB1B45}"/>
              </a:ext>
            </a:extLst>
          </p:cNvPr>
          <p:cNvGraphicFramePr/>
          <p:nvPr>
            <p:custDataLst>
              <p:tags r:id="rId16"/>
            </p:custDataLst>
            <p:extLst>
              <p:ext uri="{D42A27DB-BD31-4B8C-83A1-F6EECF244321}">
                <p14:modId xmlns:p14="http://schemas.microsoft.com/office/powerpoint/2010/main" val="506154759"/>
              </p:ext>
            </p:extLst>
          </p:nvPr>
        </p:nvGraphicFramePr>
        <p:xfrm>
          <a:off x="404813" y="2070100"/>
          <a:ext cx="685800" cy="685800"/>
        </p:xfrm>
        <a:graphic>
          <a:graphicData uri="http://schemas.openxmlformats.org/drawingml/2006/chart">
            <c:chart xmlns:c="http://schemas.openxmlformats.org/drawingml/2006/chart" xmlns:r="http://schemas.openxmlformats.org/officeDocument/2006/relationships" r:id="rId37"/>
          </a:graphicData>
        </a:graphic>
      </p:graphicFrame>
      <p:sp>
        <p:nvSpPr>
          <p:cNvPr id="448" name="TextBox 447">
            <a:extLst>
              <a:ext uri="{FF2B5EF4-FFF2-40B4-BE49-F238E27FC236}">
                <a16:creationId xmlns:a16="http://schemas.microsoft.com/office/drawing/2014/main" id="{A465E06C-A220-2467-3DA5-F32FEE58DD36}"/>
              </a:ext>
            </a:extLst>
          </p:cNvPr>
          <p:cNvSpPr txBox="1"/>
          <p:nvPr/>
        </p:nvSpPr>
        <p:spPr>
          <a:xfrm>
            <a:off x="682625" y="5645150"/>
            <a:ext cx="1073150"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lumMod val="50000"/>
                    <a:lumOff val="50000"/>
                  </a:schemeClr>
                </a:solidFill>
                <a:latin typeface="Source Sans Pro"/>
              </a:rPr>
              <a:t>0</a:t>
            </a: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sp>
        <p:nvSpPr>
          <p:cNvPr id="545" name="Rectangle: Rounded Corners 544">
            <a:extLst>
              <a:ext uri="{FF2B5EF4-FFF2-40B4-BE49-F238E27FC236}">
                <a16:creationId xmlns:a16="http://schemas.microsoft.com/office/drawing/2014/main" id="{3A9E6681-898C-DB20-620B-2ED5517B81B6}"/>
              </a:ext>
            </a:extLst>
          </p:cNvPr>
          <p:cNvSpPr/>
          <p:nvPr/>
        </p:nvSpPr>
        <p:spPr>
          <a:xfrm>
            <a:off x="10242550" y="4751388"/>
            <a:ext cx="1317625" cy="254000"/>
          </a:xfrm>
          <a:prstGeom prst="roundRect">
            <a:avLst>
              <a:gd name="adj" fmla="val 5234"/>
            </a:avLst>
          </a:prstGeom>
          <a:solidFill>
            <a:schemeClr val="bg1"/>
          </a:solidFill>
          <a:ln w="63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oAutofit/>
          </a:bodyPr>
          <a:lstStyle/>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a:p>
            <a:pPr lvl="2"/>
            <a:endParaRPr lang="en-US" sz="1100">
              <a:solidFill>
                <a:schemeClr val="bg1">
                  <a:lumMod val="50000"/>
                </a:schemeClr>
              </a:solidFill>
              <a:highlight>
                <a:srgbClr val="FFFF00"/>
              </a:highlight>
              <a:latin typeface="+mj-lt"/>
            </a:endParaRPr>
          </a:p>
        </p:txBody>
      </p:sp>
      <p:sp>
        <p:nvSpPr>
          <p:cNvPr id="555" name="TextBox 554">
            <a:extLst>
              <a:ext uri="{FF2B5EF4-FFF2-40B4-BE49-F238E27FC236}">
                <a16:creationId xmlns:a16="http://schemas.microsoft.com/office/drawing/2014/main" id="{9865DFA0-9163-A807-7559-A82AFC4A2A19}"/>
              </a:ext>
            </a:extLst>
          </p:cNvPr>
          <p:cNvSpPr txBox="1"/>
          <p:nvPr/>
        </p:nvSpPr>
        <p:spPr>
          <a:xfrm>
            <a:off x="10398125" y="4754563"/>
            <a:ext cx="1214438" cy="261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lumMod val="50000"/>
                    <a:lumOff val="50000"/>
                  </a:schemeClr>
                </a:solidFill>
                <a:effectLst/>
                <a:uLnTx/>
                <a:uFillTx/>
                <a:latin typeface="Source Sans Pro"/>
                <a:ea typeface="+mn-ea"/>
                <a:cs typeface="+mn-cs"/>
              </a:rPr>
              <a:t>2%</a:t>
            </a:r>
            <a:r>
              <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rPr>
              <a:t> from </a:t>
            </a:r>
            <a:r>
              <a:rPr kumimoji="0" lang="en-US" sz="1100" b="0" i="0" u="none" strike="noStrike" kern="1200" cap="none" spc="0" normalizeH="0" baseline="0" noProof="0">
                <a:ln>
                  <a:noFill/>
                </a:ln>
                <a:solidFill>
                  <a:schemeClr val="bg1">
                    <a:lumMod val="50000"/>
                  </a:schemeClr>
                </a:solidFill>
                <a:effectLst/>
                <a:uLnTx/>
                <a:uFillTx/>
                <a:latin typeface="Source Sans Pro"/>
                <a:ea typeface="+mn-ea"/>
                <a:cs typeface="+mn-cs"/>
              </a:rPr>
              <a:t>FY24</a:t>
            </a:r>
            <a:r>
              <a:rPr lang="en-US" sz="1100" baseline="30000">
                <a:solidFill>
                  <a:schemeClr val="bg1">
                    <a:lumMod val="50000"/>
                  </a:schemeClr>
                </a:solidFill>
                <a:latin typeface="Source Sans Pro"/>
              </a:rPr>
              <a:t>2</a:t>
            </a:r>
            <a:endParaRPr kumimoji="0" lang="en-US" sz="1100" b="0" i="0" u="none" strike="noStrike" kern="1200" cap="none" spc="0" normalizeH="0" baseline="0" noProof="0">
              <a:ln>
                <a:noFill/>
              </a:ln>
              <a:solidFill>
                <a:schemeClr val="tx1">
                  <a:lumMod val="50000"/>
                  <a:lumOff val="50000"/>
                </a:schemeClr>
              </a:solidFill>
              <a:effectLst/>
              <a:uLnTx/>
              <a:uFillTx/>
              <a:latin typeface="Source Sans Pro"/>
              <a:ea typeface="+mn-ea"/>
              <a:cs typeface="+mn-cs"/>
            </a:endParaRPr>
          </a:p>
        </p:txBody>
      </p:sp>
      <p:cxnSp>
        <p:nvCxnSpPr>
          <p:cNvPr id="495" name="Straight Arrow Connector 494">
            <a:extLst>
              <a:ext uri="{FF2B5EF4-FFF2-40B4-BE49-F238E27FC236}">
                <a16:creationId xmlns:a16="http://schemas.microsoft.com/office/drawing/2014/main" id="{38C602AA-B2E6-3A02-5826-CA747C20913D}"/>
              </a:ext>
            </a:extLst>
          </p:cNvPr>
          <p:cNvCxnSpPr>
            <a:cxnSpLocks/>
          </p:cNvCxnSpPr>
          <p:nvPr/>
        </p:nvCxnSpPr>
        <p:spPr>
          <a:xfrm flipV="1">
            <a:off x="10490200" y="4795838"/>
            <a:ext cx="0" cy="163513"/>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6DCDC2-80EA-E909-4434-D8254330BEAE}"/>
              </a:ext>
            </a:extLst>
          </p:cNvPr>
          <p:cNvSpPr txBox="1"/>
          <p:nvPr/>
        </p:nvSpPr>
        <p:spPr>
          <a:xfrm>
            <a:off x="784860" y="6602169"/>
            <a:ext cx="199643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a:ln>
                  <a:noFill/>
                </a:ln>
                <a:solidFill>
                  <a:schemeClr val="bg1"/>
                </a:solidFill>
                <a:effectLst/>
                <a:uLnTx/>
                <a:uFillTx/>
                <a:latin typeface="Source Sans Pro"/>
                <a:ea typeface="+mn-ea"/>
                <a:cs typeface="+mn-cs"/>
              </a:rPr>
              <a:t>Data driven decisions for the public good</a:t>
            </a:r>
            <a:endParaRPr lang="en-US" sz="700">
              <a:solidFill>
                <a:schemeClr val="bg1"/>
              </a:solidFill>
              <a:latin typeface="Source Sans Pro"/>
            </a:endParaRPr>
          </a:p>
        </p:txBody>
      </p:sp>
      <p:cxnSp>
        <p:nvCxnSpPr>
          <p:cNvPr id="12" name="Straight Connector 11">
            <a:extLst>
              <a:ext uri="{FF2B5EF4-FFF2-40B4-BE49-F238E27FC236}">
                <a16:creationId xmlns:a16="http://schemas.microsoft.com/office/drawing/2014/main" id="{026652DF-CC76-E26A-20B9-32FA7318D752}"/>
              </a:ext>
            </a:extLst>
          </p:cNvPr>
          <p:cNvCxnSpPr/>
          <p:nvPr/>
        </p:nvCxnSpPr>
        <p:spPr>
          <a:xfrm>
            <a:off x="2571750" y="6611694"/>
            <a:ext cx="0" cy="1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B1DF822F-CD18-1E0B-F4AE-CEAD67A3FEF0}"/>
              </a:ext>
            </a:extLst>
          </p:cNvPr>
          <p:cNvCxnSpPr>
            <a:cxnSpLocks/>
            <a:stCxn id="488" idx="3"/>
          </p:cNvCxnSpPr>
          <p:nvPr/>
        </p:nvCxnSpPr>
        <p:spPr>
          <a:xfrm flipV="1">
            <a:off x="1925638" y="2004219"/>
            <a:ext cx="466725" cy="85169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621A7A50-AC37-52EE-1CC1-79CF3E863CB0}"/>
              </a:ext>
            </a:extLst>
          </p:cNvPr>
          <p:cNvCxnSpPr>
            <a:cxnSpLocks/>
            <a:stCxn id="488" idx="3"/>
          </p:cNvCxnSpPr>
          <p:nvPr/>
        </p:nvCxnSpPr>
        <p:spPr>
          <a:xfrm flipV="1">
            <a:off x="1925638" y="2350294"/>
            <a:ext cx="466725" cy="50561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B29FED34-FC58-43E6-8316-5896046DC764}"/>
              </a:ext>
            </a:extLst>
          </p:cNvPr>
          <p:cNvCxnSpPr>
            <a:cxnSpLocks/>
            <a:stCxn id="488" idx="3"/>
          </p:cNvCxnSpPr>
          <p:nvPr/>
        </p:nvCxnSpPr>
        <p:spPr>
          <a:xfrm flipV="1">
            <a:off x="1925638" y="2697956"/>
            <a:ext cx="466725" cy="15795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878B5FA1-800D-2570-BC47-F5A551F2A68A}"/>
              </a:ext>
            </a:extLst>
          </p:cNvPr>
          <p:cNvCxnSpPr>
            <a:cxnSpLocks/>
            <a:stCxn id="488" idx="3"/>
          </p:cNvCxnSpPr>
          <p:nvPr/>
        </p:nvCxnSpPr>
        <p:spPr>
          <a:xfrm>
            <a:off x="1925638" y="2855913"/>
            <a:ext cx="466725" cy="18335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9CF16B89-6DD5-484A-7ED3-BE385BC61519}"/>
              </a:ext>
            </a:extLst>
          </p:cNvPr>
          <p:cNvCxnSpPr>
            <a:cxnSpLocks/>
            <a:stCxn id="488" idx="3"/>
          </p:cNvCxnSpPr>
          <p:nvPr/>
        </p:nvCxnSpPr>
        <p:spPr>
          <a:xfrm>
            <a:off x="1925638" y="2855913"/>
            <a:ext cx="468312" cy="52466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00EEDC93-ADA3-9872-BEB2-73C7D8A5A0DF}"/>
              </a:ext>
            </a:extLst>
          </p:cNvPr>
          <p:cNvCxnSpPr>
            <a:cxnSpLocks/>
            <a:stCxn id="488" idx="3"/>
          </p:cNvCxnSpPr>
          <p:nvPr/>
        </p:nvCxnSpPr>
        <p:spPr>
          <a:xfrm>
            <a:off x="1925638" y="2855913"/>
            <a:ext cx="468312" cy="883443"/>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AA7C0410-9EAB-D8D7-6295-A881E4CDB842}"/>
              </a:ext>
            </a:extLst>
          </p:cNvPr>
          <p:cNvCxnSpPr>
            <a:cxnSpLocks/>
            <a:stCxn id="504" idx="3"/>
          </p:cNvCxnSpPr>
          <p:nvPr/>
        </p:nvCxnSpPr>
        <p:spPr>
          <a:xfrm flipV="1">
            <a:off x="1917700" y="4336256"/>
            <a:ext cx="493713" cy="89297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10F25C5B-8208-ACFC-3BE3-876F2C53D62B}"/>
              </a:ext>
            </a:extLst>
          </p:cNvPr>
          <p:cNvCxnSpPr>
            <a:cxnSpLocks/>
            <a:stCxn id="504" idx="3"/>
          </p:cNvCxnSpPr>
          <p:nvPr/>
        </p:nvCxnSpPr>
        <p:spPr>
          <a:xfrm flipV="1">
            <a:off x="1917700" y="4699794"/>
            <a:ext cx="493713" cy="52943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0" name="Connector: Elbow 449">
            <a:extLst>
              <a:ext uri="{FF2B5EF4-FFF2-40B4-BE49-F238E27FC236}">
                <a16:creationId xmlns:a16="http://schemas.microsoft.com/office/drawing/2014/main" id="{A88AD858-BE16-561E-3A59-B44394401543}"/>
              </a:ext>
            </a:extLst>
          </p:cNvPr>
          <p:cNvCxnSpPr>
            <a:cxnSpLocks/>
            <a:stCxn id="504" idx="3"/>
          </p:cNvCxnSpPr>
          <p:nvPr/>
        </p:nvCxnSpPr>
        <p:spPr>
          <a:xfrm flipV="1">
            <a:off x="1917700" y="5053806"/>
            <a:ext cx="492125" cy="17542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Connector: Elbow 451">
            <a:extLst>
              <a:ext uri="{FF2B5EF4-FFF2-40B4-BE49-F238E27FC236}">
                <a16:creationId xmlns:a16="http://schemas.microsoft.com/office/drawing/2014/main" id="{E82BA1CF-9352-6290-61BB-4470397C04AE}"/>
              </a:ext>
            </a:extLst>
          </p:cNvPr>
          <p:cNvCxnSpPr>
            <a:cxnSpLocks/>
            <a:stCxn id="504" idx="3"/>
          </p:cNvCxnSpPr>
          <p:nvPr/>
        </p:nvCxnSpPr>
        <p:spPr>
          <a:xfrm>
            <a:off x="1917700" y="5229226"/>
            <a:ext cx="493713" cy="18176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Connector: Elbow 453">
            <a:extLst>
              <a:ext uri="{FF2B5EF4-FFF2-40B4-BE49-F238E27FC236}">
                <a16:creationId xmlns:a16="http://schemas.microsoft.com/office/drawing/2014/main" id="{C340F2CC-E2F3-A799-DB64-0E0020FD8EEC}"/>
              </a:ext>
            </a:extLst>
          </p:cNvPr>
          <p:cNvCxnSpPr>
            <a:stCxn id="504" idx="3"/>
            <a:endCxn id="764" idx="1"/>
          </p:cNvCxnSpPr>
          <p:nvPr/>
        </p:nvCxnSpPr>
        <p:spPr>
          <a:xfrm>
            <a:off x="1917700" y="5229226"/>
            <a:ext cx="493713" cy="53181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6" name="Connector: Elbow 455">
            <a:extLst>
              <a:ext uri="{FF2B5EF4-FFF2-40B4-BE49-F238E27FC236}">
                <a16:creationId xmlns:a16="http://schemas.microsoft.com/office/drawing/2014/main" id="{C4BE902E-1B46-02F7-F95A-98FBF38A2944}"/>
              </a:ext>
            </a:extLst>
          </p:cNvPr>
          <p:cNvCxnSpPr>
            <a:cxnSpLocks/>
            <a:stCxn id="504" idx="3"/>
          </p:cNvCxnSpPr>
          <p:nvPr/>
        </p:nvCxnSpPr>
        <p:spPr>
          <a:xfrm>
            <a:off x="1917700" y="5229226"/>
            <a:ext cx="485775" cy="883443"/>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C839DB0-B290-E61C-AEA8-3E7D90578F68}"/>
              </a:ext>
            </a:extLst>
          </p:cNvPr>
          <p:cNvCxnSpPr>
            <a:cxnSpLocks/>
          </p:cNvCxnSpPr>
          <p:nvPr/>
        </p:nvCxnSpPr>
        <p:spPr>
          <a:xfrm>
            <a:off x="382902" y="1069841"/>
            <a:ext cx="11398897" cy="0"/>
          </a:xfrm>
          <a:prstGeom prst="line">
            <a:avLst/>
          </a:prstGeom>
          <a:ln w="22225" cap="rnd">
            <a:gradFill>
              <a:gsLst>
                <a:gs pos="5000">
                  <a:schemeClr val="accent2"/>
                </a:gs>
                <a:gs pos="98000">
                  <a:schemeClr val="bg1">
                    <a:alpha val="0"/>
                  </a:schemeClr>
                </a:gs>
              </a:gsLst>
              <a:lin ang="42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B7BB98-4F92-F512-1C4D-48E082B3AD5A}"/>
              </a:ext>
            </a:extLst>
          </p:cNvPr>
          <p:cNvCxnSpPr>
            <a:cxnSpLocks/>
          </p:cNvCxnSpPr>
          <p:nvPr/>
        </p:nvCxnSpPr>
        <p:spPr>
          <a:xfrm flipV="1">
            <a:off x="2087839" y="236985"/>
            <a:ext cx="0" cy="756000"/>
          </a:xfrm>
          <a:prstGeom prst="line">
            <a:avLst/>
          </a:prstGeom>
          <a:ln w="6350">
            <a:solidFill>
              <a:srgbClr val="263370"/>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BA43004B-BB13-417E-86EF-039B367E8C72}"/>
              </a:ext>
            </a:extLst>
          </p:cNvPr>
          <p:cNvGraphicFramePr>
            <a:graphicFrameLocks noGrp="1"/>
          </p:cNvGraphicFramePr>
          <p:nvPr>
            <p:extLst>
              <p:ext uri="{D42A27DB-BD31-4B8C-83A1-F6EECF244321}">
                <p14:modId xmlns:p14="http://schemas.microsoft.com/office/powerpoint/2010/main" val="4259470666"/>
              </p:ext>
            </p:extLst>
          </p:nvPr>
        </p:nvGraphicFramePr>
        <p:xfrm>
          <a:off x="2858275" y="1825043"/>
          <a:ext cx="6557188" cy="2055068"/>
        </p:xfrm>
        <a:graphic>
          <a:graphicData uri="http://schemas.openxmlformats.org/drawingml/2006/table">
            <a:tbl>
              <a:tblPr>
                <a:tableStyleId>{5C22544A-7EE6-4342-B048-85BDC9FD1C3A}</a:tableStyleId>
              </a:tblPr>
              <a:tblGrid>
                <a:gridCol w="451738">
                  <a:extLst>
                    <a:ext uri="{9D8B030D-6E8A-4147-A177-3AD203B41FA5}">
                      <a16:colId xmlns:a16="http://schemas.microsoft.com/office/drawing/2014/main" val="3253109263"/>
                    </a:ext>
                  </a:extLst>
                </a:gridCol>
                <a:gridCol w="5553075">
                  <a:extLst>
                    <a:ext uri="{9D8B030D-6E8A-4147-A177-3AD203B41FA5}">
                      <a16:colId xmlns:a16="http://schemas.microsoft.com/office/drawing/2014/main" val="1099317408"/>
                    </a:ext>
                  </a:extLst>
                </a:gridCol>
                <a:gridCol w="552375">
                  <a:extLst>
                    <a:ext uri="{9D8B030D-6E8A-4147-A177-3AD203B41FA5}">
                      <a16:colId xmlns:a16="http://schemas.microsoft.com/office/drawing/2014/main" val="3880255096"/>
                    </a:ext>
                  </a:extLst>
                </a:gridCol>
              </a:tblGrid>
              <a:tr h="341044">
                <a:tc>
                  <a:txBody>
                    <a:bodyPr/>
                    <a:lstStyle/>
                    <a:p>
                      <a:r>
                        <a:rPr lang="en-AU" sz="1100" b="1"/>
                        <a:t>60%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they were able to study more effectively from home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256515516"/>
                  </a:ext>
                </a:extLst>
              </a:tr>
              <a:tr h="390846">
                <a:tc>
                  <a:txBody>
                    <a:bodyPr/>
                    <a:lstStyle/>
                    <a:p>
                      <a:r>
                        <a:rPr lang="en-AU" sz="1100" b="1"/>
                        <a:t>48%</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reduced their travel time and more flexible learning from studying online allowed them to do more paid work, leisure or study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4014281592"/>
                  </a:ext>
                </a:extLst>
              </a:tr>
              <a:tr h="341044">
                <a:tc>
                  <a:txBody>
                    <a:bodyPr/>
                    <a:lstStyle/>
                    <a:p>
                      <a:r>
                        <a:rPr lang="en-AU" sz="1100" b="1"/>
                        <a:t>46%</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they were able to access courses which are not offered near where they live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617443936"/>
                  </a:ext>
                </a:extLst>
              </a:tr>
              <a:tr h="341044">
                <a:tc>
                  <a:txBody>
                    <a:bodyPr/>
                    <a:lstStyle/>
                    <a:p>
                      <a:r>
                        <a:rPr lang="en-AU" sz="1100" b="1"/>
                        <a:t>20%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were not able to study as effectively from home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389006164"/>
                  </a:ext>
                </a:extLst>
              </a:tr>
              <a:tr h="300046">
                <a:tc>
                  <a:txBody>
                    <a:bodyPr/>
                    <a:lstStyle/>
                    <a:p>
                      <a:r>
                        <a:rPr lang="en-AU" sz="1100" b="1"/>
                        <a:t>19%</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felt less connected to teachers and other students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017121065"/>
                  </a:ext>
                </a:extLst>
              </a:tr>
              <a:tr h="341044">
                <a:tc>
                  <a:txBody>
                    <a:bodyPr/>
                    <a:lstStyle/>
                    <a:p>
                      <a:r>
                        <a:rPr lang="en-AU" sz="1100" b="1"/>
                        <a:t>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AU" sz="1100"/>
                        <a:t>reported no impact</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56883764"/>
                  </a:ext>
                </a:extLst>
              </a:tr>
            </a:tbl>
          </a:graphicData>
        </a:graphic>
      </p:graphicFrame>
      <p:graphicFrame>
        <p:nvGraphicFramePr>
          <p:cNvPr id="15" name="Table 14">
            <a:extLst>
              <a:ext uri="{FF2B5EF4-FFF2-40B4-BE49-F238E27FC236}">
                <a16:creationId xmlns:a16="http://schemas.microsoft.com/office/drawing/2014/main" id="{757FB652-CBB5-8229-4354-E20861760346}"/>
              </a:ext>
            </a:extLst>
          </p:cNvPr>
          <p:cNvGraphicFramePr>
            <a:graphicFrameLocks noGrp="1"/>
          </p:cNvGraphicFramePr>
          <p:nvPr>
            <p:extLst>
              <p:ext uri="{D42A27DB-BD31-4B8C-83A1-F6EECF244321}">
                <p14:modId xmlns:p14="http://schemas.microsoft.com/office/powerpoint/2010/main" val="3634739080"/>
              </p:ext>
            </p:extLst>
          </p:nvPr>
        </p:nvGraphicFramePr>
        <p:xfrm>
          <a:off x="2841625" y="4149196"/>
          <a:ext cx="6557188" cy="2117799"/>
        </p:xfrm>
        <a:graphic>
          <a:graphicData uri="http://schemas.openxmlformats.org/drawingml/2006/table">
            <a:tbl>
              <a:tblPr>
                <a:tableStyleId>{5C22544A-7EE6-4342-B048-85BDC9FD1C3A}</a:tableStyleId>
              </a:tblPr>
              <a:tblGrid>
                <a:gridCol w="451738">
                  <a:extLst>
                    <a:ext uri="{9D8B030D-6E8A-4147-A177-3AD203B41FA5}">
                      <a16:colId xmlns:a16="http://schemas.microsoft.com/office/drawing/2014/main" val="3253109263"/>
                    </a:ext>
                  </a:extLst>
                </a:gridCol>
                <a:gridCol w="5553075">
                  <a:extLst>
                    <a:ext uri="{9D8B030D-6E8A-4147-A177-3AD203B41FA5}">
                      <a16:colId xmlns:a16="http://schemas.microsoft.com/office/drawing/2014/main" val="1099317408"/>
                    </a:ext>
                  </a:extLst>
                </a:gridCol>
                <a:gridCol w="552375">
                  <a:extLst>
                    <a:ext uri="{9D8B030D-6E8A-4147-A177-3AD203B41FA5}">
                      <a16:colId xmlns:a16="http://schemas.microsoft.com/office/drawing/2014/main" val="3880255096"/>
                    </a:ext>
                  </a:extLst>
                </a:gridCol>
              </a:tblGrid>
              <a:tr h="333576">
                <a:tc>
                  <a:txBody>
                    <a:bodyPr/>
                    <a:lstStyle/>
                    <a:p>
                      <a:r>
                        <a:rPr lang="en-AU" sz="1100" b="1"/>
                        <a:t>60%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were able to study more effectively online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256515516"/>
                  </a:ext>
                </a:extLst>
              </a:tr>
              <a:tr h="410961">
                <a:tc>
                  <a:txBody>
                    <a:bodyPr/>
                    <a:lstStyle/>
                    <a:p>
                      <a:r>
                        <a:rPr lang="en-AU" sz="1100" b="1"/>
                        <a:t>59%</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that they were able to access informal education which are not offered near where they live related to work, study or areas of interest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+10%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4014281592"/>
                  </a:ext>
                </a:extLst>
              </a:tr>
              <a:tr h="372534">
                <a:tc>
                  <a:txBody>
                    <a:bodyPr/>
                    <a:lstStyle/>
                    <a:p>
                      <a:r>
                        <a:rPr lang="en-AU" sz="1100" b="1"/>
                        <a:t>55%</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spcAft>
                          <a:spcPts val="0"/>
                        </a:spcAft>
                      </a:pPr>
                      <a:r>
                        <a:rPr lang="en-US" sz="1100"/>
                        <a:t>reported reduced travel time and more flexible learning from studying online allowed them to do more paid work, leisure or study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+9%</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617443936"/>
                  </a:ext>
                </a:extLst>
              </a:tr>
              <a:tr h="333576">
                <a:tc>
                  <a:txBody>
                    <a:bodyPr/>
                    <a:lstStyle/>
                    <a:p>
                      <a:r>
                        <a:rPr lang="en-AU" sz="1100" b="1"/>
                        <a:t>11%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were not able to study as effectively from online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2389006164"/>
                  </a:ext>
                </a:extLst>
              </a:tr>
              <a:tr h="333576">
                <a:tc>
                  <a:txBody>
                    <a:bodyPr/>
                    <a:lstStyle/>
                    <a:p>
                      <a:r>
                        <a:rPr lang="en-AU" sz="1100" b="1"/>
                        <a:t>12%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US" sz="1100"/>
                        <a:t>reported they felt less connected to others who are engaged in informal education (-)</a:t>
                      </a:r>
                      <a:endParaRPr lang="en-AU" sz="1100"/>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017121065"/>
                  </a:ext>
                </a:extLst>
              </a:tr>
              <a:tr h="333576">
                <a:tc>
                  <a:txBody>
                    <a:bodyPr/>
                    <a:lstStyle/>
                    <a:p>
                      <a:r>
                        <a:rPr lang="en-AU" sz="1100" b="1"/>
                        <a:t>4%</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r>
                        <a:rPr lang="en-AU" sz="1100"/>
                        <a:t>reported no impact</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tc>
                  <a:txBody>
                    <a:bodyPr/>
                    <a:lstStyle/>
                    <a:p>
                      <a:pPr algn="ctr"/>
                      <a:r>
                        <a:rPr lang="en-AU" sz="1100" b="1">
                          <a:solidFill>
                            <a:schemeClr val="tx1">
                              <a:lumMod val="50000"/>
                              <a:lumOff val="50000"/>
                            </a:schemeClr>
                          </a:solidFill>
                        </a:rPr>
                        <a:t>-2%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rgbClr r="0" g="0" b="0">
                        <a:alpha val="0"/>
                      </a:scrgbClr>
                    </a:solidFill>
                  </a:tcPr>
                </a:tc>
                <a:extLst>
                  <a:ext uri="{0D108BD9-81ED-4DB2-BD59-A6C34878D82A}">
                    <a16:rowId xmlns:a16="http://schemas.microsoft.com/office/drawing/2014/main" val="356883764"/>
                  </a:ext>
                </a:extLst>
              </a:tr>
            </a:tbl>
          </a:graphicData>
        </a:graphic>
      </p:graphicFrame>
      <p:sp>
        <p:nvSpPr>
          <p:cNvPr id="55" name="Rectangle 54">
            <a:extLst>
              <a:ext uri="{FF2B5EF4-FFF2-40B4-BE49-F238E27FC236}">
                <a16:creationId xmlns:a16="http://schemas.microsoft.com/office/drawing/2014/main" id="{A9955371-5C98-9558-3BB8-58B417D49800}"/>
              </a:ext>
            </a:extLst>
          </p:cNvPr>
          <p:cNvSpPr/>
          <p:nvPr/>
        </p:nvSpPr>
        <p:spPr>
          <a:xfrm>
            <a:off x="471488" y="2268538"/>
            <a:ext cx="534988"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mj-lt"/>
                <a:ea typeface="+mn-ea"/>
                <a:cs typeface="+mn-cs"/>
              </a:rPr>
              <a:t>21%</a:t>
            </a:r>
          </a:p>
        </p:txBody>
      </p:sp>
      <p:sp>
        <p:nvSpPr>
          <p:cNvPr id="37" name="TextBox 36">
            <a:extLst>
              <a:ext uri="{FF2B5EF4-FFF2-40B4-BE49-F238E27FC236}">
                <a16:creationId xmlns:a16="http://schemas.microsoft.com/office/drawing/2014/main" id="{16FA872C-29C5-0948-85DD-66AF0A02D1F8}"/>
              </a:ext>
            </a:extLst>
          </p:cNvPr>
          <p:cNvSpPr txBox="1"/>
          <p:nvPr/>
        </p:nvSpPr>
        <p:spPr>
          <a:xfrm>
            <a:off x="2697430" y="6547678"/>
            <a:ext cx="10196560" cy="307777"/>
          </a:xfrm>
          <a:prstGeom prst="rect">
            <a:avLst/>
          </a:prstGeom>
          <a:noFill/>
        </p:spPr>
        <p:txBody>
          <a:bodyPr wrap="square">
            <a:spAutoFit/>
          </a:bodyPr>
          <a:lstStyle/>
          <a:p>
            <a:pPr lvl="0" defTabSz="914400">
              <a:defRPr/>
            </a:pPr>
            <a:r>
              <a:rPr kumimoji="0" lang="en-US" sz="700" b="0" i="1" u="none" strike="noStrike" kern="1200" cap="none" spc="0" normalizeH="0" baseline="0" noProof="0" dirty="0">
                <a:ln>
                  <a:noFill/>
                </a:ln>
                <a:solidFill>
                  <a:schemeClr val="bg1"/>
                </a:solidFill>
                <a:effectLst/>
                <a:uLnTx/>
                <a:uFillTx/>
                <a:latin typeface="Source Sans Pro (Body)"/>
              </a:rPr>
              <a:t>Notes: 1. </a:t>
            </a:r>
            <a:r>
              <a:rPr lang="en-US" sz="700" i="1" dirty="0">
                <a:solidFill>
                  <a:schemeClr val="bg1"/>
                </a:solidFill>
              </a:rPr>
              <a:t>The survey was fielded in Nov-25 and  respondents were asked about their experience over the previous twelve months. This time period most closely aligns to FY25 (</a:t>
            </a:r>
            <a:r>
              <a:rPr lang="en-US" sz="700" i="1" dirty="0">
                <a:solidFill>
                  <a:schemeClr val="bg1"/>
                </a:solidFill>
                <a:latin typeface="Source Sans Pro (Body)"/>
              </a:rPr>
              <a:t>Jul-24 to Jun-25)</a:t>
            </a:r>
            <a:r>
              <a:rPr lang="en-US" sz="700" i="1" dirty="0">
                <a:solidFill>
                  <a:schemeClr val="bg1"/>
                </a:solidFill>
              </a:rPr>
              <a:t> in financial year terms. </a:t>
            </a:r>
          </a:p>
          <a:p>
            <a:pPr lvl="0" defTabSz="914400">
              <a:defRPr/>
            </a:pPr>
            <a:r>
              <a:rPr lang="en-US" sz="700" i="1" dirty="0">
                <a:solidFill>
                  <a:schemeClr val="bg1"/>
                </a:solidFill>
                <a:latin typeface="Source Sans Pro (Body)"/>
              </a:rPr>
              <a:t>               2. </a:t>
            </a:r>
            <a:r>
              <a:rPr kumimoji="0" lang="en-US" sz="700" b="0" i="1" u="none" strike="noStrike" kern="1200" cap="none" spc="0" normalizeH="0" baseline="0" noProof="0" dirty="0">
                <a:ln>
                  <a:noFill/>
                </a:ln>
                <a:solidFill>
                  <a:schemeClr val="bg1"/>
                </a:solidFill>
                <a:effectLst/>
                <a:uLnTx/>
                <a:uFillTx/>
                <a:latin typeface="Source Sans Pro (Body)"/>
              </a:rPr>
              <a:t>Change from FY24 is rounded to the nearest percent and is expressed as the percentage point increase</a:t>
            </a:r>
            <a:r>
              <a:rPr lang="en-US" sz="700" i="1" dirty="0">
                <a:solidFill>
                  <a:schemeClr val="bg1"/>
                </a:solidFill>
                <a:latin typeface="Source Sans Pro (Body)"/>
              </a:rPr>
              <a:t>.</a:t>
            </a:r>
            <a:endParaRPr kumimoji="0" lang="en-US" sz="700" b="0" i="1" u="none" strike="noStrike" kern="1200" cap="none" spc="0" normalizeH="0" baseline="0" noProof="0" dirty="0">
              <a:ln>
                <a:noFill/>
              </a:ln>
              <a:solidFill>
                <a:schemeClr val="bg1"/>
              </a:solidFill>
              <a:effectLst/>
              <a:uLnTx/>
              <a:uFillTx/>
              <a:latin typeface="Source Sans Pro (Body)"/>
            </a:endParaRPr>
          </a:p>
        </p:txBody>
      </p:sp>
    </p:spTree>
    <p:extLst>
      <p:ext uri="{BB962C8B-B14F-4D97-AF65-F5344CB8AC3E}">
        <p14:creationId xmlns:p14="http://schemas.microsoft.com/office/powerpoint/2010/main" val="129594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lt;root reqver=&quot;28224&quot;&gt;&lt;version val=&quot;3583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4&quot;&gt;&lt;elem m_fUsage=&quot;4.93326100805645761938E+00&quot;&gt;&lt;m_msothmcolidx val=&quot;0&quot;/&gt;&lt;m_rgb r=&quot;78&quot; g=&quot;AA&quot; b=&quot;0D&quot;/&gt;&lt;/elem&gt;&lt;elem m_fUsage=&quot;1.72900000000000009237E+00&quot;&gt;&lt;m_msothmcolidx val=&quot;0&quot;/&gt;&lt;m_rgb r=&quot;B0&quot; g=&quot;C9&quot; b=&quot;7B&quot;/&gt;&lt;/elem&gt;&lt;elem m_fUsage=&quot;8.65717389000000281385E-01&quot;&gt;&lt;m_msothmcolidx val=&quot;0&quot;/&gt;&lt;m_rgb r=&quot;5B&quot; g=&quot;80&quot; b=&quot;0A&quot;/&gt;&lt;/elem&gt;&lt;elem m_fUsage=&quot;6.56100000000000127542E-01&quot;&gt;&lt;m_msothmcolidx val=&quot;0&quot;/&gt;&lt;m_rgb r=&quot;8E&quot; g=&quot;B7&quot; b=&quot;7A&quot;/&gt;&lt;/elem&gt;&lt;elem m_fUsage=&quot;5.90490000000000181402E-01&quot;&gt;&lt;m_msothmcolidx val=&quot;0&quot;/&gt;&lt;m_rgb r=&quot;B9&quot; g=&quot;D1&quot; b=&quot;90&quot;/&gt;&lt;/elem&gt;&lt;elem m_fUsage=&quot;5.31441000000000163261E-01&quot;&gt;&lt;m_msothmcolidx val=&quot;0&quot;/&gt;&lt;m_rgb r=&quot;8C&quot; g=&quot;B7&quot; b=&quot;31&quot;/&gt;&lt;/elem&gt;&lt;elem m_fUsage=&quot;4.30467210000000100045E-01&quot;&gt;&lt;m_msothmcolidx val=&quot;0&quot;/&gt;&lt;m_rgb r=&quot;40&quot; g=&quot;54&quot; b=&quot;07&quot;/&gt;&lt;/elem&gt;&lt;elem m_fUsage=&quot;8.12835167867906605021E-02&quot;&gt;&lt;m_msothmcolidx val=&quot;0&quot;/&gt;&lt;m_rgb r=&quot;1D&quot; g=&quot;26&quot; b=&quot;54&quot;/&gt;&lt;/elem&gt;&lt;elem m_fUsage=&quot;7.74101715727311678883E-02&quot;&gt;&lt;m_msothmcolidx val=&quot;0&quot;/&gt;&lt;m_rgb r=&quot;F9&quot; g=&quot;A4&quot; b=&quot;47&quot;/&gt;&lt;/elem&gt;&lt;elem m_fUsage=&quot;3.02317758717631814014E-02&quot;&gt;&lt;m_msothmcolidx val=&quot;0&quot;/&gt;&lt;m_rgb r=&quot;7D&quot; g=&quot;A8&quot; b=&quot;BF&quot;/&gt;&lt;/elem&gt;&lt;elem m_fUsage=&quot;2.04225328890065352394E-02&quot;&gt;&lt;m_msothmcolidx val=&quot;0&quot;/&gt;&lt;m_rgb r=&quot;66&quot; g=&quot;99&quot; b=&quot;B4&quot;/&gt;&lt;/elem&gt;&lt;elem m_fUsage=&quot;1.82480061293969486602E-02&quot;&gt;&lt;m_msothmcolidx val=&quot;0&quot;/&gt;&lt;m_rgb r=&quot;F9&quot; g=&quot;9F&quot; b=&quot;3D&quot;/&gt;&lt;/elem&gt;&lt;elem m_fUsage=&quot;1.76287681641431846769E-02&quot;&gt;&lt;m_msothmcolidx val=&quot;0&quot;/&gt;&lt;m_rgb r=&quot;E0&quot; g=&quot;DE&quot; b=&quot;E0&quot;/&gt;&lt;/elem&gt;&lt;elem m_fUsage=&quot;1.64677242644212483424E-02&quot;&gt;&lt;m_msothmcolidx val=&quot;0&quot;/&gt;&lt;m_rgb r=&quot;A7&quot; g=&quot;54&quot; b=&quot;82&quot;/&gt;&lt;/elem&gt;&lt;elem m_fUsage=&quot;1.45557834293069112905E-03&quot;&gt;&lt;m_msothmcolidx val=&quot;0&quot;/&gt;&lt;m_rgb r=&quot;D8&quot; g=&quot;E2&quot; b=&quot;E9&quot;/&gt;&lt;/elem&gt;&lt;elem m_fUsage=&quot;2.20601983367087938143E-04&quot;&gt;&lt;m_msothmcolidx val=&quot;0&quot;/&gt;&lt;m_rgb r=&quot;FA&quot; g=&quot;B4&quot; b=&quot;68&quot;/&gt;&lt;/elem&gt;&lt;elem m_fUsage=&quot;1.49605629982028378276E-04&quot;&gt;&lt;m_msothmcolidx val=&quot;0&quot;/&gt;&lt;m_rgb r=&quot;F8&quot; g=&quot;94&quot; b=&quot;27&quot;/&gt;&lt;/elem&gt;&lt;elem m_fUsage=&quot;4.43734973956112456532E-06&quot;&gt;&lt;m_msothmcolidx val=&quot;0&quot;/&gt;&lt;m_rgb r=&quot;46&quot; g=&quot;4A&quot; b=&quot;7C&quot;/&gt;&lt;/elem&gt;&lt;elem m_fUsage=&quot;1.94988014340421214603E-07&quot;&gt;&lt;m_msothmcolidx val=&quot;0&quot;/&gt;&lt;m_rgb r=&quot;3F&quot; g=&quot;46&quot; b=&quot;6D&quot;/&gt;&lt;/elem&gt;&lt;elem m_fUsage=&quot;8.98144994103401975161E-08&quot;&gt;&lt;m_msothmcolidx val=&quot;0&quot;/&gt;&lt;m_rgb r=&quot;CC&quot; g=&quot;CF&quot; b=&quot;D0&quot;/&gt;&lt;/elem&gt;&lt;elem m_fUsage=&quot;8.08330494693061870289E-08&quot;&gt;&lt;m_msothmcolidx val=&quot;0&quot;/&gt;&lt;m_rgb r=&quot;F0&quot; g=&quot;F1&quot; b=&quot;F1&quot;/&gt;&lt;/elem&gt;&lt;elem m_fUsage=&quot;7.27497445223755656790E-08&quot;&gt;&lt;m_msothmcolidx val=&quot;0&quot;/&gt;&lt;m_rgb r=&quot;EA&quot; g=&quot;EC&quot; b=&quot;EB&quot;/&gt;&lt;/elem&gt;&lt;elem m_fUsage=&quot;6.54747700701380024937E-08&quot;&gt;&lt;m_msothmcolidx val=&quot;0&quot;/&gt;&lt;m_rgb r=&quot;F6&quot; g=&quot;F6&quot; b=&quot;F6&quot;/&gt;&lt;/elem&gt;&lt;elem m_fUsage=&quot;5.89272930631242168027E-08&quot;&gt;&lt;m_msothmcolidx val=&quot;0&quot;/&gt;&lt;m_rgb r=&quot;EC&quot; g=&quot;EE&quot; b=&quot;EE&quot;/&gt;&lt;/elem&gt;&lt;/m_vecMRU&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3ewtcPXUiaR5ZYksda4l0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4cg0sxRoCz9AY5CaDDGPK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wHZe3Rh6n9dfm3y5T184.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UbkmEKuohQU0o7HiakOKf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5zCP2t7ONVXfypmpp32ZZ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LrdZAc0tGB0aXOEpw5FMH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gKLQJ3394dsUSCAAUsFHD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Qxkj3ibCuCLrkWNQHiMwT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iekbBaeHq0Hqc9COLoT0h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TWCFNPhYscAMEZZffmGD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Ib3zRyVGKR8.9Y6K2ERzV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4niBhUtZYYP35ySObp4MB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txw.c2TRC70iFgQvc7tOD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GWwAAJYLYonW.PGHb_sxt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Op8NYTxREOT6RqmQJ9HYn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xDeKvUQuh7pZSq_N1L3Gi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4UNAboUKQqNNGOi15zmXT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c4CydNtFz_ADA34a29TfL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mkEEqsTK2HcYixmIM_3XU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76qrQoUY9KhEWYNsX0nFE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VM3p9ad8p4mo4JhomONaE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U2QROnWGSXO6Mug5cp6dS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dPIErI_gqp5WWeGTApXdv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Qr7lpLZcwBHP_OAq91Box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g68v0iWvO9eBJB1wGxDvc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YN9VTDrMDAtzvvMqOeK9n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OBqJlCR4W0PI9zJZgGyCg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BHLgjVFWRtZ_J5WmYzgDM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v5J78WDsGIYvIVyog13px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xJDaMchesQCyftZme1cg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JylQZrWnkXBo0onniL6je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aL5qUiGkKVnct.X69AZyz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UbkmEKuohQU0o7HiakOKf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Qxkj3ibCuCLrkWNQHiMwT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iekbBaeHq0Hqc9COLoT0h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TWCFNPhYscAMEZZffmGD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tFOkpVWO93MZCJRKnb0gI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ACIH9chBaaKV34AlQFzu6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L16.hEoigJY5Bt9Oo4vwe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JOn68AN.vI3trQh9Ycr2L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6PPwiGJIgmC.aOpKstlk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6LmNlvxFvxIaoIYhXkNKR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bF7N_P9M.HaOLaCS.Lulr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PTyEsLuyZ3BLiELHPoKbI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dEaIJ.wV9XF9mLRnHRkhp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RfeAfArv6k0AzB.ihJY5E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dK88LPGCJD8Y_Hg4wVsMS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CzYksJSACU03l8iaikEXP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nJlNmN.0b5QowtelcbVHS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fqFOL80vE16lJ9jNw6UM0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yWmGAVSwZrOpmZVA7sK.P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aTrqTk78dk_rkomNNIZp3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bNaDZzaZCn8SJWGQ6VvD1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GmYE90Vv5KCB8utKNvW8q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PQR_MEasD3KIAd_UZSLrQ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6gGR29Y2p40aszOvKVyCy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MidXRnRgdCYqXRPGUmb8W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9rTlfve7rTpqHYTp8Ay1r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2EXSnVWMinqmUulpuqq6_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l.r6Z6cBpAAC_lMDNgv94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G2jpZiJ2bAOncG0Gf8iyw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g8aa7bLq5pjEs1yRB2km8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y3Z428mxk23N9gY5SLmmU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94lscIjb6AxWgZTyoGO6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xi1uAsyrkSTs0dZTVgkEe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atsoHjrgFbQxRZyBtoc3g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umrRkcJr8q2c8.O.MWG5S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KRNO3SNP2y97keqbjY5MR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ylpx_qXHWs6f2TvTYM5b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kXUMzTrDr0F3GIyJlHGGg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BNQ9itV8Zkkj_R2M7oQyK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s3TqaVIPJwji5i6x.p8Q4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u999A7G2KVEYIyDNvKmDn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WRE0bPbcOasMpmRdnvjWD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b6tBqFFCkz7tNWmGTaqKw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P_bUgdssIU9gzfR9DD9zG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k4MlsaB3Arz0yzlYpeY8I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d.1Ri1MyBz9jeennrFCl8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Vf22W.t56QPJpOwWqMHJT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4SrCb3ssLh_luMueNXOri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oY4Uk.eTudlyCjYV5JlMk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XyrWkkSgZ1iDdUynpvDFN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8sgWimLcjzLYI.GP0Xj_y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REGZCaTddeOcWKOEfdOwz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IKQCNt.Hnqwp0tusToKFn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Bo6a2bOy5vcyKkbaqoxLp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WIK5S_SKSHzyiJnffZIu7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UUYesvm7MAb8emu4MJQdH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EgECLlTdNQ15zYl4Glfj.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9af1CumqzNeN3ISWf2Ncp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LCgTSL7GPr.U6IuDyCQt2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LyKD2wwsfgO2WgnUnufc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KfqWVAzA2wH8hXWrrZJFZ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W8lWNMrD_df8Yv3ydvE_o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iX1d3LzC8wQgT2HlcAGFr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fp8ilgPCN6S3v5ZJA.j_T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3JxxIjY_1nemwW7Sc18s3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pHTiqSog2lHaAqzmsb01w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qRaZfVn7hRLJbmWtfaYLN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IRaU0IJpCbFj30ElOlMip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mU_nx9bkLydOY13HBhIpj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Iggve07KQW5KpjGX4hBYL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ArVikHc_cL4zuHz8ddkuB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ZHIUO1zQQiOhYpX3iqttZ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P76Ojw.BN0JxUo.c7whJd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bZE5av6XmbUtE9_pMpHHL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zmhd1qlDRylNpELmWO9RZ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J6SeV1bH3Eo0C.hih1SJ_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CTAZAAYT0SxOAIlS22S4V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DugpwzDUMQfHhalnhus0w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f15yiTO63wTIW25DSHFUt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kQ2wYiHU0Ar9MI_UeyXdR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VL1kCxUbD3C1h88Cz0nZg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7LlP5d6J_hFiLrFujBOM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Z_9TNvhl5.ndNSgRF2HWK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KCORc1d..ZnWjibp95X8g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1uFlMZwdZ.g8TuAjaEfHK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YvfM5h0j1WYBUDxqXN63g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xG2Od7YB3aPeeXWVO_CrF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1aiJEQjn3O5h991snOPlD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JjkAfBffLZxrt8IT_aXlR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MNcLGTU2LKQ4O3PFcb6D0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3laB2IBmVlM892QyPaUSP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WC7yAqTTH.me1OyLKBADD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3ETSgCVp_TCFgwYYbRXiu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lJPLcVPIT1YMSGHegm7FR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9PwntvM1oTs6AhDucCvb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Y4tdB3DubijarJS8H7I.e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i8iGsRPS0HOoQBBQ88eFm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BADA2gkl44tk6zon_YE3p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LsLHTNWuLLzko_hCgikBC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AK03J4dPmP82bNqDpWZkL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tVth36mQifAa2_RrRltHZ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pvlTnLCzzPYHDhiXa9foX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C8NULTOIzodNyS5ii3Cvh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i1O.bfrdWFGRWbEFhSFQ3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TSYZpBCOHamLbXSY6gfI6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3y7fjg02vh.2DQPsAh.hK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SiyEpEo78iKeIyY6.89gt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eqW3zzDEyoUcM_S1vpH4f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E.x3MwjNP.A6h3MU_jDXL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8PmSFg7Fx8IxPeYJSjOWD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Gfd8ICLoTH6tfdlTe.Nkf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9G18_j5ykKoilu2bRSgsF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Zp7psH6ftDeVs.HxP5JNa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m0cHk8roJR3qot.JtcBiT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ZonK5ngjyAy2ZgIZi16rI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YCVtOo1Q.ErUGps.eDUBR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evfK2KxHH9cFlDYYZnmfz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GSPXb51TrzXxhiytAWyZV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0SVG9TryuAKmNosaO1gUJ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sZwqY1J8y4srRnxSZ2.0C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b9F4_F5cdlRQBsixIXoTY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UEEjABeJ.G97gM3z6DxWN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vYWJhkXDszNIA_0GgqoW0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sQQw.4EOhUU9Z210elonR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o.8heg8a9YVm21DBxaPe3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4GP7D0QPPQE_cHRXIO4tF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y2Q0T_jhjODviRAlmQuYe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eSPpUtMzBIXMCKHi06z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8ZJD6gvkpG9D77IK5E_tZ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Kww9y_9Vo_tag6rOCE9GwA"/>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XbezxqC8YaDXQs0Eu25Bi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6JogZX0qEzsJYT2Rq.iaAw"/>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vYWJhkXDszNIA_0GgqoW0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sQQw.4EOhUU9Z210elonR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y2Q0T_jhjODviRAlmQuYe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eSPpUtMzBIXMCKHi06z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8ZJD6gvkpG9D77IK5E_tZ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Kww9y_9Vo_tag6rOCE9Gw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XbezxqC8YaDXQs0Eu25Bi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6JogZX0qEzsJYT2Rq.iaA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DbyT6x4ppm3Dtb1UY.30G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ybCE3gcT4bKRy.jsqRulT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vYWJhkXDszNIA_0GgqoW0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sQQw.4EOhUU9Z210elonR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y2Q0T_jhjODviRAlmQuYe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eSPpUtMzBIXMCKHi06z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8ZJD6gvkpG9D77IK5E_tZ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Kww9y_9Vo_tag6rOCE9Gw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XbezxqC8YaDXQs0Eu25Bi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6JogZX0qEzsJYT2Rq.iaA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0TgOZ39nifmIDSwyrxuHM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TaNErvzv1DjmzFVqHgDq5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8FwLMgL4T4JO.wQmzfptn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TH6PmUnPcKassDX01g7J1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bmtIAB3QGafT_ayz6XLOig"/>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nFCuB2Q3YzpD44aIfmhJS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hdSoUwD4gH2Rr.uZObr_BQ"/>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jmCy1gaGVMJVuYZ2zaqJm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eRQZv6D_sxU6.gyovgZD1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MR3FLMKNkvKynkCcHMs2b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rUkUU609gNTGTrGBWEil.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apZZJVZYu7B1P6eJxrzyu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7HHn_8tlJ_9QbFbMNhtr0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1GHLr4ATTb7Jq1Eo7rZsX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uAarYn5P4omhYJincZpjz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pvqyI3plgg4dXtUADvx55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YyWxlRZ8PGgBAaI5wkYb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AufIkePlxku59lgXMDX6p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cW_8Z7w3o5QP1hZVTDlp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_AAXhk86TsZDug3gs9oVJg"/>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tDXQwU.VVLOWqtSnGSUlb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RfTmomBaGO32SlpeRAmMt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24KvOgyTFxiGw4TcqIVd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zpqjah9CDvtfkZJsZ6cF7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n1fLZU3Qgz5hr0LVz5cgxA"/>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CrjiOmv_wZyUZoTbb__9j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kPAH9KzmagCtpQwl6PPcc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M1n3u.NZw.fwyp156eYlS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JwiYxMF6V9boSv6KoLEbh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f5zTSh4dAfw3xQuFHUpN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GuRJEGTgk0Odb1eZAe0dMA"/>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RiDsZGneYXeLYswpslRrt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5VfHheLFG5K2Oug7OtITY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zeUQQ2ykQw2ZnaTqNFUb8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UzCE7jqL0rqznY9QY2M5Z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Gfi4IktwppA9EYyDTXMNR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FgCNu2gpQ.wznQpoJkdsm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dICDGxzlfBmfq5RrLtcZB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hWhgP8ovp6bO7Nd2igPSg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zDHUmQgihYTSiVIXo_ZAn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dJ.gNSyMLMqAkli9HhdFG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KoBhe_Jjsy3Rar_qrHPwN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StTY3tZt0uoT4wX4jD2cU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EAxmTnwQiaWeNXKcTOKfJ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Gm.CizLw.snZS91_Smnl2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Q5XVm6CKU1pi.EmIhriDk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KZ8t8CldWQ.Uwk1Ksmx9n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GssQEAqxIcMgJBjF.PgwH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F3jPQH_mjBdA.3ixk4PPr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K4L3tw.kPb0CvoENUkJYW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UMQR_j1lUOzpDOeGSg_kG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07uHKodfx1_s7ynr.qH4s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Kf4FJ8rGrSIiMMjW3pm4X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4A62MVgaPp654LXBMoYOkg"/>
</p:tagLst>
</file>

<file path=ppt/theme/theme1.xml><?xml version="1.0" encoding="utf-8"?>
<a:theme xmlns:a="http://schemas.openxmlformats.org/drawingml/2006/main" name="EmberColourTheme">
  <a:themeElements>
    <a:clrScheme name="Ember Advisors">
      <a:dk1>
        <a:sysClr val="windowText" lastClr="000000"/>
      </a:dk1>
      <a:lt1>
        <a:sysClr val="window" lastClr="FFFFFF"/>
      </a:lt1>
      <a:dk2>
        <a:srgbClr val="000000"/>
      </a:dk2>
      <a:lt2>
        <a:srgbClr val="FFFFFF"/>
      </a:lt2>
      <a:accent1>
        <a:srgbClr val="263370"/>
      </a:accent1>
      <a:accent2>
        <a:srgbClr val="5E64A4"/>
      </a:accent2>
      <a:accent3>
        <a:srgbClr val="A5C3D3"/>
      </a:accent3>
      <a:accent4>
        <a:srgbClr val="FBC284"/>
      </a:accent4>
      <a:accent5>
        <a:srgbClr val="C48AAA"/>
      </a:accent5>
      <a:accent6>
        <a:srgbClr val="E43B4E"/>
      </a:accent6>
      <a:hlink>
        <a:srgbClr val="A5C3D3"/>
      </a:hlink>
      <a:folHlink>
        <a:srgbClr val="A5C3D3"/>
      </a:folHlink>
    </a:clrScheme>
    <a:fontScheme name="EmberFont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DF3F6"/>
        </a:solidFill>
        <a:ln>
          <a:no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mberColourTheme" id="{5FFC2939-5278-465C-BFB6-D0CF2571DD10}" vid="{963C4CE7-D4D6-4EAD-BF4C-A28F9A92CA8B}"/>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44546A"/>
      </a:dk2>
      <a:lt2>
        <a:srgbClr val="E7E6E6"/>
      </a:lt2>
      <a:accent1>
        <a:srgbClr val="243674"/>
      </a:accent1>
      <a:accent2>
        <a:srgbClr val="5E64A4"/>
      </a:accent2>
      <a:accent3>
        <a:srgbClr val="A5C3D3"/>
      </a:accent3>
      <a:accent4>
        <a:srgbClr val="FBC284"/>
      </a:accent4>
      <a:accent5>
        <a:srgbClr val="C48AAA"/>
      </a:accent5>
      <a:accent6>
        <a:srgbClr val="E43B4E"/>
      </a:accent6>
      <a:hlink>
        <a:srgbClr val="0563C1"/>
      </a:hlink>
      <a:folHlink>
        <a:srgbClr val="954F72"/>
      </a:folHlink>
    </a:clrScheme>
    <a:fontScheme name="Custom 10">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PowerPoint Template" id="{C21BD2B8-F2E2-44EC-9C8E-C3279DF2690F}" vid="{8BC0A27A-E4B6-4B80-B2F7-5A6B72A5C0D2}"/>
    </a:ext>
  </a:extLst>
</a:theme>
</file>

<file path=ppt/theme/theme3.xml><?xml version="1.0" encoding="utf-8"?>
<a:theme xmlns:a="http://schemas.openxmlformats.org/drawingml/2006/main" name="1_Ocean">
  <a:themeElements>
    <a:clrScheme name="Ember Advisors">
      <a:dk1>
        <a:sysClr val="windowText" lastClr="000000"/>
      </a:dk1>
      <a:lt1>
        <a:sysClr val="window" lastClr="FFFFFF"/>
      </a:lt1>
      <a:dk2>
        <a:srgbClr val="000000"/>
      </a:dk2>
      <a:lt2>
        <a:srgbClr val="FFFFFF"/>
      </a:lt2>
      <a:accent1>
        <a:srgbClr val="263370"/>
      </a:accent1>
      <a:accent2>
        <a:srgbClr val="5E64A4"/>
      </a:accent2>
      <a:accent3>
        <a:srgbClr val="A5C3D3"/>
      </a:accent3>
      <a:accent4>
        <a:srgbClr val="FBC284"/>
      </a:accent4>
      <a:accent5>
        <a:srgbClr val="C48AAA"/>
      </a:accent5>
      <a:accent6>
        <a:srgbClr val="E43B4E"/>
      </a:accent6>
      <a:hlink>
        <a:srgbClr val="A5C3D3"/>
      </a:hlink>
      <a:folHlink>
        <a:srgbClr val="A5C3D3"/>
      </a:folHlink>
    </a:clrScheme>
    <a:fontScheme name="Sans source pro">
      <a:majorFont>
        <a:latin typeface="Sans source pro"/>
        <a:ea typeface=""/>
        <a:cs typeface=""/>
      </a:majorFont>
      <a:minorFont>
        <a:latin typeface="Sans sourc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DF3F6"/>
        </a:solidFill>
        <a:ln>
          <a:no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7AAB36BB-A471-4C8C-9623-5C1AE7EB7ED1}" vid="{337FA710-B155-408B-A188-D23F58426067}"/>
    </a:ext>
  </a:extLst>
</a:theme>
</file>

<file path=ppt/theme/theme4.xml><?xml version="1.0" encoding="utf-8"?>
<a:theme xmlns:a="http://schemas.openxmlformats.org/drawingml/2006/main" name="2_Ocean">
  <a:themeElements>
    <a:clrScheme name="Department of Education">
      <a:dk1>
        <a:sysClr val="windowText" lastClr="000000"/>
      </a:dk1>
      <a:lt1>
        <a:sysClr val="window" lastClr="FFFFFF"/>
      </a:lt1>
      <a:dk2>
        <a:srgbClr val="00254A"/>
      </a:dk2>
      <a:lt2>
        <a:srgbClr val="004C6C"/>
      </a:lt2>
      <a:accent1>
        <a:srgbClr val="008599"/>
      </a:accent1>
      <a:accent2>
        <a:srgbClr val="55437E"/>
      </a:accent2>
      <a:accent3>
        <a:srgbClr val="15BEF0"/>
      </a:accent3>
      <a:accent4>
        <a:srgbClr val="47BFAF"/>
      </a:accent4>
      <a:accent5>
        <a:srgbClr val="F16464"/>
      </a:accent5>
      <a:accent6>
        <a:srgbClr val="F99D2A"/>
      </a:accent6>
      <a:hlink>
        <a:srgbClr val="7F4594"/>
      </a:hlink>
      <a:folHlink>
        <a:srgbClr val="CE37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BFBFBF"/>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67EBA71-21F7-4875-9EC0-E2E871BD726E}" vid="{7F349792-24D5-458E-A4C2-D619AF20AAB1}"/>
    </a:ext>
  </a:extLst>
</a:theme>
</file>

<file path=ppt/theme/theme5.xml><?xml version="1.0" encoding="utf-8"?>
<a:theme xmlns:a="http://schemas.openxmlformats.org/drawingml/2006/main" name="2_Office Theme">
  <a:themeElements>
    <a:clrScheme name="Custom 5">
      <a:dk1>
        <a:sysClr val="windowText" lastClr="000000"/>
      </a:dk1>
      <a:lt1>
        <a:sysClr val="window" lastClr="FFFFFF"/>
      </a:lt1>
      <a:dk2>
        <a:srgbClr val="44546A"/>
      </a:dk2>
      <a:lt2>
        <a:srgbClr val="E7E6E6"/>
      </a:lt2>
      <a:accent1>
        <a:srgbClr val="243674"/>
      </a:accent1>
      <a:accent2>
        <a:srgbClr val="5E64A4"/>
      </a:accent2>
      <a:accent3>
        <a:srgbClr val="A5C3D3"/>
      </a:accent3>
      <a:accent4>
        <a:srgbClr val="FBC284"/>
      </a:accent4>
      <a:accent5>
        <a:srgbClr val="C48AAA"/>
      </a:accent5>
      <a:accent6>
        <a:srgbClr val="E43B4E"/>
      </a:accent6>
      <a:hlink>
        <a:srgbClr val="0563C1"/>
      </a:hlink>
      <a:folHlink>
        <a:srgbClr val="954F72"/>
      </a:folHlink>
    </a:clrScheme>
    <a:fontScheme name="EmberFonts">
      <a:majorFont>
        <a:latin typeface="Source Sans Pro"/>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PowerPoint Template" id="{C21BD2B8-F2E2-44EC-9C8E-C3279DF2690F}" vid="{8BC0A27A-E4B6-4B80-B2F7-5A6B72A5C0D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7f69ffc-32bc-48d7-afd9-82f13961688a">
      <Value>65</Value>
      <Value>64</Value>
      <Value>63</Value>
    </TaxCatchAll>
    <lcf76f155ced4ddcb4097134ff3c332f xmlns="b5796b9d-3352-455a-b0f9-56719fab5919">
      <Terms xmlns="http://schemas.microsoft.com/office/infopath/2007/PartnerControls"/>
    </lcf76f155ced4ddcb4097134ff3c332f>
    <j601efb5660847799015327299badeaa xmlns="e7f69ffc-32bc-48d7-afd9-82f13961688a">
      <Terms xmlns="http://schemas.microsoft.com/office/infopath/2007/PartnerControls">
        <TermInfo xmlns="http://schemas.microsoft.com/office/infopath/2007/PartnerControls">
          <TermName xmlns="http://schemas.microsoft.com/office/infopath/2007/PartnerControls">nbn-Commercial</TermName>
          <TermId xmlns="http://schemas.microsoft.com/office/infopath/2007/PartnerControls">e2f13910-4452-4d96-8bba-109850623a75</TermId>
        </TermInfo>
      </Terms>
    </j601efb5660847799015327299badeaa>
    <Owner xmlns="e7f69ffc-32bc-48d7-afd9-82f13961688a">Chief People and Culture Officer</Owner>
    <Closed_x0020_Date xmlns="e7f69ffc-32bc-48d7-afd9-82f13961688a" xsi:nil="true"/>
    <bd998681f7f54964b61d5704eb735a68 xmlns="e7f69ffc-32bc-48d7-afd9-82f13961688a">
      <Terms xmlns="http://schemas.microsoft.com/office/infopath/2007/PartnerControls">
        <TermInfo xmlns="http://schemas.microsoft.com/office/infopath/2007/PartnerControls">
          <TermName xmlns="http://schemas.microsoft.com/office/infopath/2007/PartnerControls">Employee Administration</TermName>
          <TermId xmlns="http://schemas.microsoft.com/office/infopath/2007/PartnerControls">a4bd30a5-72e3-481e-bd82-57ff1c0c31b5</TermId>
        </TermInfo>
      </Terms>
    </bd998681f7f54964b61d5704eb735a68>
    <de5f36bb59614520a043441b4dbc9645 xmlns="e7f69ffc-32bc-48d7-afd9-82f13961688a">
      <Terms xmlns="http://schemas.microsoft.com/office/infopath/2007/PartnerControls">
        <TermInfo xmlns="http://schemas.microsoft.com/office/infopath/2007/PartnerControls">
          <TermName xmlns="http://schemas.microsoft.com/office/infopath/2007/PartnerControls">Draft</TermName>
          <TermId xmlns="http://schemas.microsoft.com/office/infopath/2007/PartnerControls">472fd4dc-888a-4c87-8c42-ca8e6e0b802d</TermId>
        </TermInfo>
      </Terms>
    </de5f36bb59614520a043441b4dbc9645>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C7C8B2D350BB48BC949AF8BC88D06A" ma:contentTypeVersion="26" ma:contentTypeDescription="Create a new document." ma:contentTypeScope="" ma:versionID="df5f9ce08d65e2d1fd4052b618854df7">
  <xsd:schema xmlns:xsd="http://www.w3.org/2001/XMLSchema" xmlns:xs="http://www.w3.org/2001/XMLSchema" xmlns:p="http://schemas.microsoft.com/office/2006/metadata/properties" xmlns:ns2="b5796b9d-3352-455a-b0f9-56719fab5919" xmlns:ns3="e7f69ffc-32bc-48d7-afd9-82f13961688a" targetNamespace="http://schemas.microsoft.com/office/2006/metadata/properties" ma:root="true" ma:fieldsID="bb3cdf3aa04115a4e17721856eac484f" ns2:_="" ns3:_="">
    <xsd:import namespace="b5796b9d-3352-455a-b0f9-56719fab5919"/>
    <xsd:import namespace="e7f69ffc-32bc-48d7-afd9-82f1396168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element ref="ns2:MediaServiceBillingMetadata" minOccurs="0"/>
                <xsd:element ref="ns3:bd998681f7f54964b61d5704eb735a68" minOccurs="0"/>
                <xsd:element ref="ns3:de5f36bb59614520a043441b4dbc9645" minOccurs="0"/>
                <xsd:element ref="ns3:j601efb5660847799015327299badeaa" minOccurs="0"/>
                <xsd:element ref="ns3:Closed_x0020_Date" minOccurs="0"/>
                <xsd:element ref="ns3:Own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796b9d-3352-455a-b0f9-56719fab59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b4872e6-7fce-4413-93f0-1273afc6e31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f69ffc-32bc-48d7-afd9-82f13961688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a1f64f-acdb-4f35-932d-7f4279767cd2}" ma:internalName="TaxCatchAll" ma:showField="CatchAllData" ma:web="e7f69ffc-32bc-48d7-afd9-82f13961688a">
      <xsd:complexType>
        <xsd:complexContent>
          <xsd:extension base="dms:MultiChoiceLookup">
            <xsd:sequence>
              <xsd:element name="Value" type="dms:Lookup" maxOccurs="unbounded" minOccurs="0" nillable="true"/>
            </xsd:sequence>
          </xsd:extension>
        </xsd:complexContent>
      </xsd:complexType>
    </xsd:element>
    <xsd:element name="bd998681f7f54964b61d5704eb735a68" ma:index="27" nillable="true" ma:taxonomy="true" ma:internalName="bd998681f7f54964b61d5704eb735a68" ma:taxonomyFieldName="DocumentCategory" ma:displayName="Document Category" ma:default="63;#Employee Administration|a4bd30a5-72e3-481e-bd82-57ff1c0c31b5" ma:fieldId="{bd998681-f7f5-4964-b61d-5704eb735a68}" ma:sspId="8b4872e6-7fce-4413-93f0-1273afc6e310" ma:termSetId="3fbae716-a2e2-41b8-b46f-667a1197d48d" ma:anchorId="00000000-0000-0000-0000-000000000000" ma:open="false" ma:isKeyword="false">
      <xsd:complexType>
        <xsd:sequence>
          <xsd:element ref="pc:Terms" minOccurs="0" maxOccurs="1"/>
        </xsd:sequence>
      </xsd:complexType>
    </xsd:element>
    <xsd:element name="de5f36bb59614520a043441b4dbc9645" ma:index="29" nillable="true" ma:taxonomy="true" ma:internalName="de5f36bb59614520a043441b4dbc9645" ma:taxonomyFieldName="DocumentStatus" ma:displayName="Document Status" ma:default="64;#Draft|472fd4dc-888a-4c87-8c42-ca8e6e0b802d" ma:fieldId="{de5f36bb-5961-4520-a043-441b4dbc9645}" ma:sspId="8b4872e6-7fce-4413-93f0-1273afc6e310" ma:termSetId="1482b9f4-1e2e-4e01-8834-8aacdc17744c" ma:anchorId="00000000-0000-0000-0000-000000000000" ma:open="false" ma:isKeyword="false">
      <xsd:complexType>
        <xsd:sequence>
          <xsd:element ref="pc:Terms" minOccurs="0" maxOccurs="1"/>
        </xsd:sequence>
      </xsd:complexType>
    </xsd:element>
    <xsd:element name="j601efb5660847799015327299badeaa" ma:index="31" nillable="true" ma:taxonomy="true" ma:internalName="j601efb5660847799015327299badeaa" ma:taxonomyFieldName="SecurityClassification" ma:displayName="Security Classification" ma:default="65;#nbn-Commercial|e2f13910-4452-4d96-8bba-109850623a75" ma:fieldId="{3601efb5-6608-4779-9015-327299badeaa}" ma:sspId="8b4872e6-7fce-4413-93f0-1273afc6e310" ma:termSetId="6bdedade-d367-462e-accb-1e8b9a10a2c5" ma:anchorId="00000000-0000-0000-0000-000000000000" ma:open="false" ma:isKeyword="false">
      <xsd:complexType>
        <xsd:sequence>
          <xsd:element ref="pc:Terms" minOccurs="0" maxOccurs="1"/>
        </xsd:sequence>
      </xsd:complexType>
    </xsd:element>
    <xsd:element name="Closed_x0020_Date" ma:index="32" nillable="true" ma:displayName="Closed Date" ma:format="DateOnly" ma:internalName="Closed_x0020_Date">
      <xsd:simpleType>
        <xsd:restriction base="dms:DateTime"/>
      </xsd:simpleType>
    </xsd:element>
    <xsd:element name="Owner" ma:index="33" nillable="true" ma:displayName="Owner" ma:default="Chief People and Culture Officer" ma:internalName="Own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C0C27B-20A5-47E7-9988-EC24DA14C27C}">
  <ds:schemaRefs>
    <ds:schemaRef ds:uri="http://schemas.microsoft.com/sharepoint/v3/contenttype/forms"/>
  </ds:schemaRefs>
</ds:datastoreItem>
</file>

<file path=customXml/itemProps2.xml><?xml version="1.0" encoding="utf-8"?>
<ds:datastoreItem xmlns:ds="http://schemas.openxmlformats.org/officeDocument/2006/customXml" ds:itemID="{9D1E75B8-7719-446A-9305-A0C42C636D1F}">
  <ds:schemaRef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e7f69ffc-32bc-48d7-afd9-82f13961688a"/>
    <ds:schemaRef ds:uri="http://www.w3.org/XML/1998/namespace"/>
    <ds:schemaRef ds:uri="b5796b9d-3352-455a-b0f9-56719fab5919"/>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9188BC6-15DA-4AF4-805C-C409CB385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796b9d-3352-455a-b0f9-56719fab5919"/>
    <ds:schemaRef ds:uri="e7f69ffc-32bc-48d7-afd9-82f1396168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262cc78-5686-4f0c-9282-55bf52f286dd}" enabled="1" method="Standard" siteId="{947cb559-a380-4152-9eb5-c7aaf41b194f}" removed="0"/>
</clbl:labelList>
</file>

<file path=docProps/app.xml><?xml version="1.0" encoding="utf-8"?>
<Properties xmlns="http://schemas.openxmlformats.org/officeDocument/2006/extended-properties" xmlns:vt="http://schemas.openxmlformats.org/officeDocument/2006/docPropsVTypes">
  <Template>EmberColourTheme</Template>
  <TotalTime>206</TotalTime>
  <Words>6930</Words>
  <Application>Microsoft Office PowerPoint</Application>
  <PresentationFormat>Widescreen</PresentationFormat>
  <Paragraphs>908</Paragraphs>
  <Slides>21</Slides>
  <Notes>11</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21</vt:i4>
      </vt:variant>
    </vt:vector>
  </HeadingPairs>
  <TitlesOfParts>
    <vt:vector size="36" baseType="lpstr">
      <vt:lpstr>Aptos</vt:lpstr>
      <vt:lpstr>Arial</vt:lpstr>
      <vt:lpstr>Calibri</vt:lpstr>
      <vt:lpstr>Graphik</vt:lpstr>
      <vt:lpstr>Montserrat</vt:lpstr>
      <vt:lpstr>Public Sans (Headings)</vt:lpstr>
      <vt:lpstr>Sans source pro</vt:lpstr>
      <vt:lpstr>Source Sans Pro</vt:lpstr>
      <vt:lpstr>Source Sans Pro (Body)</vt:lpstr>
      <vt:lpstr>EmberColourTheme</vt:lpstr>
      <vt:lpstr>1_Office Theme</vt:lpstr>
      <vt:lpstr>1_Ocean</vt:lpstr>
      <vt:lpstr>2_Ocean</vt:lpstr>
      <vt:lpstr>2_Office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Dashboard slide</dc:title>
  <dc:creator>James Oates</dc:creator>
  <cp:lastModifiedBy>Bhumika Selot</cp:lastModifiedBy>
  <cp:revision>7</cp:revision>
  <cp:lastPrinted>2023-09-12T05:35:59Z</cp:lastPrinted>
  <dcterms:created xsi:type="dcterms:W3CDTF">2023-06-06T05:49:54Z</dcterms:created>
  <dcterms:modified xsi:type="dcterms:W3CDTF">2026-01-14T02:50:47Z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0x010100A4C7C8B2D350BB48BC949AF8BC88D06A</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MediaServiceImageTags">
    <vt:lpwstr/>
  </property>
  <property fmtid="{D5CDD505-2E9C-101B-9397-08002B2CF9AE}" pid="10" name="ClassificationContentMarkingFooterLocations">
    <vt:lpwstr>EmberColourTheme:8\1_Office Theme:8\1_Ocean:6\2_Ocean:98\2_Office Theme:8</vt:lpwstr>
  </property>
  <property fmtid="{D5CDD505-2E9C-101B-9397-08002B2CF9AE}" pid="11" name="ClassificationContentMarkingFooterText">
    <vt:lpwstr>nbn-COMMERCIAL </vt:lpwstr>
  </property>
  <property fmtid="{D5CDD505-2E9C-101B-9397-08002B2CF9AE}" pid="12" name="SecurityClassification">
    <vt:lpwstr>65;#nbn-Commercial|e2f13910-4452-4d96-8bba-109850623a75</vt:lpwstr>
  </property>
  <property fmtid="{D5CDD505-2E9C-101B-9397-08002B2CF9AE}" pid="13" name="DocumentCategory">
    <vt:lpwstr>63;#Employee Administration|a4bd30a5-72e3-481e-bd82-57ff1c0c31b5</vt:lpwstr>
  </property>
  <property fmtid="{D5CDD505-2E9C-101B-9397-08002B2CF9AE}" pid="14" name="DocumentStatus">
    <vt:lpwstr>64;#Draft|472fd4dc-888a-4c87-8c42-ca8e6e0b802d</vt:lpwstr>
  </property>
</Properties>
</file>